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6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49338A-8766-4C0A-8224-F91629E421B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8BD954-C460-4535-908E-E9352DB457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from the Cyber Battlefield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6988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 evolving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 of cyber threats, the battlefield is dynamic, requiring continuous adaptation and strategic foresight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cyber battlefield serve as crucial waypoints in crafting effective defense mechanisms and ensuring the resilience of our digital ecosystems.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fundamental lesson centers around the interconnectedness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nations in the cyber realm. Cybersecurity is not solely an individual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as it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collective effort.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4" y="2266950"/>
            <a:ext cx="4400551" cy="2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Element: How Individuals Can Bolster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275" y="1825625"/>
            <a:ext cx="687705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play a pivotal role in bolstering cybersecurity measures, as their actions can either fortify or compromise the digital realm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 of the internet and the proliferation of digital technologies have interconnected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that provide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unprecedented opportunities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innovation.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fundamental aspect of enhancing cybersecurity is promoting awareness and education.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campaigns can educate users about the importance of strong, unique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significance of regularly updating software and operating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2271712"/>
            <a:ext cx="4043364" cy="2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238" y="1868487"/>
            <a:ext cx="699135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that include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financial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the backbone of modern society.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vital assets from cyber threats is a collective responsibility that involves collaboration between government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agencies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bodies must enact robust regulations and standards to ensure the cybersecurity of critical infrastructure.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audits and assessments can identify vulnerabilities, and incentivizing private sector cooperation through tax benefits or other mechanisms can encourage the implementation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428874"/>
            <a:ext cx="3986213" cy="2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9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Hygiene: Best Practices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8"/>
            <a:ext cx="1072038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hygiene refers to the practices and habits individuals adopt to maintain a secure digital existence.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personal hygiene is crucial for physical well-being, cyber hygiene is essential for protecting oneself from the myriad of online threats.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foundational aspects of cyber hygiene is the creation and maintenance of strong, unique passwords.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as the first line of defense against unauthorized access to personal accounts and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422422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Information Sharing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416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sharing of threat intelligence is a cornerstone of collaborative defense. By exchanging information about emerging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vulnerabilities, organizations can proactively strengthen their defenses.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Public-private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are instrumental in fostering information sharing.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agencies and private sector organizations can collaborate to create platforms and initiatives that facilitate the exchange of cybersecurity intelligence.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3" y="2300288"/>
            <a:ext cx="4433887" cy="25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Arsenal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5" y="1854200"/>
            <a:ext cx="5876925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cyber threats become more sophisticated, the arsenal of cybersecurity measures must evolve in tandem.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and encryption that emerge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are playing a crucial role in fortifying digital defenses.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machine learning are at the forefront of this technological evolution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empower cybersecurity systems to analyze vast amounts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detect anomalies in real-time.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9" y="2177257"/>
            <a:ext cx="4853020" cy="29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7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Frontiers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step into the future, the digital age presents unprecedented challenges and opportunities in the realm of cybersecurity.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future frontiers in cybersecurity is the integration of cybersecurity into the fabric of emerging technologies.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quantum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that embed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cybersecurity measures from the outset becomes imperative.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approach can mitigate potential vulnerabilities before they are exploited by malicious actors.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collaboration is essential in addressing global cyber threats. </a:t>
            </a:r>
          </a:p>
        </p:txBody>
      </p:sp>
    </p:spTree>
    <p:extLst>
      <p:ext uri="{BB962C8B-B14F-4D97-AF65-F5344CB8AC3E}">
        <p14:creationId xmlns:p14="http://schemas.microsoft.com/office/powerpoint/2010/main" val="397590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Reference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Deb, R., &amp; Roy, S. (2022). A comprehensive survey of vulnerability and information security in SDN.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108802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R. (2021). Information security breaches due to ransomware attacks-a systematic literature review.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Information Management Data 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100013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Wiley, A.,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McCormac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(2020). More than the individual: Examining the relationship between culture and Information Security Awareness.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101640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X. (2022). IS professionals’ information security behaviors in Chinese IT organizations for information security protection.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Processing &amp;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102744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Cram, W. A., Proudfoot, J. G., &amp; D'Arcy, J. (2021). When enough is enough: Investigating the antecedents and consequences of information security fatigue.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Journal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521-549.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854200"/>
            <a:ext cx="731996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today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 landscape, the role of cybersecurity stands as a linchpin in preserving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availability of digital information.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the vast expanse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coupled with 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 expanding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digital platforms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created a seamless web of communication and collaboration.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serves as the guardian of this digital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 that 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shield against the relentless onslaught of cybercriminals and malicious actors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individuals share personal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communicate across online platforms, the need for robust cybersecurity measures becomes paramount.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2628900"/>
            <a:ext cx="4219575" cy="2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 Definition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273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Cybersecurity, at its core, is the intricate dance between safeguarding digital systems and navigating the complex web of cyber threats that loom in the digital landscape.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digital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our lives are intricately woven into the fabric of the online world, cybersecurity becomes a paramount concern.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cybersecurity is not confined to individual users but permeates through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critical infrastructures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4" y="2171699"/>
            <a:ext cx="3986213" cy="2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Cybersecurity Threats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6988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intricate realm of cybersecurity, understanding the diverse spectrum of threats is paramount.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prominent category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that encompass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 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infiltrate and disrupt systems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relies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deceptive tactics to trick individuals into divulging sensitive information.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data and demands payment for its release. Meanwhile, Distributed Denial of Service (DDoS) attacks overwhelm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that render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inaccessible.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89" y="2528888"/>
            <a:ext cx="482741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 for Cybersecurity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proactive strategy that requires a comprehensive understanding of potential vulnerabilities and the implementation of stringent security requirements.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 formidable defense, organizations must adopt a multi-faceted approach. This involves not only investing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but also fostering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aware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awareness programs are essential to equip employees with the knowledge and skills needed to identify and thwart potential threats.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stands as a cornerstone in the arsenal of security requirements, ensuring that sensitive data remains unintelligible to unauthorized entities.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8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Cyber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attacks have not only disrupted digital landscapes but have also sent shockwaves across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globe that expose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our interconnected world.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shocking reality unfolded when a major multinational corporation fell victim to a sophisticated ransomware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that cripple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operations and causing widespread panic.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exploited weaknesses in the organization's digital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that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pressing need for fortified cyber defenses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audacity and scale of these attacks underscore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cyber threats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constant vigilance.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4" y="2581274"/>
            <a:ext cx="4240751" cy="22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Guide to Cybersecurity Discourse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862" y="1911350"/>
            <a:ext cx="597693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paramount and it serves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guiding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 that illuminating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intricate web of concepts and challenges within this dynamic field.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not merely to disseminate information but to empower the audience with a nuanced understanding of cybersecurity's multifaceted landscape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phishing attacks to ransomware, outlining these threats helps the audience comprehend the diverse tactics employed by cyber adversaries.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937"/>
            <a:ext cx="421010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Cyber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ever-evolving landscape of cyber threats, it is imperative to unravel the complexities of specific cyber attacks to comprehend their intricacies and devise effective countermeasures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cyber attack stands as a testament to the sophistication and audacity of modern cyber threats.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attacks often exploit vulnerabilities in software, networks, or human behavior. Whether it be a ransomware assault crippling critical infrastructure or a stealthy data breach compromising sensitive information, each incident carries its unique signature.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12" y="1898650"/>
            <a:ext cx="4205288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Described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cybersecurity, the aftermath of a cyber attack reveals a tapestry of consequences that extends far beyond the immediate breach.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primary outcomes is the compromise of sensitive data.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have the potential to expose a treasure trove of confidential details.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jeopardizes the privacy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poses a significant threat to national security and corporate integrity.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ramifications loom large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aftermath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cost of a cyber attack extending well beyond the immediate response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331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1301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Retrospect</vt:lpstr>
      <vt:lpstr>Information Security</vt:lpstr>
      <vt:lpstr>Role of Information Security</vt:lpstr>
      <vt:lpstr>Cybersecurity: Definition and Scope</vt:lpstr>
      <vt:lpstr>Various Types of Cybersecurity Threats</vt:lpstr>
      <vt:lpstr>Security Requirements for Cybersecurity</vt:lpstr>
      <vt:lpstr>Recent Cyber Attacks</vt:lpstr>
      <vt:lpstr>A Guide to Cybersecurity Discourse</vt:lpstr>
      <vt:lpstr>Chosen Cyber Attack</vt:lpstr>
      <vt:lpstr>Results from Described Cyber Attack</vt:lpstr>
      <vt:lpstr>Lessons from the Cyber Battlefield</vt:lpstr>
      <vt:lpstr>Human Element: How Individuals Can Bolster Cybersecurity</vt:lpstr>
      <vt:lpstr>Safeguarding Critical Infrastructure</vt:lpstr>
      <vt:lpstr>Cyber Hygiene: Best Practices </vt:lpstr>
      <vt:lpstr>Power of Information Sharing in Cybersecurity</vt:lpstr>
      <vt:lpstr>Emerging Technologies in Cybersecurity Arsenal</vt:lpstr>
      <vt:lpstr>Future Frontiers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2023-12-02T16:07:06Z</dcterms:created>
  <dcterms:modified xsi:type="dcterms:W3CDTF">2023-12-02T17:29:17Z</dcterms:modified>
</cp:coreProperties>
</file>