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098" autoAdjust="0"/>
    <p:restoredTop sz="94681"/>
  </p:normalViewPr>
  <p:slideViewPr>
    <p:cSldViewPr snapToGrid="0" snapToObjects="1" showGuides="1">
      <p:cViewPr>
        <p:scale>
          <a:sx n="60" d="100"/>
          <a:sy n="60" d="100"/>
        </p:scale>
        <p:origin x="586" y="62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024826" cy="249299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Hate Speech Detection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01-09-2023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Hate Speech has been recently increasing on social media platforms.</a:t>
            </a:r>
          </a:p>
          <a:p>
            <a:r>
              <a:rPr lang="en-US" sz="1800" dirty="0"/>
              <a:t>Hate speech is targeting groups with different:</a:t>
            </a:r>
          </a:p>
          <a:p>
            <a:pPr lvl="1"/>
            <a:r>
              <a:rPr lang="en-US" sz="1400" dirty="0"/>
              <a:t>Race</a:t>
            </a:r>
          </a:p>
          <a:p>
            <a:pPr lvl="1"/>
            <a:r>
              <a:rPr lang="en-US" sz="1400" dirty="0"/>
              <a:t>Ethnicity</a:t>
            </a:r>
          </a:p>
          <a:p>
            <a:pPr lvl="1"/>
            <a:r>
              <a:rPr lang="en-US" sz="1400" dirty="0"/>
              <a:t>Color</a:t>
            </a:r>
          </a:p>
          <a:p>
            <a:pPr lvl="1"/>
            <a:r>
              <a:rPr lang="en-US" sz="1400" dirty="0"/>
              <a:t>Background</a:t>
            </a:r>
          </a:p>
          <a:p>
            <a:pPr lvl="1"/>
            <a:r>
              <a:rPr lang="en-US" sz="1400" dirty="0"/>
              <a:t>Religions</a:t>
            </a:r>
          </a:p>
          <a:p>
            <a:pPr lvl="1"/>
            <a:r>
              <a:rPr lang="en-US" sz="1400" dirty="0"/>
              <a:t>Ancestry</a:t>
            </a:r>
          </a:p>
          <a:p>
            <a:pPr lvl="1"/>
            <a:r>
              <a:rPr lang="en-US" sz="1400" dirty="0"/>
              <a:t>Sex</a:t>
            </a:r>
          </a:p>
          <a:p>
            <a:pPr lvl="1"/>
            <a:r>
              <a:rPr lang="en-US" sz="1400" dirty="0"/>
              <a:t>Nationality</a:t>
            </a:r>
          </a:p>
          <a:p>
            <a:r>
              <a:rPr lang="en-US" sz="1800" dirty="0"/>
              <a:t>Tweeter is one of the main platforms with high hate speech recognition.</a:t>
            </a:r>
          </a:p>
          <a:p>
            <a:r>
              <a:rPr lang="en-US" sz="1800" dirty="0"/>
              <a:t>It is believed that such issue can result in the increase of hate and violence towards the mentioned group</a:t>
            </a:r>
          </a:p>
          <a:p>
            <a:r>
              <a:rPr lang="en-US" sz="1800" dirty="0"/>
              <a:t>It is believed that the targeted groups are more likely to suffer emotional and mental damage due to the increased hate towards them.</a:t>
            </a:r>
          </a:p>
          <a:p>
            <a:r>
              <a:rPr lang="en-US" sz="1800" dirty="0"/>
              <a:t>Hate speech adds more stress in the targeted groups life making it more difficult on them to live normally.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02907" y="1371600"/>
            <a:ext cx="11176217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believed that such issue could be tackled with the integration of an automatic hate speech detector.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Such detector would be capable of: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Automatically scanning the tweets posted instantly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the hate targeted tweet to remove it.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create such system, it is believed that integration of Deep Neural networks is needed.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systems are available to accomplish the task such as Word2Vec and </a:t>
            </a:r>
            <a:r>
              <a:rPr lang="en-US" dirty="0" err="1"/>
              <a:t>GloVe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However, it is believed that a Transformer Model such as BERT would be best.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 of BERT (Transformer) Model is beneficial as it: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a contextual model that assess the relation ship between each word in a bidirectional way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assess the relationship between the word and its previous and its next word.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-149981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-149981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Methodology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A785-3CFB-7D19-B637-8DEC9319F746}"/>
              </a:ext>
            </a:extLst>
          </p:cNvPr>
          <p:cNvSpPr txBox="1"/>
          <p:nvPr/>
        </p:nvSpPr>
        <p:spPr>
          <a:xfrm>
            <a:off x="924076" y="1524000"/>
            <a:ext cx="1093409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To implement BERT, a dataset was needed to train it on Tweeter tweets.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dataset was downloaded from Kaggle as it included tweeter tweets with identification of its intentions.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dataset needed refinement to prepare it for model training.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pretrained model for BERT was downloaded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downloaded model was the basic uncased version as it didn’t require high computation power.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Rectified linear activation function was used to help set the results above a threshold (Zero).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SoftMax activation layer was also used to transform output of the model into vector of probabilities.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Dataset was divided into 70-30 percentage ratio after refinement to train, evaluate and test the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testing dataset was divided into 50-50 percentage ratio between testing and evaluating.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BERT uses a tokenizer method to identify every word in a sentence and add positional indices to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Model was trained for 15 epochs and results were acquired</a:t>
            </a:r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14281-3974-8549-B509-9AD67893AA9A}"/>
              </a:ext>
            </a:extLst>
          </p:cNvPr>
          <p:cNvSpPr/>
          <p:nvPr/>
        </p:nvSpPr>
        <p:spPr>
          <a:xfrm>
            <a:off x="0" y="-176807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4ADB1-69F2-1531-76C5-4DCEADC992AF}"/>
              </a:ext>
            </a:extLst>
          </p:cNvPr>
          <p:cNvSpPr txBox="1"/>
          <p:nvPr/>
        </p:nvSpPr>
        <p:spPr>
          <a:xfrm>
            <a:off x="149818" y="1172356"/>
            <a:ext cx="730486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During 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Trained model produced remarkable outcomes when tested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training  total loss percentage (error) decreased from 0.668 to 0.453 in just 15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validation total loss percentage decreased by 0.257 in 15 epochs reaching 0.4 error percentage as shown in figure 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Prediction results after 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Testing dataset contained 1000 tweets in which the model was able to: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Detect that 97% of the dataset is normal speech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Overall weighted average accuracy is 92% as shown in figure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0C753-BE1B-A72E-37E7-EA0CA252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5" y="1288059"/>
            <a:ext cx="4572000" cy="1642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8B00CA-7126-2ACF-5B7B-85389F511D4A}"/>
              </a:ext>
            </a:extLst>
          </p:cNvPr>
          <p:cNvSpPr txBox="1"/>
          <p:nvPr/>
        </p:nvSpPr>
        <p:spPr>
          <a:xfrm>
            <a:off x="7392692" y="2814537"/>
            <a:ext cx="440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1: test results of BERT training</a:t>
            </a:r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48282177-3BBB-BFE9-3B64-19FBAEB64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9" t="2531" r="33285" b="3815"/>
          <a:stretch/>
        </p:blipFill>
        <p:spPr>
          <a:xfrm>
            <a:off x="9882275" y="3325028"/>
            <a:ext cx="1911936" cy="3261835"/>
          </a:xfrm>
          <a:prstGeom prst="rect">
            <a:avLst/>
          </a:prstGeom>
        </p:spPr>
      </p:pic>
      <p:pic>
        <p:nvPicPr>
          <p:cNvPr id="14" name="Picture 13" descr="A screenshot of a white background with black text&#10;&#10;Description automatically generated">
            <a:extLst>
              <a:ext uri="{FF2B5EF4-FFF2-40B4-BE49-F238E27FC236}">
                <a16:creationId xmlns:a16="http://schemas.microsoft.com/office/drawing/2014/main" id="{C98ADED8-68B0-560D-EA92-446321A0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054" y="3237100"/>
            <a:ext cx="1796221" cy="33526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0DA960-DD07-71AC-44A1-E1A3FF79D5E5}"/>
              </a:ext>
            </a:extLst>
          </p:cNvPr>
          <p:cNvSpPr txBox="1"/>
          <p:nvPr/>
        </p:nvSpPr>
        <p:spPr>
          <a:xfrm>
            <a:off x="8273512" y="6514545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2: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Conclusion       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FD4D4-A1FE-1182-A266-F250C67E1109}"/>
              </a:ext>
            </a:extLst>
          </p:cNvPr>
          <p:cNvSpPr txBox="1"/>
          <p:nvPr/>
        </p:nvSpPr>
        <p:spPr>
          <a:xfrm>
            <a:off x="1017722" y="1673817"/>
            <a:ext cx="539341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presentation introduced the hate speech detection issue proposed, proposed solutions to the issue, and implementation of the solution alongside testing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Overall, the model was able to accurately detect any hate speech/words as illustrated in figure 3 and 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model proved its ability to be implemented for such task through its significant results.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</a:p>
        </p:txBody>
      </p:sp>
      <p:pic>
        <p:nvPicPr>
          <p:cNvPr id="5" name="Picture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1669BA19-D471-4215-FB5B-EB7E5B8D3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6"/>
          <a:stretch/>
        </p:blipFill>
        <p:spPr>
          <a:xfrm>
            <a:off x="6907752" y="1535565"/>
            <a:ext cx="4974281" cy="1615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625D5-8341-7503-EFFE-78341A5F791D}"/>
              </a:ext>
            </a:extLst>
          </p:cNvPr>
          <p:cNvSpPr txBox="1"/>
          <p:nvPr/>
        </p:nvSpPr>
        <p:spPr>
          <a:xfrm>
            <a:off x="7398193" y="3192788"/>
            <a:ext cx="399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3: using a hate word to access the model prediction( result 1 equal hate speech)</a:t>
            </a:r>
          </a:p>
        </p:txBody>
      </p:sp>
      <p:pic>
        <p:nvPicPr>
          <p:cNvPr id="10" name="Picture 9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9862FD9A-E8AA-1408-017D-0AE30228D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94"/>
          <a:stretch/>
        </p:blipFill>
        <p:spPr>
          <a:xfrm>
            <a:off x="6999067" y="3757651"/>
            <a:ext cx="4882966" cy="1699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C2C4C-DA3F-AB46-E28C-9D4715379827}"/>
              </a:ext>
            </a:extLst>
          </p:cNvPr>
          <p:cNvSpPr txBox="1"/>
          <p:nvPr/>
        </p:nvSpPr>
        <p:spPr>
          <a:xfrm>
            <a:off x="8164522" y="5498701"/>
            <a:ext cx="255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4: testing on a normal word</a:t>
            </a:r>
          </a:p>
        </p:txBody>
      </p:sp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604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Introduction</vt:lpstr>
      <vt:lpstr>Proposed Solution</vt:lpstr>
      <vt:lpstr>Profit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Zyad Hussein</cp:lastModifiedBy>
  <cp:revision>147</cp:revision>
  <cp:lastPrinted>2019-08-24T08:13:50Z</cp:lastPrinted>
  <dcterms:created xsi:type="dcterms:W3CDTF">2019-08-19T15:39:24Z</dcterms:created>
  <dcterms:modified xsi:type="dcterms:W3CDTF">2023-10-22T22:34:49Z</dcterms:modified>
</cp:coreProperties>
</file>