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Condensed Bold" charset="1" panose="02000000000000000000"/>
      <p:regular r:id="rId19"/>
    </p:embeddedFont>
    <p:embeddedFont>
      <p:font typeface="Poppins Bold" charset="1" panose="00000800000000000000"/>
      <p:regular r:id="rId20"/>
    </p:embeddedFont>
    <p:embeddedFont>
      <p:font typeface="Adam Script" charset="1" panose="00000500000000000000"/>
      <p:regular r:id="rId21"/>
    </p:embeddedFont>
    <p:embeddedFont>
      <p:font typeface="Poppins" charset="1" panose="00000500000000000000"/>
      <p:regular r:id="rId22"/>
    </p:embeddedFont>
    <p:embeddedFont>
      <p:font typeface="Some Time Later" charset="1" panose="02000503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1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6113" y="-4777360"/>
            <a:ext cx="10696161" cy="10174724"/>
          </a:xfrm>
          <a:custGeom>
            <a:avLst/>
            <a:gdLst/>
            <a:ahLst/>
            <a:cxnLst/>
            <a:rect r="r" b="b" t="t" l="l"/>
            <a:pathLst>
              <a:path h="10174724" w="10696161">
                <a:moveTo>
                  <a:pt x="0" y="0"/>
                </a:moveTo>
                <a:lnTo>
                  <a:pt x="10696161" y="0"/>
                </a:lnTo>
                <a:lnTo>
                  <a:pt x="10696161" y="10174724"/>
                </a:lnTo>
                <a:lnTo>
                  <a:pt x="0" y="10174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17265" y="-8450056"/>
            <a:ext cx="17520116" cy="1752011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DB3C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32240" y="0"/>
            <a:ext cx="8955760" cy="895576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666" t="0" r="-16666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446077" y="2640449"/>
            <a:ext cx="4062386" cy="406238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8DB3C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9675324">
            <a:off x="-1523214" y="5006317"/>
            <a:ext cx="24228392" cy="8121818"/>
          </a:xfrm>
          <a:custGeom>
            <a:avLst/>
            <a:gdLst/>
            <a:ahLst/>
            <a:cxnLst/>
            <a:rect r="r" b="b" t="t" l="l"/>
            <a:pathLst>
              <a:path h="8121818" w="24228392">
                <a:moveTo>
                  <a:pt x="0" y="0"/>
                </a:moveTo>
                <a:lnTo>
                  <a:pt x="24228392" y="0"/>
                </a:lnTo>
                <a:lnTo>
                  <a:pt x="24228392" y="8121817"/>
                </a:lnTo>
                <a:lnTo>
                  <a:pt x="0" y="8121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6918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6550435"/>
            <a:ext cx="7157940" cy="129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>
                <a:solidFill>
                  <a:srgbClr val="D9EAF3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Sales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965813"/>
            <a:ext cx="11114256" cy="113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509FCB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Graduation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0092" y="2529471"/>
            <a:ext cx="12392905" cy="7098262"/>
            <a:chOff x="0" y="0"/>
            <a:chExt cx="2447633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7634" cy="1401927"/>
            </a:xfrm>
            <a:custGeom>
              <a:avLst/>
              <a:gdLst/>
              <a:ahLst/>
              <a:cxnLst/>
              <a:rect r="r" b="b" t="t" l="l"/>
              <a:pathLst>
                <a:path h="1401927" w="2447634">
                  <a:moveTo>
                    <a:pt x="0" y="0"/>
                  </a:moveTo>
                  <a:lnTo>
                    <a:pt x="2447634" y="0"/>
                  </a:lnTo>
                  <a:lnTo>
                    <a:pt x="2447634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0" t="-821" r="0" b="-821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Ui/UX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0092" y="2529471"/>
            <a:ext cx="12392905" cy="7098262"/>
            <a:chOff x="0" y="0"/>
            <a:chExt cx="2447633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7634" cy="1401927"/>
            </a:xfrm>
            <a:custGeom>
              <a:avLst/>
              <a:gdLst/>
              <a:ahLst/>
              <a:cxnLst/>
              <a:rect r="r" b="b" t="t" l="l"/>
              <a:pathLst>
                <a:path h="1401927" w="2447634">
                  <a:moveTo>
                    <a:pt x="0" y="0"/>
                  </a:moveTo>
                  <a:lnTo>
                    <a:pt x="2447634" y="0"/>
                  </a:lnTo>
                  <a:lnTo>
                    <a:pt x="2447634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-1656" t="0" r="-1656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Ui/UX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4100" y="1695627"/>
            <a:ext cx="5867400" cy="6213489"/>
            <a:chOff x="0" y="0"/>
            <a:chExt cx="1545323" cy="16364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5323" cy="1636475"/>
            </a:xfrm>
            <a:custGeom>
              <a:avLst/>
              <a:gdLst/>
              <a:ahLst/>
              <a:cxnLst/>
              <a:rect r="r" b="b" t="t" l="l"/>
              <a:pathLst>
                <a:path h="1636475" w="1545323">
                  <a:moveTo>
                    <a:pt x="67294" y="0"/>
                  </a:moveTo>
                  <a:lnTo>
                    <a:pt x="1478030" y="0"/>
                  </a:lnTo>
                  <a:cubicBezTo>
                    <a:pt x="1515195" y="0"/>
                    <a:pt x="1545323" y="30128"/>
                    <a:pt x="1545323" y="67294"/>
                  </a:cubicBezTo>
                  <a:lnTo>
                    <a:pt x="1545323" y="1569181"/>
                  </a:lnTo>
                  <a:cubicBezTo>
                    <a:pt x="1545323" y="1606346"/>
                    <a:pt x="1515195" y="1636475"/>
                    <a:pt x="1478030" y="1636475"/>
                  </a:cubicBezTo>
                  <a:lnTo>
                    <a:pt x="67294" y="1636475"/>
                  </a:lnTo>
                  <a:cubicBezTo>
                    <a:pt x="30128" y="1636475"/>
                    <a:pt x="0" y="1606346"/>
                    <a:pt x="0" y="1569181"/>
                  </a:cubicBezTo>
                  <a:lnTo>
                    <a:pt x="0" y="67294"/>
                  </a:lnTo>
                  <a:cubicBezTo>
                    <a:pt x="0" y="30128"/>
                    <a:pt x="30128" y="0"/>
                    <a:pt x="672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3533CD">
                    <a:alpha val="7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5323" cy="1674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37169" y="1353723"/>
            <a:ext cx="7567059" cy="101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7"/>
              </a:lnSpc>
              <a:spcBef>
                <a:spcPct val="0"/>
              </a:spcBef>
            </a:pPr>
            <a:r>
              <a:rPr lang="en-US" b="true" sz="5951">
                <a:solidFill>
                  <a:srgbClr val="231E34"/>
                </a:solidFill>
                <a:latin typeface="Poppins Bold"/>
                <a:ea typeface="Poppins Bold"/>
                <a:cs typeface="Poppins Bold"/>
                <a:sym typeface="Poppins Bold"/>
              </a:rPr>
              <a:t>Phone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317330" y="-3229273"/>
            <a:ext cx="5867400" cy="6213489"/>
            <a:chOff x="0" y="0"/>
            <a:chExt cx="1545323" cy="16364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5323" cy="1636475"/>
            </a:xfrm>
            <a:custGeom>
              <a:avLst/>
              <a:gdLst/>
              <a:ahLst/>
              <a:cxnLst/>
              <a:rect r="r" b="b" t="t" l="l"/>
              <a:pathLst>
                <a:path h="1636475" w="1545323">
                  <a:moveTo>
                    <a:pt x="67294" y="0"/>
                  </a:moveTo>
                  <a:lnTo>
                    <a:pt x="1478030" y="0"/>
                  </a:lnTo>
                  <a:cubicBezTo>
                    <a:pt x="1515195" y="0"/>
                    <a:pt x="1545323" y="30128"/>
                    <a:pt x="1545323" y="67294"/>
                  </a:cubicBezTo>
                  <a:lnTo>
                    <a:pt x="1545323" y="1569181"/>
                  </a:lnTo>
                  <a:cubicBezTo>
                    <a:pt x="1545323" y="1606346"/>
                    <a:pt x="1515195" y="1636475"/>
                    <a:pt x="1478030" y="1636475"/>
                  </a:cubicBezTo>
                  <a:lnTo>
                    <a:pt x="67294" y="1636475"/>
                  </a:lnTo>
                  <a:cubicBezTo>
                    <a:pt x="30128" y="1636475"/>
                    <a:pt x="0" y="1606346"/>
                    <a:pt x="0" y="1569181"/>
                  </a:cubicBezTo>
                  <a:lnTo>
                    <a:pt x="0" y="67294"/>
                  </a:lnTo>
                  <a:cubicBezTo>
                    <a:pt x="0" y="30128"/>
                    <a:pt x="30128" y="0"/>
                    <a:pt x="6729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3533CD">
                    <a:alpha val="78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45323" cy="1674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67725" y="7998723"/>
            <a:ext cx="1029640" cy="153510"/>
          </a:xfrm>
          <a:custGeom>
            <a:avLst/>
            <a:gdLst/>
            <a:ahLst/>
            <a:cxnLst/>
            <a:rect r="r" b="b" t="t" l="l"/>
            <a:pathLst>
              <a:path h="153510" w="1029640">
                <a:moveTo>
                  <a:pt x="0" y="0"/>
                </a:moveTo>
                <a:lnTo>
                  <a:pt x="1029640" y="0"/>
                </a:lnTo>
                <a:lnTo>
                  <a:pt x="1029640" y="153510"/>
                </a:lnTo>
                <a:lnTo>
                  <a:pt x="0" y="153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30540" y="7956103"/>
            <a:ext cx="636865" cy="634194"/>
          </a:xfrm>
          <a:custGeom>
            <a:avLst/>
            <a:gdLst/>
            <a:ahLst/>
            <a:cxnLst/>
            <a:rect r="r" b="b" t="t" l="l"/>
            <a:pathLst>
              <a:path h="634194" w="636865">
                <a:moveTo>
                  <a:pt x="0" y="0"/>
                </a:moveTo>
                <a:lnTo>
                  <a:pt x="636865" y="0"/>
                </a:lnTo>
                <a:lnTo>
                  <a:pt x="636865" y="634195"/>
                </a:lnTo>
                <a:lnTo>
                  <a:pt x="0" y="634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006" t="-16605" r="-16646" b="-1660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18193" y="7956103"/>
            <a:ext cx="634194" cy="634194"/>
          </a:xfrm>
          <a:custGeom>
            <a:avLst/>
            <a:gdLst/>
            <a:ahLst/>
            <a:cxnLst/>
            <a:rect r="r" b="b" t="t" l="l"/>
            <a:pathLst>
              <a:path h="634194" w="634194">
                <a:moveTo>
                  <a:pt x="0" y="0"/>
                </a:moveTo>
                <a:lnTo>
                  <a:pt x="634195" y="0"/>
                </a:lnTo>
                <a:lnTo>
                  <a:pt x="634195" y="634195"/>
                </a:lnTo>
                <a:lnTo>
                  <a:pt x="0" y="6341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82804" y="7956103"/>
            <a:ext cx="634194" cy="634194"/>
          </a:xfrm>
          <a:custGeom>
            <a:avLst/>
            <a:gdLst/>
            <a:ahLst/>
            <a:cxnLst/>
            <a:rect r="r" b="b" t="t" l="l"/>
            <a:pathLst>
              <a:path h="634194" w="634194">
                <a:moveTo>
                  <a:pt x="0" y="0"/>
                </a:moveTo>
                <a:lnTo>
                  <a:pt x="634194" y="0"/>
                </a:lnTo>
                <a:lnTo>
                  <a:pt x="634194" y="634195"/>
                </a:lnTo>
                <a:lnTo>
                  <a:pt x="0" y="6341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67022" y="7956103"/>
            <a:ext cx="820755" cy="634194"/>
          </a:xfrm>
          <a:custGeom>
            <a:avLst/>
            <a:gdLst/>
            <a:ahLst/>
            <a:cxnLst/>
            <a:rect r="r" b="b" t="t" l="l"/>
            <a:pathLst>
              <a:path h="634194" w="820755">
                <a:moveTo>
                  <a:pt x="0" y="0"/>
                </a:moveTo>
                <a:lnTo>
                  <a:pt x="820755" y="0"/>
                </a:lnTo>
                <a:lnTo>
                  <a:pt x="820755" y="634195"/>
                </a:lnTo>
                <a:lnTo>
                  <a:pt x="0" y="6341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193" r="0" b="-1422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02412" y="7956103"/>
            <a:ext cx="634194" cy="634194"/>
          </a:xfrm>
          <a:custGeom>
            <a:avLst/>
            <a:gdLst/>
            <a:ahLst/>
            <a:cxnLst/>
            <a:rect r="r" b="b" t="t" l="l"/>
            <a:pathLst>
              <a:path h="634194" w="634194">
                <a:moveTo>
                  <a:pt x="0" y="0"/>
                </a:moveTo>
                <a:lnTo>
                  <a:pt x="634194" y="0"/>
                </a:lnTo>
                <a:lnTo>
                  <a:pt x="634194" y="634195"/>
                </a:lnTo>
                <a:lnTo>
                  <a:pt x="0" y="6341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293544" y="3564364"/>
            <a:ext cx="5357750" cy="6836044"/>
          </a:xfrm>
          <a:custGeom>
            <a:avLst/>
            <a:gdLst/>
            <a:ahLst/>
            <a:cxnLst/>
            <a:rect r="r" b="b" t="t" l="l"/>
            <a:pathLst>
              <a:path h="6836044" w="5357750">
                <a:moveTo>
                  <a:pt x="0" y="0"/>
                </a:moveTo>
                <a:lnTo>
                  <a:pt x="5357750" y="0"/>
                </a:lnTo>
                <a:lnTo>
                  <a:pt x="5357750" y="6836044"/>
                </a:lnTo>
                <a:lnTo>
                  <a:pt x="0" y="68360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937169" y="2577840"/>
            <a:ext cx="3715219" cy="49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8"/>
              </a:lnSpc>
              <a:spcBef>
                <a:spcPct val="0"/>
              </a:spcBef>
            </a:pPr>
            <a:r>
              <a:rPr lang="en-US" sz="297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+2010########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37169" y="4115425"/>
            <a:ext cx="5047413" cy="10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37"/>
              </a:lnSpc>
              <a:spcBef>
                <a:spcPct val="0"/>
              </a:spcBef>
            </a:pPr>
            <a:r>
              <a:rPr lang="en-US" b="true" sz="5951" strike="noStrike" u="none">
                <a:solidFill>
                  <a:srgbClr val="231E34"/>
                </a:solidFill>
                <a:latin typeface="Poppins Bold"/>
                <a:ea typeface="Poppins Bold"/>
                <a:cs typeface="Poppins Bold"/>
                <a:sym typeface="Poppins Bold"/>
              </a:rPr>
              <a:t>Email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37169" y="5334785"/>
            <a:ext cx="6370485" cy="49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8"/>
              </a:lnSpc>
              <a:spcBef>
                <a:spcPct val="0"/>
              </a:spcBef>
            </a:pPr>
            <a:r>
              <a:rPr lang="en-US" sz="297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############@gmail.com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65808" y="2173750"/>
            <a:ext cx="5091261" cy="611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Let's work together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37169" y="6810936"/>
            <a:ext cx="7567059" cy="10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37"/>
              </a:lnSpc>
              <a:spcBef>
                <a:spcPct val="0"/>
              </a:spcBef>
            </a:pPr>
            <a:r>
              <a:rPr lang="en-US" b="true" sz="5951" strike="noStrike" u="none">
                <a:solidFill>
                  <a:srgbClr val="231E34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241195" y="-9792814"/>
            <a:ext cx="1312977" cy="18780632"/>
            <a:chOff x="0" y="0"/>
            <a:chExt cx="3130550" cy="44778937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3130550" cy="44778938"/>
            </a:xfrm>
            <a:custGeom>
              <a:avLst/>
              <a:gdLst/>
              <a:ahLst/>
              <a:cxnLst/>
              <a:rect r="r" b="b" t="t" l="l"/>
              <a:pathLst>
                <a:path h="44778938" w="3130550">
                  <a:moveTo>
                    <a:pt x="3130550" y="1123950"/>
                  </a:moveTo>
                  <a:lnTo>
                    <a:pt x="3130550" y="44778938"/>
                  </a:lnTo>
                  <a:lnTo>
                    <a:pt x="0" y="44778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-492632" y="394785"/>
            <a:ext cx="18780632" cy="0"/>
          </a:xfrm>
          <a:prstGeom prst="line">
            <a:avLst/>
          </a:prstGeom>
          <a:ln cap="flat" w="57150">
            <a:solidFill>
              <a:srgbClr val="1836B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418461" y="9460618"/>
            <a:ext cx="840839" cy="826382"/>
            <a:chOff x="0" y="0"/>
            <a:chExt cx="221455" cy="2176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1455" cy="217648"/>
            </a:xfrm>
            <a:custGeom>
              <a:avLst/>
              <a:gdLst/>
              <a:ahLst/>
              <a:cxnLst/>
              <a:rect r="r" b="b" t="t" l="l"/>
              <a:pathLst>
                <a:path h="217648" w="221455">
                  <a:moveTo>
                    <a:pt x="0" y="0"/>
                  </a:moveTo>
                  <a:lnTo>
                    <a:pt x="221455" y="0"/>
                  </a:lnTo>
                  <a:lnTo>
                    <a:pt x="221455" y="217648"/>
                  </a:lnTo>
                  <a:lnTo>
                    <a:pt x="0" y="217648"/>
                  </a:lnTo>
                  <a:close/>
                </a:path>
              </a:pathLst>
            </a:custGeom>
            <a:solidFill>
              <a:srgbClr val="853CA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1455" cy="25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04206" y="1686313"/>
            <a:ext cx="5079588" cy="5163495"/>
          </a:xfrm>
          <a:custGeom>
            <a:avLst/>
            <a:gdLst/>
            <a:ahLst/>
            <a:cxnLst/>
            <a:rect r="r" b="b" t="t" l="l"/>
            <a:pathLst>
              <a:path h="5163495" w="5079588">
                <a:moveTo>
                  <a:pt x="0" y="0"/>
                </a:moveTo>
                <a:lnTo>
                  <a:pt x="5079588" y="0"/>
                </a:lnTo>
                <a:lnTo>
                  <a:pt x="5079588" y="5163494"/>
                </a:lnTo>
                <a:lnTo>
                  <a:pt x="0" y="51634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43379" y="7206087"/>
            <a:ext cx="4840415" cy="121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1"/>
              </a:lnSpc>
              <a:spcBef>
                <a:spcPct val="0"/>
              </a:spcBef>
            </a:pPr>
            <a:r>
              <a:rPr lang="en-US" sz="6765">
                <a:solidFill>
                  <a:srgbClr val="000000"/>
                </a:solidFill>
                <a:latin typeface="Some Time Later"/>
                <a:ea typeface="Some Time Later"/>
                <a:cs typeface="Some Time Later"/>
                <a:sym typeface="Some Time Later"/>
              </a:rPr>
              <a:t>See you soon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493304" y="5388293"/>
            <a:ext cx="2489835" cy="248983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11476" t="-12456" r="-9793" b="-48967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92156" y="5388293"/>
            <a:ext cx="2489835" cy="248983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54905" t="-7377" r="-49743" b="-748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897539" y="5388293"/>
            <a:ext cx="2489835" cy="248983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5738" t="-6558" r="-7935" b="-45006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912319" y="-407332"/>
            <a:ext cx="3346981" cy="3441939"/>
            <a:chOff x="0" y="0"/>
            <a:chExt cx="1592121" cy="16372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92121" cy="1637292"/>
            </a:xfrm>
            <a:custGeom>
              <a:avLst/>
              <a:gdLst/>
              <a:ahLst/>
              <a:cxnLst/>
              <a:rect r="r" b="b" t="t" l="l"/>
              <a:pathLst>
                <a:path h="1637292" w="1592121">
                  <a:moveTo>
                    <a:pt x="101777" y="0"/>
                  </a:moveTo>
                  <a:lnTo>
                    <a:pt x="1490344" y="0"/>
                  </a:lnTo>
                  <a:cubicBezTo>
                    <a:pt x="1546554" y="0"/>
                    <a:pt x="1592121" y="45567"/>
                    <a:pt x="1592121" y="101777"/>
                  </a:cubicBezTo>
                  <a:lnTo>
                    <a:pt x="1592121" y="1535515"/>
                  </a:lnTo>
                  <a:cubicBezTo>
                    <a:pt x="1592121" y="1591725"/>
                    <a:pt x="1546554" y="1637292"/>
                    <a:pt x="1490344" y="1637292"/>
                  </a:cubicBezTo>
                  <a:lnTo>
                    <a:pt x="101777" y="1637292"/>
                  </a:lnTo>
                  <a:cubicBezTo>
                    <a:pt x="45567" y="1637292"/>
                    <a:pt x="0" y="1591725"/>
                    <a:pt x="0" y="1535515"/>
                  </a:cubicBezTo>
                  <a:lnTo>
                    <a:pt x="0" y="101777"/>
                  </a:lnTo>
                  <a:cubicBezTo>
                    <a:pt x="0" y="45567"/>
                    <a:pt x="45567" y="0"/>
                    <a:pt x="1017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92121" cy="167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301774" y="5388293"/>
            <a:ext cx="2489835" cy="2489835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4706009" y="5388293"/>
            <a:ext cx="2489835" cy="248983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1313" t="-21585" r="-12525" b="-56867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281863" y="277971"/>
            <a:ext cx="2607894" cy="2396142"/>
          </a:xfrm>
          <a:custGeom>
            <a:avLst/>
            <a:gdLst/>
            <a:ahLst/>
            <a:cxnLst/>
            <a:rect r="r" b="b" t="t" l="l"/>
            <a:pathLst>
              <a:path h="2396142" w="2607894">
                <a:moveTo>
                  <a:pt x="0" y="0"/>
                </a:moveTo>
                <a:lnTo>
                  <a:pt x="2607894" y="0"/>
                </a:lnTo>
                <a:lnTo>
                  <a:pt x="2607894" y="2396142"/>
                </a:lnTo>
                <a:lnTo>
                  <a:pt x="0" y="23961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74668" y="1737112"/>
            <a:ext cx="7753942" cy="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2"/>
              </a:lnSpc>
              <a:spcBef>
                <a:spcPct val="0"/>
              </a:spcBef>
            </a:pPr>
            <a:r>
              <a:rPr lang="en-US" b="true" sz="6487">
                <a:solidFill>
                  <a:srgbClr val="04314C"/>
                </a:solidFill>
                <a:latin typeface="Poppins Bold"/>
                <a:ea typeface="Poppins Bold"/>
                <a:cs typeface="Poppins Bold"/>
                <a:sym typeface="Poppins Bold"/>
              </a:rPr>
              <a:t>members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4668" y="778529"/>
            <a:ext cx="10191817" cy="91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9"/>
              </a:lnSpc>
              <a:spcBef>
                <a:spcPct val="0"/>
              </a:spcBef>
            </a:pPr>
            <a:r>
              <a:rPr lang="en-US" b="true" sz="627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Names of team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03332" y="8299051"/>
            <a:ext cx="2669778" cy="5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dam Script"/>
                <a:ea typeface="Adam Script"/>
                <a:cs typeface="Adam Script"/>
                <a:sym typeface="Adam Script"/>
              </a:rPr>
              <a:t>Zyad Elkholy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2870" y="8299051"/>
            <a:ext cx="2708407" cy="5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dam Script"/>
                <a:ea typeface="Adam Script"/>
                <a:cs typeface="Adam Script"/>
                <a:sym typeface="Adam Script"/>
              </a:rPr>
              <a:t>Ahmed Elfeel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12505" y="8299051"/>
            <a:ext cx="3068373" cy="5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dam Script"/>
                <a:ea typeface="Adam Script"/>
                <a:cs typeface="Adam Script"/>
                <a:sym typeface="Adam Script"/>
              </a:rPr>
              <a:t>Elsayed Osama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76183" y="8299051"/>
            <a:ext cx="2535634" cy="5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dam Script"/>
                <a:ea typeface="Adam Script"/>
                <a:cs typeface="Adam Script"/>
                <a:sym typeface="Adam Script"/>
              </a:rPr>
              <a:t>Saied Gamal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37503" y="8299051"/>
            <a:ext cx="2173817" cy="101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3800">
                <a:solidFill>
                  <a:srgbClr val="000000"/>
                </a:solidFill>
                <a:latin typeface="Adam Script"/>
                <a:ea typeface="Adam Script"/>
                <a:cs typeface="Adam Script"/>
                <a:sym typeface="Adam Script"/>
              </a:rPr>
              <a:t>Mohamed </a:t>
            </a:r>
          </a:p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Adam Script"/>
                <a:ea typeface="Adam Script"/>
                <a:cs typeface="Adam Script"/>
                <a:sym typeface="Adam Script"/>
              </a:rPr>
              <a:t>Mahrous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84100" y="3730625"/>
            <a:ext cx="5171716" cy="5345443"/>
          </a:xfrm>
          <a:custGeom>
            <a:avLst/>
            <a:gdLst/>
            <a:ahLst/>
            <a:cxnLst/>
            <a:rect r="r" b="b" t="t" l="l"/>
            <a:pathLst>
              <a:path h="5345443" w="5171716">
                <a:moveTo>
                  <a:pt x="0" y="0"/>
                </a:moveTo>
                <a:lnTo>
                  <a:pt x="5171716" y="0"/>
                </a:lnTo>
                <a:lnTo>
                  <a:pt x="5171716" y="5345443"/>
                </a:lnTo>
                <a:lnTo>
                  <a:pt x="0" y="5345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018" y="2279196"/>
            <a:ext cx="11720191" cy="651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9"/>
              </a:lnSpc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This data includes a set of tables to analyze sales and product performance across distributors, allowing me to identify the most profitable channels and top-selling geographies, as well as understand customer preferences. The analysis also helps me improve pricing and distribution strategies, reduce returns by improving customer experience, and increase supply chain efficiency.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31610" y="2529471"/>
            <a:ext cx="13311387" cy="7098262"/>
            <a:chOff x="0" y="0"/>
            <a:chExt cx="2629036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9036" cy="1401927"/>
            </a:xfrm>
            <a:custGeom>
              <a:avLst/>
              <a:gdLst/>
              <a:ahLst/>
              <a:cxnLst/>
              <a:rect r="r" b="b" t="t" l="l"/>
              <a:pathLst>
                <a:path h="1401927" w="2629036">
                  <a:moveTo>
                    <a:pt x="0" y="0"/>
                  </a:moveTo>
                  <a:lnTo>
                    <a:pt x="2629036" y="0"/>
                  </a:lnTo>
                  <a:lnTo>
                    <a:pt x="2629036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-187" t="0" r="-18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transformation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31610" y="2529471"/>
            <a:ext cx="13311387" cy="7098262"/>
            <a:chOff x="0" y="0"/>
            <a:chExt cx="2629036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9036" cy="1401927"/>
            </a:xfrm>
            <a:custGeom>
              <a:avLst/>
              <a:gdLst/>
              <a:ahLst/>
              <a:cxnLst/>
              <a:rect r="r" b="b" t="t" l="l"/>
              <a:pathLst>
                <a:path h="1401927" w="2629036">
                  <a:moveTo>
                    <a:pt x="0" y="0"/>
                  </a:moveTo>
                  <a:lnTo>
                    <a:pt x="2629036" y="0"/>
                  </a:lnTo>
                  <a:lnTo>
                    <a:pt x="2629036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0" t="0" r="-37514" b="-31841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Date Tabels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0092" y="2529471"/>
            <a:ext cx="12392905" cy="7098262"/>
            <a:chOff x="0" y="0"/>
            <a:chExt cx="2447633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7634" cy="1401927"/>
            </a:xfrm>
            <a:custGeom>
              <a:avLst/>
              <a:gdLst/>
              <a:ahLst/>
              <a:cxnLst/>
              <a:rect r="r" b="b" t="t" l="l"/>
              <a:pathLst>
                <a:path h="1401927" w="2447634">
                  <a:moveTo>
                    <a:pt x="0" y="0"/>
                  </a:moveTo>
                  <a:lnTo>
                    <a:pt x="2447634" y="0"/>
                  </a:lnTo>
                  <a:lnTo>
                    <a:pt x="2447634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-4034" t="0" r="-4034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Modeling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13998" y="3029167"/>
            <a:ext cx="4469819" cy="5712229"/>
          </a:xfrm>
          <a:custGeom>
            <a:avLst/>
            <a:gdLst/>
            <a:ahLst/>
            <a:cxnLst/>
            <a:rect r="r" b="b" t="t" l="l"/>
            <a:pathLst>
              <a:path h="5712229" w="4469819">
                <a:moveTo>
                  <a:pt x="0" y="0"/>
                </a:moveTo>
                <a:lnTo>
                  <a:pt x="4469820" y="0"/>
                </a:lnTo>
                <a:lnTo>
                  <a:pt x="4469820" y="5712229"/>
                </a:lnTo>
                <a:lnTo>
                  <a:pt x="0" y="5712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Question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018" y="2279196"/>
            <a:ext cx="11720191" cy="456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9"/>
              </a:lnSpc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analysis aims to answer questions about the most profitable channels, best performing geographies, return rate, best-selling products, and the impact of discounts, with the aim of improving pricing strategies, increasing efficiency, and reducing returns.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68449" y="2529471"/>
            <a:ext cx="12474547" cy="7098262"/>
            <a:chOff x="0" y="0"/>
            <a:chExt cx="2463758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3758" cy="1401927"/>
            </a:xfrm>
            <a:custGeom>
              <a:avLst/>
              <a:gdLst/>
              <a:ahLst/>
              <a:cxnLst/>
              <a:rect r="r" b="b" t="t" l="l"/>
              <a:pathLst>
                <a:path h="1401927" w="2463758">
                  <a:moveTo>
                    <a:pt x="0" y="0"/>
                  </a:moveTo>
                  <a:lnTo>
                    <a:pt x="2463758" y="0"/>
                  </a:lnTo>
                  <a:lnTo>
                    <a:pt x="2463758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-1958" t="0" r="-540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6210" y="-373814"/>
            <a:ext cx="1489606" cy="2244802"/>
            <a:chOff x="0" y="0"/>
            <a:chExt cx="53935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58" cy="812800"/>
            </a:xfrm>
            <a:custGeom>
              <a:avLst/>
              <a:gdLst/>
              <a:ahLst/>
              <a:cxnLst/>
              <a:rect r="r" b="b" t="t" l="l"/>
              <a:pathLst>
                <a:path h="812800" w="539358">
                  <a:moveTo>
                    <a:pt x="0" y="0"/>
                  </a:moveTo>
                  <a:lnTo>
                    <a:pt x="539358" y="0"/>
                  </a:lnTo>
                  <a:lnTo>
                    <a:pt x="539358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90000"/>
                  </a:srgbClr>
                </a:gs>
                <a:gs pos="100000">
                  <a:srgbClr val="3533CD">
                    <a:alpha val="9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62288" y="2529471"/>
            <a:ext cx="12780708" cy="7098262"/>
            <a:chOff x="0" y="0"/>
            <a:chExt cx="2524226" cy="1401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24226" cy="1401927"/>
            </a:xfrm>
            <a:custGeom>
              <a:avLst/>
              <a:gdLst/>
              <a:ahLst/>
              <a:cxnLst/>
              <a:rect r="r" b="b" t="t" l="l"/>
              <a:pathLst>
                <a:path h="1401927" w="2524226">
                  <a:moveTo>
                    <a:pt x="0" y="0"/>
                  </a:moveTo>
                  <a:lnTo>
                    <a:pt x="2524226" y="0"/>
                  </a:lnTo>
                  <a:lnTo>
                    <a:pt x="2524226" y="1401927"/>
                  </a:lnTo>
                  <a:lnTo>
                    <a:pt x="0" y="1401927"/>
                  </a:lnTo>
                  <a:close/>
                </a:path>
              </a:pathLst>
            </a:custGeom>
            <a:blipFill>
              <a:blip r:embed="rId2"/>
              <a:stretch>
                <a:fillRect l="0" t="-1061" r="-164" b="-1061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7043" y="9258300"/>
            <a:ext cx="2760554" cy="1576186"/>
          </a:xfrm>
          <a:custGeom>
            <a:avLst/>
            <a:gdLst/>
            <a:ahLst/>
            <a:cxnLst/>
            <a:rect r="r" b="b" t="t" l="l"/>
            <a:pathLst>
              <a:path h="1576186" w="2760554">
                <a:moveTo>
                  <a:pt x="2760554" y="0"/>
                </a:moveTo>
                <a:lnTo>
                  <a:pt x="0" y="0"/>
                </a:lnTo>
                <a:lnTo>
                  <a:pt x="0" y="1576186"/>
                </a:lnTo>
                <a:lnTo>
                  <a:pt x="2760554" y="1576186"/>
                </a:lnTo>
                <a:lnTo>
                  <a:pt x="27605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029" y="805737"/>
            <a:ext cx="9425481" cy="8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DAGT6lOxY0Y</dc:identifier>
  <dcterms:modified xsi:type="dcterms:W3CDTF">2011-08-01T06:04:30Z</dcterms:modified>
  <cp:revision>1</cp:revision>
  <dc:title>نسخة من AGENDA</dc:title>
</cp:coreProperties>
</file>