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a0c48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a0c48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9aa0c483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9aa0c483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aa0c483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9aa0c483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Game Exit Logic Bug Fix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Zyad Shehadeh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Exit Symbol Overwrite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Addressed a bug where the player's position could overwrite the exit symbol (EXIT), preventing the game from recognizing the exit and concluding the game properly.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51" y="2477913"/>
            <a:ext cx="2002575" cy="192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525" y="2443163"/>
            <a:ext cx="21336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213" y="2443163"/>
            <a:ext cx="22574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Change Exit Detection Logic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16836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Introduced Constants for Exit Position: Refactored the hardcoded exit position with constants EXIT_X and EXIT_Y, ensuring the exit is always placed consistently and simplifying the check for reaching the exit.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Exit Detection Logic: Modified the exit detection logic to use the constants EXIT_X and EXIT_Y. This change prevents the player from continuing past the exit due to the overwritten exit symbol issue.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338" y="2049375"/>
            <a:ext cx="2923475" cy="5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75" y="2049375"/>
            <a:ext cx="3479517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513" y="3620850"/>
            <a:ext cx="3324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200" y="3640225"/>
            <a:ext cx="2923451" cy="11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/>
          <p:nvPr/>
        </p:nvSpPr>
        <p:spPr>
          <a:xfrm>
            <a:off x="4073088" y="4059975"/>
            <a:ext cx="7200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Gameplay Works as Expected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Gameplay Flow: Players can now reach the exit without being able to continue moving, leading to a proper conclusion of the game with a congratulatory message.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450000"/>
            <a:ext cx="22764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826" y="2384225"/>
            <a:ext cx="4350073" cy="1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