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23"/>
  </p:notesMasterIdLst>
  <p:handoutMasterIdLst>
    <p:handoutMasterId r:id="rId24"/>
  </p:handoutMasterIdLst>
  <p:sldIdLst>
    <p:sldId id="312" r:id="rId5"/>
    <p:sldId id="323" r:id="rId6"/>
    <p:sldId id="304" r:id="rId7"/>
    <p:sldId id="281" r:id="rId8"/>
    <p:sldId id="282" r:id="rId9"/>
    <p:sldId id="324" r:id="rId10"/>
    <p:sldId id="325" r:id="rId11"/>
    <p:sldId id="326" r:id="rId12"/>
    <p:sldId id="327" r:id="rId13"/>
    <p:sldId id="328" r:id="rId14"/>
    <p:sldId id="314" r:id="rId15"/>
    <p:sldId id="315" r:id="rId16"/>
    <p:sldId id="317" r:id="rId17"/>
    <p:sldId id="318" r:id="rId18"/>
    <p:sldId id="329" r:id="rId19"/>
    <p:sldId id="321" r:id="rId20"/>
    <p:sldId id="322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168CB-86F2-486F-B6C7-EE5CBD23ABD4}" v="303" dt="2025-01-04T22:25:05.049"/>
    <p1510:client id="{9AF4CF38-CECF-5C1F-A481-2D77ACCC4D9C}" v="30" dt="2025-01-04T20:52:11.63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966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8654D-C57A-4ACE-9BD3-0B2FF47F7EC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05C3F4-09DF-4FA1-9D99-9CDA22A217D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52D3A56C-CA73-407F-BD07-8C83967B22B6}" type="parTrans" cxnId="{9B7BF3A5-6C76-4020-B277-1C95507EA560}">
      <dgm:prSet/>
      <dgm:spPr/>
      <dgm:t>
        <a:bodyPr/>
        <a:lstStyle/>
        <a:p>
          <a:endParaRPr lang="en-US"/>
        </a:p>
      </dgm:t>
    </dgm:pt>
    <dgm:pt modelId="{CFB6150C-53A0-45A8-BB17-753B5F8E1A48}" type="sibTrans" cxnId="{9B7BF3A5-6C76-4020-B277-1C95507EA560}">
      <dgm:prSet/>
      <dgm:spPr/>
      <dgm:t>
        <a:bodyPr/>
        <a:lstStyle/>
        <a:p>
          <a:endParaRPr lang="en-US"/>
        </a:p>
      </dgm:t>
    </dgm:pt>
    <dgm:pt modelId="{90943B7F-AE0C-4C9A-977E-F0C2FF3BF9E0}">
      <dgm:prSet/>
      <dgm:spPr/>
      <dgm:t>
        <a:bodyPr/>
        <a:lstStyle/>
        <a:p>
          <a:r>
            <a:rPr lang="en-US"/>
            <a:t>Features and Specifications</a:t>
          </a:r>
        </a:p>
      </dgm:t>
    </dgm:pt>
    <dgm:pt modelId="{081738A4-3680-44E6-9D6C-DD7B9F11568E}" type="parTrans" cxnId="{0B9A6F94-E5E5-4313-9173-7CDE409438FF}">
      <dgm:prSet/>
      <dgm:spPr/>
      <dgm:t>
        <a:bodyPr/>
        <a:lstStyle/>
        <a:p>
          <a:endParaRPr lang="en-US"/>
        </a:p>
      </dgm:t>
    </dgm:pt>
    <dgm:pt modelId="{BCA51636-8039-43DB-8378-E77CE11CD7E9}" type="sibTrans" cxnId="{0B9A6F94-E5E5-4313-9173-7CDE409438FF}">
      <dgm:prSet/>
      <dgm:spPr/>
      <dgm:t>
        <a:bodyPr/>
        <a:lstStyle/>
        <a:p>
          <a:endParaRPr lang="en-US"/>
        </a:p>
      </dgm:t>
    </dgm:pt>
    <dgm:pt modelId="{78DB94A8-06CE-43F9-822A-5DE322C11BE8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4152AA6-7AE5-43A4-B72C-DB0C8790AB83}" type="parTrans" cxnId="{C0679D3E-A04C-42D9-9BF9-4F9E0E98C313}">
      <dgm:prSet/>
      <dgm:spPr/>
      <dgm:t>
        <a:bodyPr/>
        <a:lstStyle/>
        <a:p>
          <a:endParaRPr lang="en-US"/>
        </a:p>
      </dgm:t>
    </dgm:pt>
    <dgm:pt modelId="{27324BC6-C336-439A-AD46-132B86B5FEC0}" type="sibTrans" cxnId="{C0679D3E-A04C-42D9-9BF9-4F9E0E98C313}">
      <dgm:prSet/>
      <dgm:spPr/>
      <dgm:t>
        <a:bodyPr/>
        <a:lstStyle/>
        <a:p>
          <a:endParaRPr lang="en-US"/>
        </a:p>
      </dgm:t>
    </dgm:pt>
    <dgm:pt modelId="{AA34379F-1764-42F4-9D9E-D1CD367E1340}">
      <dgm:prSet/>
      <dgm:spPr/>
      <dgm:t>
        <a:bodyPr/>
        <a:lstStyle/>
        <a:p>
          <a:r>
            <a:rPr lang="en-US"/>
            <a:t>Flowchart</a:t>
          </a:r>
        </a:p>
      </dgm:t>
    </dgm:pt>
    <dgm:pt modelId="{7E37E720-FCCC-4EB3-B3BC-07F363C87524}" type="parTrans" cxnId="{113F1D1A-A411-4AE4-8712-3263795A9710}">
      <dgm:prSet/>
      <dgm:spPr/>
      <dgm:t>
        <a:bodyPr/>
        <a:lstStyle/>
        <a:p>
          <a:endParaRPr lang="en-US"/>
        </a:p>
      </dgm:t>
    </dgm:pt>
    <dgm:pt modelId="{8919F1C8-8F48-4588-910D-896EA61A1560}" type="sibTrans" cxnId="{113F1D1A-A411-4AE4-8712-3263795A9710}">
      <dgm:prSet/>
      <dgm:spPr/>
      <dgm:t>
        <a:bodyPr/>
        <a:lstStyle/>
        <a:p>
          <a:endParaRPr lang="en-US"/>
        </a:p>
      </dgm:t>
    </dgm:pt>
    <dgm:pt modelId="{45FB48AC-2D6E-4210-982C-B68DC849A070}">
      <dgm:prSet/>
      <dgm:spPr/>
      <dgm:t>
        <a:bodyPr/>
        <a:lstStyle/>
        <a:p>
          <a:r>
            <a:rPr lang="en-US"/>
            <a:t>Workflow</a:t>
          </a:r>
        </a:p>
      </dgm:t>
    </dgm:pt>
    <dgm:pt modelId="{7C071112-3D84-42C5-A0BF-6CC979508518}" type="parTrans" cxnId="{6D96DE1F-4578-461D-9396-DCED7B0C135F}">
      <dgm:prSet/>
      <dgm:spPr/>
      <dgm:t>
        <a:bodyPr/>
        <a:lstStyle/>
        <a:p>
          <a:endParaRPr lang="en-US"/>
        </a:p>
      </dgm:t>
    </dgm:pt>
    <dgm:pt modelId="{B7155022-4C2D-4DC0-82BB-0214F7F315C5}" type="sibTrans" cxnId="{6D96DE1F-4578-461D-9396-DCED7B0C135F}">
      <dgm:prSet/>
      <dgm:spPr/>
      <dgm:t>
        <a:bodyPr/>
        <a:lstStyle/>
        <a:p>
          <a:endParaRPr lang="en-US"/>
        </a:p>
      </dgm:t>
    </dgm:pt>
    <dgm:pt modelId="{97ED1019-BA2E-43B6-9921-AEBD7205F12C}" type="pres">
      <dgm:prSet presAssocID="{DB18654D-C57A-4ACE-9BD3-0B2FF47F7ECA}" presName="outerComposite" presStyleCnt="0">
        <dgm:presLayoutVars>
          <dgm:chMax val="5"/>
          <dgm:dir/>
          <dgm:resizeHandles val="exact"/>
        </dgm:presLayoutVars>
      </dgm:prSet>
      <dgm:spPr/>
    </dgm:pt>
    <dgm:pt modelId="{0DACBA0D-4C7E-42E5-A2CD-93BC4C450E63}" type="pres">
      <dgm:prSet presAssocID="{DB18654D-C57A-4ACE-9BD3-0B2FF47F7ECA}" presName="dummyMaxCanvas" presStyleCnt="0">
        <dgm:presLayoutVars/>
      </dgm:prSet>
      <dgm:spPr/>
    </dgm:pt>
    <dgm:pt modelId="{148A2E26-C4D0-4FF6-812C-CEF327B83A73}" type="pres">
      <dgm:prSet presAssocID="{DB18654D-C57A-4ACE-9BD3-0B2FF47F7ECA}" presName="FiveNodes_1" presStyleLbl="node1" presStyleIdx="0" presStyleCnt="5">
        <dgm:presLayoutVars>
          <dgm:bulletEnabled val="1"/>
        </dgm:presLayoutVars>
      </dgm:prSet>
      <dgm:spPr/>
    </dgm:pt>
    <dgm:pt modelId="{85625C83-949F-4598-B786-6D34FF4C95A8}" type="pres">
      <dgm:prSet presAssocID="{DB18654D-C57A-4ACE-9BD3-0B2FF47F7ECA}" presName="FiveNodes_2" presStyleLbl="node1" presStyleIdx="1" presStyleCnt="5">
        <dgm:presLayoutVars>
          <dgm:bulletEnabled val="1"/>
        </dgm:presLayoutVars>
      </dgm:prSet>
      <dgm:spPr/>
    </dgm:pt>
    <dgm:pt modelId="{07333C78-D8A8-41A9-A4EC-5305AF96BBAA}" type="pres">
      <dgm:prSet presAssocID="{DB18654D-C57A-4ACE-9BD3-0B2FF47F7ECA}" presName="FiveNodes_3" presStyleLbl="node1" presStyleIdx="2" presStyleCnt="5">
        <dgm:presLayoutVars>
          <dgm:bulletEnabled val="1"/>
        </dgm:presLayoutVars>
      </dgm:prSet>
      <dgm:spPr/>
    </dgm:pt>
    <dgm:pt modelId="{FD6DBE8F-5EEA-4615-B7A4-9CE3AB98051F}" type="pres">
      <dgm:prSet presAssocID="{DB18654D-C57A-4ACE-9BD3-0B2FF47F7ECA}" presName="FiveNodes_4" presStyleLbl="node1" presStyleIdx="3" presStyleCnt="5">
        <dgm:presLayoutVars>
          <dgm:bulletEnabled val="1"/>
        </dgm:presLayoutVars>
      </dgm:prSet>
      <dgm:spPr/>
    </dgm:pt>
    <dgm:pt modelId="{C7B0931D-EDC0-42EB-A5D1-F3AA9584EDEC}" type="pres">
      <dgm:prSet presAssocID="{DB18654D-C57A-4ACE-9BD3-0B2FF47F7ECA}" presName="FiveNodes_5" presStyleLbl="node1" presStyleIdx="4" presStyleCnt="5">
        <dgm:presLayoutVars>
          <dgm:bulletEnabled val="1"/>
        </dgm:presLayoutVars>
      </dgm:prSet>
      <dgm:spPr/>
    </dgm:pt>
    <dgm:pt modelId="{7588228D-8BEF-4E80-85BF-E8301D213668}" type="pres">
      <dgm:prSet presAssocID="{DB18654D-C57A-4ACE-9BD3-0B2FF47F7ECA}" presName="FiveConn_1-2" presStyleLbl="fgAccFollowNode1" presStyleIdx="0" presStyleCnt="4">
        <dgm:presLayoutVars>
          <dgm:bulletEnabled val="1"/>
        </dgm:presLayoutVars>
      </dgm:prSet>
      <dgm:spPr/>
    </dgm:pt>
    <dgm:pt modelId="{313BC7DB-2CD4-499B-BA8B-B69A41973804}" type="pres">
      <dgm:prSet presAssocID="{DB18654D-C57A-4ACE-9BD3-0B2FF47F7ECA}" presName="FiveConn_2-3" presStyleLbl="fgAccFollowNode1" presStyleIdx="1" presStyleCnt="4">
        <dgm:presLayoutVars>
          <dgm:bulletEnabled val="1"/>
        </dgm:presLayoutVars>
      </dgm:prSet>
      <dgm:spPr/>
    </dgm:pt>
    <dgm:pt modelId="{5B96640C-C485-4606-A895-34719FCB3C35}" type="pres">
      <dgm:prSet presAssocID="{DB18654D-C57A-4ACE-9BD3-0B2FF47F7ECA}" presName="FiveConn_3-4" presStyleLbl="fgAccFollowNode1" presStyleIdx="2" presStyleCnt="4">
        <dgm:presLayoutVars>
          <dgm:bulletEnabled val="1"/>
        </dgm:presLayoutVars>
      </dgm:prSet>
      <dgm:spPr/>
    </dgm:pt>
    <dgm:pt modelId="{7BE462E0-9795-4B8E-874D-FC111FF32D81}" type="pres">
      <dgm:prSet presAssocID="{DB18654D-C57A-4ACE-9BD3-0B2FF47F7ECA}" presName="FiveConn_4-5" presStyleLbl="fgAccFollowNode1" presStyleIdx="3" presStyleCnt="4">
        <dgm:presLayoutVars>
          <dgm:bulletEnabled val="1"/>
        </dgm:presLayoutVars>
      </dgm:prSet>
      <dgm:spPr/>
    </dgm:pt>
    <dgm:pt modelId="{9B5D811A-45CB-41C3-883F-405E824B0E3C}" type="pres">
      <dgm:prSet presAssocID="{DB18654D-C57A-4ACE-9BD3-0B2FF47F7ECA}" presName="FiveNodes_1_text" presStyleLbl="node1" presStyleIdx="4" presStyleCnt="5">
        <dgm:presLayoutVars>
          <dgm:bulletEnabled val="1"/>
        </dgm:presLayoutVars>
      </dgm:prSet>
      <dgm:spPr/>
    </dgm:pt>
    <dgm:pt modelId="{4BDA9531-399F-4070-BA05-BA1B3EB381D1}" type="pres">
      <dgm:prSet presAssocID="{DB18654D-C57A-4ACE-9BD3-0B2FF47F7ECA}" presName="FiveNodes_2_text" presStyleLbl="node1" presStyleIdx="4" presStyleCnt="5">
        <dgm:presLayoutVars>
          <dgm:bulletEnabled val="1"/>
        </dgm:presLayoutVars>
      </dgm:prSet>
      <dgm:spPr/>
    </dgm:pt>
    <dgm:pt modelId="{792E9CCF-6FB2-4B6B-9AF2-DA7457388460}" type="pres">
      <dgm:prSet presAssocID="{DB18654D-C57A-4ACE-9BD3-0B2FF47F7ECA}" presName="FiveNodes_3_text" presStyleLbl="node1" presStyleIdx="4" presStyleCnt="5">
        <dgm:presLayoutVars>
          <dgm:bulletEnabled val="1"/>
        </dgm:presLayoutVars>
      </dgm:prSet>
      <dgm:spPr/>
    </dgm:pt>
    <dgm:pt modelId="{2BAED0A0-8DD7-4683-945C-8884CDC4DA37}" type="pres">
      <dgm:prSet presAssocID="{DB18654D-C57A-4ACE-9BD3-0B2FF47F7ECA}" presName="FiveNodes_4_text" presStyleLbl="node1" presStyleIdx="4" presStyleCnt="5">
        <dgm:presLayoutVars>
          <dgm:bulletEnabled val="1"/>
        </dgm:presLayoutVars>
      </dgm:prSet>
      <dgm:spPr/>
    </dgm:pt>
    <dgm:pt modelId="{CF11D1DE-6344-4D86-B990-2E0AEAFBAE29}" type="pres">
      <dgm:prSet presAssocID="{DB18654D-C57A-4ACE-9BD3-0B2FF47F7E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424E00-BF95-41A0-BB2A-ED4C3B58D324}" type="presOf" srcId="{DB18654D-C57A-4ACE-9BD3-0B2FF47F7ECA}" destId="{97ED1019-BA2E-43B6-9921-AEBD7205F12C}" srcOrd="0" destOrd="0" presId="urn:microsoft.com/office/officeart/2005/8/layout/vProcess5"/>
    <dgm:cxn modelId="{E8955203-90F4-4BDF-B2FD-CC0DA40A9235}" type="presOf" srcId="{8919F1C8-8F48-4588-910D-896EA61A1560}" destId="{7BE462E0-9795-4B8E-874D-FC111FF32D81}" srcOrd="0" destOrd="0" presId="urn:microsoft.com/office/officeart/2005/8/layout/vProcess5"/>
    <dgm:cxn modelId="{07C1250D-B1BE-4C80-A082-639A6A2163B6}" type="presOf" srcId="{AA34379F-1764-42F4-9D9E-D1CD367E1340}" destId="{FD6DBE8F-5EEA-4615-B7A4-9CE3AB98051F}" srcOrd="0" destOrd="0" presId="urn:microsoft.com/office/officeart/2005/8/layout/vProcess5"/>
    <dgm:cxn modelId="{113F1D1A-A411-4AE4-8712-3263795A9710}" srcId="{DB18654D-C57A-4ACE-9BD3-0B2FF47F7ECA}" destId="{AA34379F-1764-42F4-9D9E-D1CD367E1340}" srcOrd="3" destOrd="0" parTransId="{7E37E720-FCCC-4EB3-B3BC-07F363C87524}" sibTransId="{8919F1C8-8F48-4588-910D-896EA61A1560}"/>
    <dgm:cxn modelId="{17D4461D-EE43-4122-A3C1-A2C8B7CBEDD4}" type="presOf" srcId="{A905C3F4-09DF-4FA1-9D99-9CDA22A217DE}" destId="{148A2E26-C4D0-4FF6-812C-CEF327B83A73}" srcOrd="0" destOrd="0" presId="urn:microsoft.com/office/officeart/2005/8/layout/vProcess5"/>
    <dgm:cxn modelId="{6D96DE1F-4578-461D-9396-DCED7B0C135F}" srcId="{DB18654D-C57A-4ACE-9BD3-0B2FF47F7ECA}" destId="{45FB48AC-2D6E-4210-982C-B68DC849A070}" srcOrd="4" destOrd="0" parTransId="{7C071112-3D84-42C5-A0BF-6CC979508518}" sibTransId="{B7155022-4C2D-4DC0-82BB-0214F7F315C5}"/>
    <dgm:cxn modelId="{C0679D3E-A04C-42D9-9BF9-4F9E0E98C313}" srcId="{DB18654D-C57A-4ACE-9BD3-0B2FF47F7ECA}" destId="{78DB94A8-06CE-43F9-822A-5DE322C11BE8}" srcOrd="2" destOrd="0" parTransId="{E4152AA6-7AE5-43A4-B72C-DB0C8790AB83}" sibTransId="{27324BC6-C336-439A-AD46-132B86B5FEC0}"/>
    <dgm:cxn modelId="{FAAC2F65-0C59-497A-AE1A-F6897D60F93F}" type="presOf" srcId="{78DB94A8-06CE-43F9-822A-5DE322C11BE8}" destId="{792E9CCF-6FB2-4B6B-9AF2-DA7457388460}" srcOrd="1" destOrd="0" presId="urn:microsoft.com/office/officeart/2005/8/layout/vProcess5"/>
    <dgm:cxn modelId="{BC212646-C4A7-46C1-80D0-7D4391D2E4A1}" type="presOf" srcId="{27324BC6-C336-439A-AD46-132B86B5FEC0}" destId="{5B96640C-C485-4606-A895-34719FCB3C35}" srcOrd="0" destOrd="0" presId="urn:microsoft.com/office/officeart/2005/8/layout/vProcess5"/>
    <dgm:cxn modelId="{DC460F47-02E1-4596-9DBA-3FCD922BE38F}" type="presOf" srcId="{A905C3F4-09DF-4FA1-9D99-9CDA22A217DE}" destId="{9B5D811A-45CB-41C3-883F-405E824B0E3C}" srcOrd="1" destOrd="0" presId="urn:microsoft.com/office/officeart/2005/8/layout/vProcess5"/>
    <dgm:cxn modelId="{42F3237F-B0CA-4698-9801-2758F29D8262}" type="presOf" srcId="{45FB48AC-2D6E-4210-982C-B68DC849A070}" destId="{C7B0931D-EDC0-42EB-A5D1-F3AA9584EDEC}" srcOrd="0" destOrd="0" presId="urn:microsoft.com/office/officeart/2005/8/layout/vProcess5"/>
    <dgm:cxn modelId="{464E198E-1B82-40BE-A284-94E449F75646}" type="presOf" srcId="{CFB6150C-53A0-45A8-BB17-753B5F8E1A48}" destId="{7588228D-8BEF-4E80-85BF-E8301D213668}" srcOrd="0" destOrd="0" presId="urn:microsoft.com/office/officeart/2005/8/layout/vProcess5"/>
    <dgm:cxn modelId="{0B9A6F94-E5E5-4313-9173-7CDE409438FF}" srcId="{DB18654D-C57A-4ACE-9BD3-0B2FF47F7ECA}" destId="{90943B7F-AE0C-4C9A-977E-F0C2FF3BF9E0}" srcOrd="1" destOrd="0" parTransId="{081738A4-3680-44E6-9D6C-DD7B9F11568E}" sibTransId="{BCA51636-8039-43DB-8378-E77CE11CD7E9}"/>
    <dgm:cxn modelId="{CDF8D894-AE32-4A4E-B598-94AF7891F83D}" type="presOf" srcId="{45FB48AC-2D6E-4210-982C-B68DC849A070}" destId="{CF11D1DE-6344-4D86-B990-2E0AEAFBAE29}" srcOrd="1" destOrd="0" presId="urn:microsoft.com/office/officeart/2005/8/layout/vProcess5"/>
    <dgm:cxn modelId="{2D1A749E-18F2-450C-B2A6-EBEA04306C93}" type="presOf" srcId="{AA34379F-1764-42F4-9D9E-D1CD367E1340}" destId="{2BAED0A0-8DD7-4683-945C-8884CDC4DA37}" srcOrd="1" destOrd="0" presId="urn:microsoft.com/office/officeart/2005/8/layout/vProcess5"/>
    <dgm:cxn modelId="{9B7BF3A5-6C76-4020-B277-1C95507EA560}" srcId="{DB18654D-C57A-4ACE-9BD3-0B2FF47F7ECA}" destId="{A905C3F4-09DF-4FA1-9D99-9CDA22A217DE}" srcOrd="0" destOrd="0" parTransId="{52D3A56C-CA73-407F-BD07-8C83967B22B6}" sibTransId="{CFB6150C-53A0-45A8-BB17-753B5F8E1A48}"/>
    <dgm:cxn modelId="{068C9BB9-B882-4795-86AC-74CDFF9E6A90}" type="presOf" srcId="{90943B7F-AE0C-4C9A-977E-F0C2FF3BF9E0}" destId="{4BDA9531-399F-4070-BA05-BA1B3EB381D1}" srcOrd="1" destOrd="0" presId="urn:microsoft.com/office/officeart/2005/8/layout/vProcess5"/>
    <dgm:cxn modelId="{C6F667C9-C03D-49DC-A8FF-10FECC975F57}" type="presOf" srcId="{78DB94A8-06CE-43F9-822A-5DE322C11BE8}" destId="{07333C78-D8A8-41A9-A4EC-5305AF96BBAA}" srcOrd="0" destOrd="0" presId="urn:microsoft.com/office/officeart/2005/8/layout/vProcess5"/>
    <dgm:cxn modelId="{ACA1C5D1-5CCF-49D2-8304-0F0C74516BAB}" type="presOf" srcId="{BCA51636-8039-43DB-8378-E77CE11CD7E9}" destId="{313BC7DB-2CD4-499B-BA8B-B69A41973804}" srcOrd="0" destOrd="0" presId="urn:microsoft.com/office/officeart/2005/8/layout/vProcess5"/>
    <dgm:cxn modelId="{D32299F1-47B4-48A1-91B0-A9DE723F76B7}" type="presOf" srcId="{90943B7F-AE0C-4C9A-977E-F0C2FF3BF9E0}" destId="{85625C83-949F-4598-B786-6D34FF4C95A8}" srcOrd="0" destOrd="0" presId="urn:microsoft.com/office/officeart/2005/8/layout/vProcess5"/>
    <dgm:cxn modelId="{A29743CB-4A86-42D2-BEB1-34D44E08BA6C}" type="presParOf" srcId="{97ED1019-BA2E-43B6-9921-AEBD7205F12C}" destId="{0DACBA0D-4C7E-42E5-A2CD-93BC4C450E63}" srcOrd="0" destOrd="0" presId="urn:microsoft.com/office/officeart/2005/8/layout/vProcess5"/>
    <dgm:cxn modelId="{02BEF8C4-C2E3-4705-B3B5-E7E68313BF4F}" type="presParOf" srcId="{97ED1019-BA2E-43B6-9921-AEBD7205F12C}" destId="{148A2E26-C4D0-4FF6-812C-CEF327B83A73}" srcOrd="1" destOrd="0" presId="urn:microsoft.com/office/officeart/2005/8/layout/vProcess5"/>
    <dgm:cxn modelId="{50B79962-5DA1-4803-BE90-D7770AE20BF6}" type="presParOf" srcId="{97ED1019-BA2E-43B6-9921-AEBD7205F12C}" destId="{85625C83-949F-4598-B786-6D34FF4C95A8}" srcOrd="2" destOrd="0" presId="urn:microsoft.com/office/officeart/2005/8/layout/vProcess5"/>
    <dgm:cxn modelId="{0102DFB7-8765-4494-8123-4CA9DC25B5F9}" type="presParOf" srcId="{97ED1019-BA2E-43B6-9921-AEBD7205F12C}" destId="{07333C78-D8A8-41A9-A4EC-5305AF96BBAA}" srcOrd="3" destOrd="0" presId="urn:microsoft.com/office/officeart/2005/8/layout/vProcess5"/>
    <dgm:cxn modelId="{7E2E67A7-6567-446D-B07B-126D74898B9D}" type="presParOf" srcId="{97ED1019-BA2E-43B6-9921-AEBD7205F12C}" destId="{FD6DBE8F-5EEA-4615-B7A4-9CE3AB98051F}" srcOrd="4" destOrd="0" presId="urn:microsoft.com/office/officeart/2005/8/layout/vProcess5"/>
    <dgm:cxn modelId="{A8B17183-8D3C-4FFB-8FA4-0D323CD60E23}" type="presParOf" srcId="{97ED1019-BA2E-43B6-9921-AEBD7205F12C}" destId="{C7B0931D-EDC0-42EB-A5D1-F3AA9584EDEC}" srcOrd="5" destOrd="0" presId="urn:microsoft.com/office/officeart/2005/8/layout/vProcess5"/>
    <dgm:cxn modelId="{373F518E-D099-4723-BB6F-1ADB8A09A5CE}" type="presParOf" srcId="{97ED1019-BA2E-43B6-9921-AEBD7205F12C}" destId="{7588228D-8BEF-4E80-85BF-E8301D213668}" srcOrd="6" destOrd="0" presId="urn:microsoft.com/office/officeart/2005/8/layout/vProcess5"/>
    <dgm:cxn modelId="{B986BF0E-023C-4CEB-9C9D-96A1D5788101}" type="presParOf" srcId="{97ED1019-BA2E-43B6-9921-AEBD7205F12C}" destId="{313BC7DB-2CD4-499B-BA8B-B69A41973804}" srcOrd="7" destOrd="0" presId="urn:microsoft.com/office/officeart/2005/8/layout/vProcess5"/>
    <dgm:cxn modelId="{AB52B2D6-99D6-4A85-A5C7-3E9B39B97BD2}" type="presParOf" srcId="{97ED1019-BA2E-43B6-9921-AEBD7205F12C}" destId="{5B96640C-C485-4606-A895-34719FCB3C35}" srcOrd="8" destOrd="0" presId="urn:microsoft.com/office/officeart/2005/8/layout/vProcess5"/>
    <dgm:cxn modelId="{45C8EE95-6213-41A6-A07F-71EDC8A174E1}" type="presParOf" srcId="{97ED1019-BA2E-43B6-9921-AEBD7205F12C}" destId="{7BE462E0-9795-4B8E-874D-FC111FF32D81}" srcOrd="9" destOrd="0" presId="urn:microsoft.com/office/officeart/2005/8/layout/vProcess5"/>
    <dgm:cxn modelId="{95614B86-3C0D-47C8-8A37-0BEA833DEC3D}" type="presParOf" srcId="{97ED1019-BA2E-43B6-9921-AEBD7205F12C}" destId="{9B5D811A-45CB-41C3-883F-405E824B0E3C}" srcOrd="10" destOrd="0" presId="urn:microsoft.com/office/officeart/2005/8/layout/vProcess5"/>
    <dgm:cxn modelId="{091279CC-DD2A-40AB-9976-3283763B0DEA}" type="presParOf" srcId="{97ED1019-BA2E-43B6-9921-AEBD7205F12C}" destId="{4BDA9531-399F-4070-BA05-BA1B3EB381D1}" srcOrd="11" destOrd="0" presId="urn:microsoft.com/office/officeart/2005/8/layout/vProcess5"/>
    <dgm:cxn modelId="{61C4C201-18ED-4CE1-B470-9F28D9A4F7AC}" type="presParOf" srcId="{97ED1019-BA2E-43B6-9921-AEBD7205F12C}" destId="{792E9CCF-6FB2-4B6B-9AF2-DA7457388460}" srcOrd="12" destOrd="0" presId="urn:microsoft.com/office/officeart/2005/8/layout/vProcess5"/>
    <dgm:cxn modelId="{196BC33C-3D05-4A03-88C6-FC5E9B920024}" type="presParOf" srcId="{97ED1019-BA2E-43B6-9921-AEBD7205F12C}" destId="{2BAED0A0-8DD7-4683-945C-8884CDC4DA37}" srcOrd="13" destOrd="0" presId="urn:microsoft.com/office/officeart/2005/8/layout/vProcess5"/>
    <dgm:cxn modelId="{BF0BD1C8-1AA4-41FC-A8EC-37F902EC6DA7}" type="presParOf" srcId="{97ED1019-BA2E-43B6-9921-AEBD7205F12C}" destId="{CF11D1DE-6344-4D86-B990-2E0AEAFBAE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8D2A53-AACB-4767-90A0-50A2657812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D4B2B8-BEDB-4F1E-9ACE-EAD0DA95F778}">
      <dgm:prSet/>
      <dgm:spPr/>
      <dgm:t>
        <a:bodyPr/>
        <a:lstStyle/>
        <a:p>
          <a:pPr>
            <a:defRPr b="1"/>
          </a:pPr>
          <a:r>
            <a:rPr lang="en-US" b="0" i="0"/>
            <a:t>Power ON: System initializes in OFF state.</a:t>
          </a:r>
          <a:endParaRPr lang="en-US"/>
        </a:p>
      </dgm:t>
    </dgm:pt>
    <dgm:pt modelId="{0CBE02C3-8EA0-4C32-8294-3DDA80E36560}" type="parTrans" cxnId="{3A7292C6-8674-41AC-B664-2339C38B8B9C}">
      <dgm:prSet/>
      <dgm:spPr/>
      <dgm:t>
        <a:bodyPr/>
        <a:lstStyle/>
        <a:p>
          <a:endParaRPr lang="en-US"/>
        </a:p>
      </dgm:t>
    </dgm:pt>
    <dgm:pt modelId="{8FFAFED7-D09F-4530-A1F9-2874214DD062}" type="sibTrans" cxnId="{3A7292C6-8674-41AC-B664-2339C38B8B9C}">
      <dgm:prSet/>
      <dgm:spPr/>
      <dgm:t>
        <a:bodyPr/>
        <a:lstStyle/>
        <a:p>
          <a:endParaRPr lang="en-US"/>
        </a:p>
      </dgm:t>
    </dgm:pt>
    <dgm:pt modelId="{DF2F4FC1-BDA2-4C90-8921-ECA5C5F42039}">
      <dgm:prSet/>
      <dgm:spPr/>
      <dgm:t>
        <a:bodyPr/>
        <a:lstStyle/>
        <a:p>
          <a:pPr>
            <a:defRPr b="1"/>
          </a:pPr>
          <a:r>
            <a:rPr lang="en-US" b="0" i="0"/>
            <a:t>User toggles ON state:</a:t>
          </a:r>
          <a:endParaRPr lang="en-US"/>
        </a:p>
      </dgm:t>
    </dgm:pt>
    <dgm:pt modelId="{5C39B166-95A7-4707-BEAA-62C4E0DE1F3B}" type="parTrans" cxnId="{B2401420-1679-4218-839C-440A87AFC48B}">
      <dgm:prSet/>
      <dgm:spPr/>
      <dgm:t>
        <a:bodyPr/>
        <a:lstStyle/>
        <a:p>
          <a:endParaRPr lang="en-US"/>
        </a:p>
      </dgm:t>
    </dgm:pt>
    <dgm:pt modelId="{DD062CB5-8977-43B8-925E-EFB2A008A239}" type="sibTrans" cxnId="{B2401420-1679-4218-839C-440A87AFC48B}">
      <dgm:prSet/>
      <dgm:spPr/>
      <dgm:t>
        <a:bodyPr/>
        <a:lstStyle/>
        <a:p>
          <a:endParaRPr lang="en-US"/>
        </a:p>
      </dgm:t>
    </dgm:pt>
    <dgm:pt modelId="{1E890B23-9F41-4B79-973E-C7B9F715C1D8}">
      <dgm:prSet/>
      <dgm:spPr/>
      <dgm:t>
        <a:bodyPr/>
        <a:lstStyle/>
        <a:p>
          <a:r>
            <a:rPr lang="en-US" b="0" i="0"/>
            <a:t>Current water temperature displayed.</a:t>
          </a:r>
          <a:endParaRPr lang="en-US"/>
        </a:p>
      </dgm:t>
    </dgm:pt>
    <dgm:pt modelId="{F3A96185-3172-4C34-9749-F42AF015E7C0}" type="parTrans" cxnId="{52CF44C4-4925-4224-B815-7EA43F19CED2}">
      <dgm:prSet/>
      <dgm:spPr/>
      <dgm:t>
        <a:bodyPr/>
        <a:lstStyle/>
        <a:p>
          <a:endParaRPr lang="en-US"/>
        </a:p>
      </dgm:t>
    </dgm:pt>
    <dgm:pt modelId="{58F06F88-7C53-4A6A-AEF7-96A5D440DEE4}" type="sibTrans" cxnId="{52CF44C4-4925-4224-B815-7EA43F19CED2}">
      <dgm:prSet/>
      <dgm:spPr/>
      <dgm:t>
        <a:bodyPr/>
        <a:lstStyle/>
        <a:p>
          <a:endParaRPr lang="en-US"/>
        </a:p>
      </dgm:t>
    </dgm:pt>
    <dgm:pt modelId="{CFE146AA-A1A4-42E6-A5AC-56DD9BA732E2}">
      <dgm:prSet/>
      <dgm:spPr/>
      <dgm:t>
        <a:bodyPr/>
        <a:lstStyle/>
        <a:p>
          <a:r>
            <a:rPr lang="en-US" b="0" i="0"/>
            <a:t>Heating or cooling elements activated based on temperature.</a:t>
          </a:r>
          <a:endParaRPr lang="en-US"/>
        </a:p>
      </dgm:t>
    </dgm:pt>
    <dgm:pt modelId="{0928B120-B30F-4910-954F-2E7C26373ABB}" type="parTrans" cxnId="{B7E43B0F-8DE6-493C-92AC-13F8FAE72E9F}">
      <dgm:prSet/>
      <dgm:spPr/>
      <dgm:t>
        <a:bodyPr/>
        <a:lstStyle/>
        <a:p>
          <a:endParaRPr lang="en-US"/>
        </a:p>
      </dgm:t>
    </dgm:pt>
    <dgm:pt modelId="{97CD01B5-DAC9-4A89-A566-D07E563E92C4}" type="sibTrans" cxnId="{B7E43B0F-8DE6-493C-92AC-13F8FAE72E9F}">
      <dgm:prSet/>
      <dgm:spPr/>
      <dgm:t>
        <a:bodyPr/>
        <a:lstStyle/>
        <a:p>
          <a:endParaRPr lang="en-US"/>
        </a:p>
      </dgm:t>
    </dgm:pt>
    <dgm:pt modelId="{1A3BBE5D-AF11-4D31-853D-3D8C945C025B}">
      <dgm:prSet/>
      <dgm:spPr/>
      <dgm:t>
        <a:bodyPr/>
        <a:lstStyle/>
        <a:p>
          <a:pPr>
            <a:defRPr b="1"/>
          </a:pPr>
          <a:r>
            <a:rPr lang="en-US" b="0" i="0"/>
            <a:t>User adjusts temperature:</a:t>
          </a:r>
          <a:endParaRPr lang="en-US"/>
        </a:p>
      </dgm:t>
    </dgm:pt>
    <dgm:pt modelId="{0465AF97-EFF8-4B13-A429-4047A5BC5013}" type="parTrans" cxnId="{B94A5C8A-A5C7-4309-8E35-52BA77986156}">
      <dgm:prSet/>
      <dgm:spPr/>
      <dgm:t>
        <a:bodyPr/>
        <a:lstStyle/>
        <a:p>
          <a:endParaRPr lang="en-US"/>
        </a:p>
      </dgm:t>
    </dgm:pt>
    <dgm:pt modelId="{E0A97F98-BA68-4468-B4A8-0CE417AD050B}" type="sibTrans" cxnId="{B94A5C8A-A5C7-4309-8E35-52BA77986156}">
      <dgm:prSet/>
      <dgm:spPr/>
      <dgm:t>
        <a:bodyPr/>
        <a:lstStyle/>
        <a:p>
          <a:endParaRPr lang="en-US"/>
        </a:p>
      </dgm:t>
    </dgm:pt>
    <dgm:pt modelId="{D9B8BABA-AA90-4516-A5C4-E9EFCF2A61CD}">
      <dgm:prSet/>
      <dgm:spPr/>
      <dgm:t>
        <a:bodyPr/>
        <a:lstStyle/>
        <a:p>
          <a:r>
            <a:rPr lang="en-US" b="0" i="0"/>
            <a:t>"Up" and "Down" buttons change settings.</a:t>
          </a:r>
          <a:endParaRPr lang="en-US"/>
        </a:p>
      </dgm:t>
    </dgm:pt>
    <dgm:pt modelId="{0202C71A-C16E-4F63-A3D0-FE48418DEC7F}" type="parTrans" cxnId="{474B1E9A-DE8F-4E02-A313-678A712BCBE1}">
      <dgm:prSet/>
      <dgm:spPr/>
      <dgm:t>
        <a:bodyPr/>
        <a:lstStyle/>
        <a:p>
          <a:endParaRPr lang="en-US"/>
        </a:p>
      </dgm:t>
    </dgm:pt>
    <dgm:pt modelId="{2A673C70-9CE8-4623-AC96-98F783E3A296}" type="sibTrans" cxnId="{474B1E9A-DE8F-4E02-A313-678A712BCBE1}">
      <dgm:prSet/>
      <dgm:spPr/>
      <dgm:t>
        <a:bodyPr/>
        <a:lstStyle/>
        <a:p>
          <a:endParaRPr lang="en-US"/>
        </a:p>
      </dgm:t>
    </dgm:pt>
    <dgm:pt modelId="{52B3D103-3845-4E9E-84CE-28DD35B1A02F}">
      <dgm:prSet/>
      <dgm:spPr/>
      <dgm:t>
        <a:bodyPr/>
        <a:lstStyle/>
        <a:p>
          <a:r>
            <a:rPr lang="en-US" b="0" i="0"/>
            <a:t>EEPROM saves new set temperature.</a:t>
          </a:r>
          <a:endParaRPr lang="en-US"/>
        </a:p>
      </dgm:t>
    </dgm:pt>
    <dgm:pt modelId="{6812574F-3E44-48B9-A903-1EE85631094D}" type="parTrans" cxnId="{F47A0937-B946-4E61-8160-C7603A8B104C}">
      <dgm:prSet/>
      <dgm:spPr/>
      <dgm:t>
        <a:bodyPr/>
        <a:lstStyle/>
        <a:p>
          <a:endParaRPr lang="en-US"/>
        </a:p>
      </dgm:t>
    </dgm:pt>
    <dgm:pt modelId="{F1E4D3E0-4676-45E5-ADDF-DA8980235B6D}" type="sibTrans" cxnId="{F47A0937-B946-4E61-8160-C7603A8B104C}">
      <dgm:prSet/>
      <dgm:spPr/>
      <dgm:t>
        <a:bodyPr/>
        <a:lstStyle/>
        <a:p>
          <a:endParaRPr lang="en-US"/>
        </a:p>
      </dgm:t>
    </dgm:pt>
    <dgm:pt modelId="{A19871D8-631B-4293-8262-8F17D7857024}">
      <dgm:prSet/>
      <dgm:spPr/>
      <dgm:t>
        <a:bodyPr/>
        <a:lstStyle/>
        <a:p>
          <a:pPr>
            <a:defRPr b="1"/>
          </a:pPr>
          <a:r>
            <a:rPr lang="en-US" b="0" i="0"/>
            <a:t>Real-time temperature sensing:</a:t>
          </a:r>
          <a:endParaRPr lang="en-US"/>
        </a:p>
      </dgm:t>
    </dgm:pt>
    <dgm:pt modelId="{C705D03D-E49A-43F2-B5C7-F43B3262A9D0}" type="parTrans" cxnId="{C2B42190-2FE8-44DB-BDEF-740D7C695F6F}">
      <dgm:prSet/>
      <dgm:spPr/>
      <dgm:t>
        <a:bodyPr/>
        <a:lstStyle/>
        <a:p>
          <a:endParaRPr lang="en-US"/>
        </a:p>
      </dgm:t>
    </dgm:pt>
    <dgm:pt modelId="{8BD32F51-8D70-4668-A8DC-BEE494E0961B}" type="sibTrans" cxnId="{C2B42190-2FE8-44DB-BDEF-740D7C695F6F}">
      <dgm:prSet/>
      <dgm:spPr/>
      <dgm:t>
        <a:bodyPr/>
        <a:lstStyle/>
        <a:p>
          <a:endParaRPr lang="en-US"/>
        </a:p>
      </dgm:t>
    </dgm:pt>
    <dgm:pt modelId="{ADE244E0-809F-416E-97E3-F4F006C2312D}">
      <dgm:prSet/>
      <dgm:spPr/>
      <dgm:t>
        <a:bodyPr/>
        <a:lstStyle/>
        <a:p>
          <a:r>
            <a:rPr lang="en-US" b="0" i="0"/>
            <a:t>Ensures water remains within desired range.</a:t>
          </a:r>
          <a:endParaRPr lang="en-US"/>
        </a:p>
      </dgm:t>
    </dgm:pt>
    <dgm:pt modelId="{62B6410F-E93F-47AC-AADE-8C7648712233}" type="parTrans" cxnId="{1384743D-7D71-4076-8C70-54212445BD76}">
      <dgm:prSet/>
      <dgm:spPr/>
      <dgm:t>
        <a:bodyPr/>
        <a:lstStyle/>
        <a:p>
          <a:endParaRPr lang="en-US"/>
        </a:p>
      </dgm:t>
    </dgm:pt>
    <dgm:pt modelId="{C951C2D5-06CB-44BD-83FC-0A5717D3A54B}" type="sibTrans" cxnId="{1384743D-7D71-4076-8C70-54212445BD76}">
      <dgm:prSet/>
      <dgm:spPr/>
      <dgm:t>
        <a:bodyPr/>
        <a:lstStyle/>
        <a:p>
          <a:endParaRPr lang="en-US"/>
        </a:p>
      </dgm:t>
    </dgm:pt>
    <dgm:pt modelId="{B1BAC926-ABA5-4A18-AC62-7017A7B40D5A}">
      <dgm:prSet/>
      <dgm:spPr/>
      <dgm:t>
        <a:bodyPr/>
        <a:lstStyle/>
        <a:p>
          <a:r>
            <a:rPr lang="en-US" b="0" i="0"/>
            <a:t>Heating and cooling elements respond dynamically.</a:t>
          </a:r>
          <a:endParaRPr lang="en-US"/>
        </a:p>
      </dgm:t>
    </dgm:pt>
    <dgm:pt modelId="{68E2277E-A2E5-4BE1-BDB7-95A5A4F1B3F4}" type="parTrans" cxnId="{14D077FA-B360-4108-91D2-17705FB84184}">
      <dgm:prSet/>
      <dgm:spPr/>
      <dgm:t>
        <a:bodyPr/>
        <a:lstStyle/>
        <a:p>
          <a:endParaRPr lang="en-US"/>
        </a:p>
      </dgm:t>
    </dgm:pt>
    <dgm:pt modelId="{87536031-F499-4A38-9AA4-0EB4464D0563}" type="sibTrans" cxnId="{14D077FA-B360-4108-91D2-17705FB84184}">
      <dgm:prSet/>
      <dgm:spPr/>
      <dgm:t>
        <a:bodyPr/>
        <a:lstStyle/>
        <a:p>
          <a:endParaRPr lang="en-US"/>
        </a:p>
      </dgm:t>
    </dgm:pt>
    <dgm:pt modelId="{5CB3AAA5-7840-42E9-A886-E34B4DDDAF5D}">
      <dgm:prSet/>
      <dgm:spPr/>
      <dgm:t>
        <a:bodyPr/>
        <a:lstStyle/>
        <a:p>
          <a:pPr>
            <a:defRPr b="1"/>
          </a:pPr>
          <a:r>
            <a:rPr lang="en-US" b="0" i="0"/>
            <a:t>Visual feedback:</a:t>
          </a:r>
          <a:endParaRPr lang="en-US"/>
        </a:p>
      </dgm:t>
    </dgm:pt>
    <dgm:pt modelId="{58BE5D82-54B8-42AD-915A-E1A18ADAB263}" type="parTrans" cxnId="{85139D69-2F74-4518-A798-1529D53BC56C}">
      <dgm:prSet/>
      <dgm:spPr/>
      <dgm:t>
        <a:bodyPr/>
        <a:lstStyle/>
        <a:p>
          <a:endParaRPr lang="en-US"/>
        </a:p>
      </dgm:t>
    </dgm:pt>
    <dgm:pt modelId="{7E53F0BD-7C11-49E2-A9D0-415B41CB0274}" type="sibTrans" cxnId="{85139D69-2F74-4518-A798-1529D53BC56C}">
      <dgm:prSet/>
      <dgm:spPr/>
      <dgm:t>
        <a:bodyPr/>
        <a:lstStyle/>
        <a:p>
          <a:endParaRPr lang="en-US"/>
        </a:p>
      </dgm:t>
    </dgm:pt>
    <dgm:pt modelId="{7D67D40F-E1E7-4902-92B3-7E54B3661B05}">
      <dgm:prSet/>
      <dgm:spPr/>
      <dgm:t>
        <a:bodyPr/>
        <a:lstStyle/>
        <a:p>
          <a:r>
            <a:rPr lang="en-US" b="0" i="0"/>
            <a:t>Seven-segment display for temperature.</a:t>
          </a:r>
          <a:endParaRPr lang="en-US"/>
        </a:p>
      </dgm:t>
    </dgm:pt>
    <dgm:pt modelId="{FEFBBBA6-48CD-44CE-B056-8C92B518A949}" type="parTrans" cxnId="{2C57139A-E658-4EE1-B0C9-EE0AF60AB491}">
      <dgm:prSet/>
      <dgm:spPr/>
      <dgm:t>
        <a:bodyPr/>
        <a:lstStyle/>
        <a:p>
          <a:endParaRPr lang="en-US"/>
        </a:p>
      </dgm:t>
    </dgm:pt>
    <dgm:pt modelId="{FD5DBA4B-28E5-4F33-B336-5D2BBE0DDE0B}" type="sibTrans" cxnId="{2C57139A-E658-4EE1-B0C9-EE0AF60AB491}">
      <dgm:prSet/>
      <dgm:spPr/>
      <dgm:t>
        <a:bodyPr/>
        <a:lstStyle/>
        <a:p>
          <a:endParaRPr lang="en-US"/>
        </a:p>
      </dgm:t>
    </dgm:pt>
    <dgm:pt modelId="{D3BC01FA-B55C-4C07-8DC2-8762F128942B}">
      <dgm:prSet/>
      <dgm:spPr/>
      <dgm:t>
        <a:bodyPr/>
        <a:lstStyle/>
        <a:p>
          <a:r>
            <a:rPr lang="en-US" b="0" i="0"/>
            <a:t>LED indicator for heating status.</a:t>
          </a:r>
          <a:endParaRPr lang="en-US"/>
        </a:p>
      </dgm:t>
    </dgm:pt>
    <dgm:pt modelId="{43BBC681-3B72-4ED4-9DFA-AF85E48797CB}" type="parTrans" cxnId="{E18EFA2C-4D9C-4526-B20E-34D912F0C26D}">
      <dgm:prSet/>
      <dgm:spPr/>
      <dgm:t>
        <a:bodyPr/>
        <a:lstStyle/>
        <a:p>
          <a:endParaRPr lang="en-US"/>
        </a:p>
      </dgm:t>
    </dgm:pt>
    <dgm:pt modelId="{2BA344F8-0EAB-4624-BEA9-B78BFA2093BA}" type="sibTrans" cxnId="{E18EFA2C-4D9C-4526-B20E-34D912F0C26D}">
      <dgm:prSet/>
      <dgm:spPr/>
      <dgm:t>
        <a:bodyPr/>
        <a:lstStyle/>
        <a:p>
          <a:endParaRPr lang="en-US"/>
        </a:p>
      </dgm:t>
    </dgm:pt>
    <dgm:pt modelId="{6308EFC8-4024-4CFC-A847-E7A7BBA18558}" type="pres">
      <dgm:prSet presAssocID="{238D2A53-AACB-4767-90A0-50A26578128F}" presName="root" presStyleCnt="0">
        <dgm:presLayoutVars>
          <dgm:dir/>
          <dgm:resizeHandles val="exact"/>
        </dgm:presLayoutVars>
      </dgm:prSet>
      <dgm:spPr/>
    </dgm:pt>
    <dgm:pt modelId="{97134C31-DF87-4337-B705-CB79CE936B95}" type="pres">
      <dgm:prSet presAssocID="{DFD4B2B8-BEDB-4F1E-9ACE-EAD0DA95F778}" presName="compNode" presStyleCnt="0"/>
      <dgm:spPr/>
    </dgm:pt>
    <dgm:pt modelId="{21B460E8-A261-4227-AF2A-D57262833EA3}" type="pres">
      <dgm:prSet presAssocID="{DFD4B2B8-BEDB-4F1E-9ACE-EAD0DA95F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47703AC-F244-4A1F-9B40-3F0C68BF3A28}" type="pres">
      <dgm:prSet presAssocID="{DFD4B2B8-BEDB-4F1E-9ACE-EAD0DA95F778}" presName="iconSpace" presStyleCnt="0"/>
      <dgm:spPr/>
    </dgm:pt>
    <dgm:pt modelId="{6E3C41A7-DB61-4FAF-8E56-F9A8E2E68D20}" type="pres">
      <dgm:prSet presAssocID="{DFD4B2B8-BEDB-4F1E-9ACE-EAD0DA95F778}" presName="parTx" presStyleLbl="revTx" presStyleIdx="0" presStyleCnt="10">
        <dgm:presLayoutVars>
          <dgm:chMax val="0"/>
          <dgm:chPref val="0"/>
        </dgm:presLayoutVars>
      </dgm:prSet>
      <dgm:spPr/>
    </dgm:pt>
    <dgm:pt modelId="{F2C6CB29-13B0-416E-88F4-A921A61DDEE0}" type="pres">
      <dgm:prSet presAssocID="{DFD4B2B8-BEDB-4F1E-9ACE-EAD0DA95F778}" presName="txSpace" presStyleCnt="0"/>
      <dgm:spPr/>
    </dgm:pt>
    <dgm:pt modelId="{440E7D9F-BB43-42B1-ADCA-9D3713A3BF79}" type="pres">
      <dgm:prSet presAssocID="{DFD4B2B8-BEDB-4F1E-9ACE-EAD0DA95F778}" presName="desTx" presStyleLbl="revTx" presStyleIdx="1" presStyleCnt="10">
        <dgm:presLayoutVars/>
      </dgm:prSet>
      <dgm:spPr/>
    </dgm:pt>
    <dgm:pt modelId="{3E62CA28-F52F-4527-A818-EB1BAD1EFB49}" type="pres">
      <dgm:prSet presAssocID="{8FFAFED7-D09F-4530-A1F9-2874214DD062}" presName="sibTrans" presStyleCnt="0"/>
      <dgm:spPr/>
    </dgm:pt>
    <dgm:pt modelId="{AAB12BDF-E49B-42A1-BC39-7D2A793D515F}" type="pres">
      <dgm:prSet presAssocID="{DF2F4FC1-BDA2-4C90-8921-ECA5C5F42039}" presName="compNode" presStyleCnt="0"/>
      <dgm:spPr/>
    </dgm:pt>
    <dgm:pt modelId="{F7F15745-6388-4021-8A78-CCD12BA726C2}" type="pres">
      <dgm:prSet presAssocID="{DF2F4FC1-BDA2-4C90-8921-ECA5C5F420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227B731-96E2-4490-BC56-A72CB78F3BB7}" type="pres">
      <dgm:prSet presAssocID="{DF2F4FC1-BDA2-4C90-8921-ECA5C5F42039}" presName="iconSpace" presStyleCnt="0"/>
      <dgm:spPr/>
    </dgm:pt>
    <dgm:pt modelId="{CBBC1CEF-3FD5-49BC-B70F-97D9A2C126ED}" type="pres">
      <dgm:prSet presAssocID="{DF2F4FC1-BDA2-4C90-8921-ECA5C5F42039}" presName="parTx" presStyleLbl="revTx" presStyleIdx="2" presStyleCnt="10">
        <dgm:presLayoutVars>
          <dgm:chMax val="0"/>
          <dgm:chPref val="0"/>
        </dgm:presLayoutVars>
      </dgm:prSet>
      <dgm:spPr/>
    </dgm:pt>
    <dgm:pt modelId="{F3C6BB1E-C20E-4F19-A117-26CE6F3F60DB}" type="pres">
      <dgm:prSet presAssocID="{DF2F4FC1-BDA2-4C90-8921-ECA5C5F42039}" presName="txSpace" presStyleCnt="0"/>
      <dgm:spPr/>
    </dgm:pt>
    <dgm:pt modelId="{1CBBFFC0-4F7F-476F-A5A7-6A5C6DBCD439}" type="pres">
      <dgm:prSet presAssocID="{DF2F4FC1-BDA2-4C90-8921-ECA5C5F42039}" presName="desTx" presStyleLbl="revTx" presStyleIdx="3" presStyleCnt="10">
        <dgm:presLayoutVars/>
      </dgm:prSet>
      <dgm:spPr/>
    </dgm:pt>
    <dgm:pt modelId="{10DA1300-268E-4B2B-B5C0-BB59C1FBE3CB}" type="pres">
      <dgm:prSet presAssocID="{DD062CB5-8977-43B8-925E-EFB2A008A239}" presName="sibTrans" presStyleCnt="0"/>
      <dgm:spPr/>
    </dgm:pt>
    <dgm:pt modelId="{D48AC346-2F6E-4B3C-9E21-1E7DA27DA821}" type="pres">
      <dgm:prSet presAssocID="{1A3BBE5D-AF11-4D31-853D-3D8C945C025B}" presName="compNode" presStyleCnt="0"/>
      <dgm:spPr/>
    </dgm:pt>
    <dgm:pt modelId="{6C2B67D5-FAA5-4C15-BC96-50BF12D3AFA8}" type="pres">
      <dgm:prSet presAssocID="{1A3BBE5D-AF11-4D31-853D-3D8C945C02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4DF80E5E-46D5-4E09-AD6B-1538A9274C50}" type="pres">
      <dgm:prSet presAssocID="{1A3BBE5D-AF11-4D31-853D-3D8C945C025B}" presName="iconSpace" presStyleCnt="0"/>
      <dgm:spPr/>
    </dgm:pt>
    <dgm:pt modelId="{FEE5B923-BBAB-4985-B8AB-966A774BEE7D}" type="pres">
      <dgm:prSet presAssocID="{1A3BBE5D-AF11-4D31-853D-3D8C945C025B}" presName="parTx" presStyleLbl="revTx" presStyleIdx="4" presStyleCnt="10">
        <dgm:presLayoutVars>
          <dgm:chMax val="0"/>
          <dgm:chPref val="0"/>
        </dgm:presLayoutVars>
      </dgm:prSet>
      <dgm:spPr/>
    </dgm:pt>
    <dgm:pt modelId="{282CBF06-DE63-43D0-AB31-8177213DF05E}" type="pres">
      <dgm:prSet presAssocID="{1A3BBE5D-AF11-4D31-853D-3D8C945C025B}" presName="txSpace" presStyleCnt="0"/>
      <dgm:spPr/>
    </dgm:pt>
    <dgm:pt modelId="{AAE34BB6-0107-480C-A0B7-4B257B01AB85}" type="pres">
      <dgm:prSet presAssocID="{1A3BBE5D-AF11-4D31-853D-3D8C945C025B}" presName="desTx" presStyleLbl="revTx" presStyleIdx="5" presStyleCnt="10">
        <dgm:presLayoutVars/>
      </dgm:prSet>
      <dgm:spPr/>
    </dgm:pt>
    <dgm:pt modelId="{E0ADA479-5BBE-4975-A3EC-CD79F857194F}" type="pres">
      <dgm:prSet presAssocID="{E0A97F98-BA68-4468-B4A8-0CE417AD050B}" presName="sibTrans" presStyleCnt="0"/>
      <dgm:spPr/>
    </dgm:pt>
    <dgm:pt modelId="{7A9A8405-E74B-432C-BFF2-895BCFDA680F}" type="pres">
      <dgm:prSet presAssocID="{A19871D8-631B-4293-8262-8F17D7857024}" presName="compNode" presStyleCnt="0"/>
      <dgm:spPr/>
    </dgm:pt>
    <dgm:pt modelId="{B5EA577F-F00C-46A4-9549-B9335FFB5619}" type="pres">
      <dgm:prSet presAssocID="{A19871D8-631B-4293-8262-8F17D78570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64B59B5-19EB-4EF3-9760-121E2FB5DF6C}" type="pres">
      <dgm:prSet presAssocID="{A19871D8-631B-4293-8262-8F17D7857024}" presName="iconSpace" presStyleCnt="0"/>
      <dgm:spPr/>
    </dgm:pt>
    <dgm:pt modelId="{4C10CF62-DAA9-49F9-8678-CD6FA51AD478}" type="pres">
      <dgm:prSet presAssocID="{A19871D8-631B-4293-8262-8F17D7857024}" presName="parTx" presStyleLbl="revTx" presStyleIdx="6" presStyleCnt="10">
        <dgm:presLayoutVars>
          <dgm:chMax val="0"/>
          <dgm:chPref val="0"/>
        </dgm:presLayoutVars>
      </dgm:prSet>
      <dgm:spPr/>
    </dgm:pt>
    <dgm:pt modelId="{E458EC32-63AB-4D27-898B-DD37F95BA09F}" type="pres">
      <dgm:prSet presAssocID="{A19871D8-631B-4293-8262-8F17D7857024}" presName="txSpace" presStyleCnt="0"/>
      <dgm:spPr/>
    </dgm:pt>
    <dgm:pt modelId="{E8C72D27-E047-4D83-9782-13DC975D1A49}" type="pres">
      <dgm:prSet presAssocID="{A19871D8-631B-4293-8262-8F17D7857024}" presName="desTx" presStyleLbl="revTx" presStyleIdx="7" presStyleCnt="10">
        <dgm:presLayoutVars/>
      </dgm:prSet>
      <dgm:spPr/>
    </dgm:pt>
    <dgm:pt modelId="{3E6D9775-352B-4424-B35E-0B4B2036E7CE}" type="pres">
      <dgm:prSet presAssocID="{8BD32F51-8D70-4668-A8DC-BEE494E0961B}" presName="sibTrans" presStyleCnt="0"/>
      <dgm:spPr/>
    </dgm:pt>
    <dgm:pt modelId="{18FD4136-02F1-43D2-A6E7-ADC7E793009B}" type="pres">
      <dgm:prSet presAssocID="{5CB3AAA5-7840-42E9-A886-E34B4DDDAF5D}" presName="compNode" presStyleCnt="0"/>
      <dgm:spPr/>
    </dgm:pt>
    <dgm:pt modelId="{6611C2E9-97F2-4F99-8C0B-4CB037A9E385}" type="pres">
      <dgm:prSet presAssocID="{5CB3AAA5-7840-42E9-A886-E34B4DDDAF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06E76F20-3DF8-4C78-A30B-6F6D5DFF0A20}" type="pres">
      <dgm:prSet presAssocID="{5CB3AAA5-7840-42E9-A886-E34B4DDDAF5D}" presName="iconSpace" presStyleCnt="0"/>
      <dgm:spPr/>
    </dgm:pt>
    <dgm:pt modelId="{55154ADD-9D60-4810-8653-92183DADCF18}" type="pres">
      <dgm:prSet presAssocID="{5CB3AAA5-7840-42E9-A886-E34B4DDDAF5D}" presName="parTx" presStyleLbl="revTx" presStyleIdx="8" presStyleCnt="10">
        <dgm:presLayoutVars>
          <dgm:chMax val="0"/>
          <dgm:chPref val="0"/>
        </dgm:presLayoutVars>
      </dgm:prSet>
      <dgm:spPr/>
    </dgm:pt>
    <dgm:pt modelId="{489A96DE-0289-4A01-934C-C3CDD159EC53}" type="pres">
      <dgm:prSet presAssocID="{5CB3AAA5-7840-42E9-A886-E34B4DDDAF5D}" presName="txSpace" presStyleCnt="0"/>
      <dgm:spPr/>
    </dgm:pt>
    <dgm:pt modelId="{A89687C6-9F1A-4AAD-B389-A026969BD06B}" type="pres">
      <dgm:prSet presAssocID="{5CB3AAA5-7840-42E9-A886-E34B4DDDAF5D}" presName="desTx" presStyleLbl="revTx" presStyleIdx="9" presStyleCnt="10">
        <dgm:presLayoutVars/>
      </dgm:prSet>
      <dgm:spPr/>
    </dgm:pt>
  </dgm:ptLst>
  <dgm:cxnLst>
    <dgm:cxn modelId="{B7E43B0F-8DE6-493C-92AC-13F8FAE72E9F}" srcId="{DF2F4FC1-BDA2-4C90-8921-ECA5C5F42039}" destId="{CFE146AA-A1A4-42E6-A5AC-56DD9BA732E2}" srcOrd="1" destOrd="0" parTransId="{0928B120-B30F-4910-954F-2E7C26373ABB}" sibTransId="{97CD01B5-DAC9-4A89-A566-D07E563E92C4}"/>
    <dgm:cxn modelId="{9AE5F51B-0132-4734-BD59-D23A94FD6437}" type="presOf" srcId="{5CB3AAA5-7840-42E9-A886-E34B4DDDAF5D}" destId="{55154ADD-9D60-4810-8653-92183DADCF18}" srcOrd="0" destOrd="0" presId="urn:microsoft.com/office/officeart/2018/2/layout/IconLabelDescriptionList"/>
    <dgm:cxn modelId="{B2401420-1679-4218-839C-440A87AFC48B}" srcId="{238D2A53-AACB-4767-90A0-50A26578128F}" destId="{DF2F4FC1-BDA2-4C90-8921-ECA5C5F42039}" srcOrd="1" destOrd="0" parTransId="{5C39B166-95A7-4707-BEAA-62C4E0DE1F3B}" sibTransId="{DD062CB5-8977-43B8-925E-EFB2A008A239}"/>
    <dgm:cxn modelId="{E18EFA2C-4D9C-4526-B20E-34D912F0C26D}" srcId="{5CB3AAA5-7840-42E9-A886-E34B4DDDAF5D}" destId="{D3BC01FA-B55C-4C07-8DC2-8762F128942B}" srcOrd="1" destOrd="0" parTransId="{43BBC681-3B72-4ED4-9DFA-AF85E48797CB}" sibTransId="{2BA344F8-0EAB-4624-BEA9-B78BFA2093BA}"/>
    <dgm:cxn modelId="{F47A0937-B946-4E61-8160-C7603A8B104C}" srcId="{1A3BBE5D-AF11-4D31-853D-3D8C945C025B}" destId="{52B3D103-3845-4E9E-84CE-28DD35B1A02F}" srcOrd="1" destOrd="0" parTransId="{6812574F-3E44-48B9-A903-1EE85631094D}" sibTransId="{F1E4D3E0-4676-45E5-ADDF-DA8980235B6D}"/>
    <dgm:cxn modelId="{1384743D-7D71-4076-8C70-54212445BD76}" srcId="{A19871D8-631B-4293-8262-8F17D7857024}" destId="{ADE244E0-809F-416E-97E3-F4F006C2312D}" srcOrd="0" destOrd="0" parTransId="{62B6410F-E93F-47AC-AADE-8C7648712233}" sibTransId="{C951C2D5-06CB-44BD-83FC-0A5717D3A54B}"/>
    <dgm:cxn modelId="{85139D69-2F74-4518-A798-1529D53BC56C}" srcId="{238D2A53-AACB-4767-90A0-50A26578128F}" destId="{5CB3AAA5-7840-42E9-A886-E34B4DDDAF5D}" srcOrd="4" destOrd="0" parTransId="{58BE5D82-54B8-42AD-915A-E1A18ADAB263}" sibTransId="{7E53F0BD-7C11-49E2-A9D0-415B41CB0274}"/>
    <dgm:cxn modelId="{DA238351-427A-4EB3-B2B2-5B80DE328C96}" type="presOf" srcId="{B1BAC926-ABA5-4A18-AC62-7017A7B40D5A}" destId="{E8C72D27-E047-4D83-9782-13DC975D1A49}" srcOrd="0" destOrd="1" presId="urn:microsoft.com/office/officeart/2018/2/layout/IconLabelDescriptionList"/>
    <dgm:cxn modelId="{62D3FF55-2509-40BB-A26F-4523AA1352AF}" type="presOf" srcId="{CFE146AA-A1A4-42E6-A5AC-56DD9BA732E2}" destId="{1CBBFFC0-4F7F-476F-A5A7-6A5C6DBCD439}" srcOrd="0" destOrd="1" presId="urn:microsoft.com/office/officeart/2018/2/layout/IconLabelDescriptionList"/>
    <dgm:cxn modelId="{B94A5C8A-A5C7-4309-8E35-52BA77986156}" srcId="{238D2A53-AACB-4767-90A0-50A26578128F}" destId="{1A3BBE5D-AF11-4D31-853D-3D8C945C025B}" srcOrd="2" destOrd="0" parTransId="{0465AF97-EFF8-4B13-A429-4047A5BC5013}" sibTransId="{E0A97F98-BA68-4468-B4A8-0CE417AD050B}"/>
    <dgm:cxn modelId="{C2B42190-2FE8-44DB-BDEF-740D7C695F6F}" srcId="{238D2A53-AACB-4767-90A0-50A26578128F}" destId="{A19871D8-631B-4293-8262-8F17D7857024}" srcOrd="3" destOrd="0" parTransId="{C705D03D-E49A-43F2-B5C7-F43B3262A9D0}" sibTransId="{8BD32F51-8D70-4668-A8DC-BEE494E0961B}"/>
    <dgm:cxn modelId="{86972F93-BCF6-4232-9F8A-24915BDC79ED}" type="presOf" srcId="{DFD4B2B8-BEDB-4F1E-9ACE-EAD0DA95F778}" destId="{6E3C41A7-DB61-4FAF-8E56-F9A8E2E68D20}" srcOrd="0" destOrd="0" presId="urn:microsoft.com/office/officeart/2018/2/layout/IconLabelDescriptionList"/>
    <dgm:cxn modelId="{2C57139A-E658-4EE1-B0C9-EE0AF60AB491}" srcId="{5CB3AAA5-7840-42E9-A886-E34B4DDDAF5D}" destId="{7D67D40F-E1E7-4902-92B3-7E54B3661B05}" srcOrd="0" destOrd="0" parTransId="{FEFBBBA6-48CD-44CE-B056-8C92B518A949}" sibTransId="{FD5DBA4B-28E5-4F33-B336-5D2BBE0DDE0B}"/>
    <dgm:cxn modelId="{474B1E9A-DE8F-4E02-A313-678A712BCBE1}" srcId="{1A3BBE5D-AF11-4D31-853D-3D8C945C025B}" destId="{D9B8BABA-AA90-4516-A5C4-E9EFCF2A61CD}" srcOrd="0" destOrd="0" parTransId="{0202C71A-C16E-4F63-A3D0-FE48418DEC7F}" sibTransId="{2A673C70-9CE8-4623-AC96-98F783E3A296}"/>
    <dgm:cxn modelId="{F4FA709C-6FD5-4AB7-806A-54F537F814FA}" type="presOf" srcId="{D3BC01FA-B55C-4C07-8DC2-8762F128942B}" destId="{A89687C6-9F1A-4AAD-B389-A026969BD06B}" srcOrd="0" destOrd="1" presId="urn:microsoft.com/office/officeart/2018/2/layout/IconLabelDescriptionList"/>
    <dgm:cxn modelId="{EA194C9E-0FC2-4BFF-A52B-A9F10581BA86}" type="presOf" srcId="{A19871D8-631B-4293-8262-8F17D7857024}" destId="{4C10CF62-DAA9-49F9-8678-CD6FA51AD478}" srcOrd="0" destOrd="0" presId="urn:microsoft.com/office/officeart/2018/2/layout/IconLabelDescriptionList"/>
    <dgm:cxn modelId="{E31B09A1-D1C3-4C75-BEF5-F3F135441DF9}" type="presOf" srcId="{7D67D40F-E1E7-4902-92B3-7E54B3661B05}" destId="{A89687C6-9F1A-4AAD-B389-A026969BD06B}" srcOrd="0" destOrd="0" presId="urn:microsoft.com/office/officeart/2018/2/layout/IconLabelDescriptionList"/>
    <dgm:cxn modelId="{D510C2AE-81BF-40BD-8B8A-F85AC446DF59}" type="presOf" srcId="{1E890B23-9F41-4B79-973E-C7B9F715C1D8}" destId="{1CBBFFC0-4F7F-476F-A5A7-6A5C6DBCD439}" srcOrd="0" destOrd="0" presId="urn:microsoft.com/office/officeart/2018/2/layout/IconLabelDescriptionList"/>
    <dgm:cxn modelId="{7450F1B8-D61A-4AA6-84AA-3C299F23BE8A}" type="presOf" srcId="{1A3BBE5D-AF11-4D31-853D-3D8C945C025B}" destId="{FEE5B923-BBAB-4985-B8AB-966A774BEE7D}" srcOrd="0" destOrd="0" presId="urn:microsoft.com/office/officeart/2018/2/layout/IconLabelDescriptionList"/>
    <dgm:cxn modelId="{743EFEBB-51BD-4261-AE33-3AC37EAF060B}" type="presOf" srcId="{ADE244E0-809F-416E-97E3-F4F006C2312D}" destId="{E8C72D27-E047-4D83-9782-13DC975D1A49}" srcOrd="0" destOrd="0" presId="urn:microsoft.com/office/officeart/2018/2/layout/IconLabelDescriptionList"/>
    <dgm:cxn modelId="{52CF44C4-4925-4224-B815-7EA43F19CED2}" srcId="{DF2F4FC1-BDA2-4C90-8921-ECA5C5F42039}" destId="{1E890B23-9F41-4B79-973E-C7B9F715C1D8}" srcOrd="0" destOrd="0" parTransId="{F3A96185-3172-4C34-9749-F42AF015E7C0}" sibTransId="{58F06F88-7C53-4A6A-AEF7-96A5D440DEE4}"/>
    <dgm:cxn modelId="{3A7292C6-8674-41AC-B664-2339C38B8B9C}" srcId="{238D2A53-AACB-4767-90A0-50A26578128F}" destId="{DFD4B2B8-BEDB-4F1E-9ACE-EAD0DA95F778}" srcOrd="0" destOrd="0" parTransId="{0CBE02C3-8EA0-4C32-8294-3DDA80E36560}" sibTransId="{8FFAFED7-D09F-4530-A1F9-2874214DD062}"/>
    <dgm:cxn modelId="{3C505EC9-FDC4-44FA-945A-276071BA5CE4}" type="presOf" srcId="{52B3D103-3845-4E9E-84CE-28DD35B1A02F}" destId="{AAE34BB6-0107-480C-A0B7-4B257B01AB85}" srcOrd="0" destOrd="1" presId="urn:microsoft.com/office/officeart/2018/2/layout/IconLabelDescriptionList"/>
    <dgm:cxn modelId="{51F578EB-2CFA-41D9-954A-4B8063182A86}" type="presOf" srcId="{D9B8BABA-AA90-4516-A5C4-E9EFCF2A61CD}" destId="{AAE34BB6-0107-480C-A0B7-4B257B01AB85}" srcOrd="0" destOrd="0" presId="urn:microsoft.com/office/officeart/2018/2/layout/IconLabelDescriptionList"/>
    <dgm:cxn modelId="{428358EF-DBA9-4D4C-96D9-ADF4352B0BF1}" type="presOf" srcId="{238D2A53-AACB-4767-90A0-50A26578128F}" destId="{6308EFC8-4024-4CFC-A847-E7A7BBA18558}" srcOrd="0" destOrd="0" presId="urn:microsoft.com/office/officeart/2018/2/layout/IconLabelDescriptionList"/>
    <dgm:cxn modelId="{3BAB90F1-C6BA-44F9-92D8-29C052042256}" type="presOf" srcId="{DF2F4FC1-BDA2-4C90-8921-ECA5C5F42039}" destId="{CBBC1CEF-3FD5-49BC-B70F-97D9A2C126ED}" srcOrd="0" destOrd="0" presId="urn:microsoft.com/office/officeart/2018/2/layout/IconLabelDescriptionList"/>
    <dgm:cxn modelId="{14D077FA-B360-4108-91D2-17705FB84184}" srcId="{A19871D8-631B-4293-8262-8F17D7857024}" destId="{B1BAC926-ABA5-4A18-AC62-7017A7B40D5A}" srcOrd="1" destOrd="0" parTransId="{68E2277E-A2E5-4BE1-BDB7-95A5A4F1B3F4}" sibTransId="{87536031-F499-4A38-9AA4-0EB4464D0563}"/>
    <dgm:cxn modelId="{92C46CC0-C6CD-4643-80E6-F69C9CF56011}" type="presParOf" srcId="{6308EFC8-4024-4CFC-A847-E7A7BBA18558}" destId="{97134C31-DF87-4337-B705-CB79CE936B95}" srcOrd="0" destOrd="0" presId="urn:microsoft.com/office/officeart/2018/2/layout/IconLabelDescriptionList"/>
    <dgm:cxn modelId="{43DFCEBE-A060-41F3-96BF-73E475FD6F2A}" type="presParOf" srcId="{97134C31-DF87-4337-B705-CB79CE936B95}" destId="{21B460E8-A261-4227-AF2A-D57262833EA3}" srcOrd="0" destOrd="0" presId="urn:microsoft.com/office/officeart/2018/2/layout/IconLabelDescriptionList"/>
    <dgm:cxn modelId="{E4C0730A-71B1-4AB5-9F09-174C5A4336DC}" type="presParOf" srcId="{97134C31-DF87-4337-B705-CB79CE936B95}" destId="{F47703AC-F244-4A1F-9B40-3F0C68BF3A28}" srcOrd="1" destOrd="0" presId="urn:microsoft.com/office/officeart/2018/2/layout/IconLabelDescriptionList"/>
    <dgm:cxn modelId="{A7C679CB-1D58-47CB-8FB2-1130F5A3DAA0}" type="presParOf" srcId="{97134C31-DF87-4337-B705-CB79CE936B95}" destId="{6E3C41A7-DB61-4FAF-8E56-F9A8E2E68D20}" srcOrd="2" destOrd="0" presId="urn:microsoft.com/office/officeart/2018/2/layout/IconLabelDescriptionList"/>
    <dgm:cxn modelId="{EE23669F-D3DA-46FE-BAD8-A9AD8E793973}" type="presParOf" srcId="{97134C31-DF87-4337-B705-CB79CE936B95}" destId="{F2C6CB29-13B0-416E-88F4-A921A61DDEE0}" srcOrd="3" destOrd="0" presId="urn:microsoft.com/office/officeart/2018/2/layout/IconLabelDescriptionList"/>
    <dgm:cxn modelId="{50148698-D72B-4B33-8056-8C792D3DEB6A}" type="presParOf" srcId="{97134C31-DF87-4337-B705-CB79CE936B95}" destId="{440E7D9F-BB43-42B1-ADCA-9D3713A3BF79}" srcOrd="4" destOrd="0" presId="urn:microsoft.com/office/officeart/2018/2/layout/IconLabelDescriptionList"/>
    <dgm:cxn modelId="{9A22FBCC-781B-438D-8D49-DE8A55D7D8B8}" type="presParOf" srcId="{6308EFC8-4024-4CFC-A847-E7A7BBA18558}" destId="{3E62CA28-F52F-4527-A818-EB1BAD1EFB49}" srcOrd="1" destOrd="0" presId="urn:microsoft.com/office/officeart/2018/2/layout/IconLabelDescriptionList"/>
    <dgm:cxn modelId="{EE7926C7-E1B5-4202-975C-B81E79899EEB}" type="presParOf" srcId="{6308EFC8-4024-4CFC-A847-E7A7BBA18558}" destId="{AAB12BDF-E49B-42A1-BC39-7D2A793D515F}" srcOrd="2" destOrd="0" presId="urn:microsoft.com/office/officeart/2018/2/layout/IconLabelDescriptionList"/>
    <dgm:cxn modelId="{90460366-FF53-4011-BD73-80A34986B028}" type="presParOf" srcId="{AAB12BDF-E49B-42A1-BC39-7D2A793D515F}" destId="{F7F15745-6388-4021-8A78-CCD12BA726C2}" srcOrd="0" destOrd="0" presId="urn:microsoft.com/office/officeart/2018/2/layout/IconLabelDescriptionList"/>
    <dgm:cxn modelId="{A91E4F13-5E9D-4129-8A05-F1EC973852E0}" type="presParOf" srcId="{AAB12BDF-E49B-42A1-BC39-7D2A793D515F}" destId="{B227B731-96E2-4490-BC56-A72CB78F3BB7}" srcOrd="1" destOrd="0" presId="urn:microsoft.com/office/officeart/2018/2/layout/IconLabelDescriptionList"/>
    <dgm:cxn modelId="{53DAA1D5-0F01-488C-A803-E453995F78F9}" type="presParOf" srcId="{AAB12BDF-E49B-42A1-BC39-7D2A793D515F}" destId="{CBBC1CEF-3FD5-49BC-B70F-97D9A2C126ED}" srcOrd="2" destOrd="0" presId="urn:microsoft.com/office/officeart/2018/2/layout/IconLabelDescriptionList"/>
    <dgm:cxn modelId="{8026B899-E6A7-4EDA-8F9C-68C3D246161B}" type="presParOf" srcId="{AAB12BDF-E49B-42A1-BC39-7D2A793D515F}" destId="{F3C6BB1E-C20E-4F19-A117-26CE6F3F60DB}" srcOrd="3" destOrd="0" presId="urn:microsoft.com/office/officeart/2018/2/layout/IconLabelDescriptionList"/>
    <dgm:cxn modelId="{B12D1AC2-2CE2-4F0C-BB49-CB181CE50661}" type="presParOf" srcId="{AAB12BDF-E49B-42A1-BC39-7D2A793D515F}" destId="{1CBBFFC0-4F7F-476F-A5A7-6A5C6DBCD439}" srcOrd="4" destOrd="0" presId="urn:microsoft.com/office/officeart/2018/2/layout/IconLabelDescriptionList"/>
    <dgm:cxn modelId="{BF3D1335-9D35-46AB-B9C0-5A319BE58252}" type="presParOf" srcId="{6308EFC8-4024-4CFC-A847-E7A7BBA18558}" destId="{10DA1300-268E-4B2B-B5C0-BB59C1FBE3CB}" srcOrd="3" destOrd="0" presId="urn:microsoft.com/office/officeart/2018/2/layout/IconLabelDescriptionList"/>
    <dgm:cxn modelId="{DE32B82B-9565-4D40-B2D2-F53571E30315}" type="presParOf" srcId="{6308EFC8-4024-4CFC-A847-E7A7BBA18558}" destId="{D48AC346-2F6E-4B3C-9E21-1E7DA27DA821}" srcOrd="4" destOrd="0" presId="urn:microsoft.com/office/officeart/2018/2/layout/IconLabelDescriptionList"/>
    <dgm:cxn modelId="{CF4F4647-D2A0-4BCA-B578-A23441A59834}" type="presParOf" srcId="{D48AC346-2F6E-4B3C-9E21-1E7DA27DA821}" destId="{6C2B67D5-FAA5-4C15-BC96-50BF12D3AFA8}" srcOrd="0" destOrd="0" presId="urn:microsoft.com/office/officeart/2018/2/layout/IconLabelDescriptionList"/>
    <dgm:cxn modelId="{C8FDE139-A6CA-46F5-9E65-736529CA3C5D}" type="presParOf" srcId="{D48AC346-2F6E-4B3C-9E21-1E7DA27DA821}" destId="{4DF80E5E-46D5-4E09-AD6B-1538A9274C50}" srcOrd="1" destOrd="0" presId="urn:microsoft.com/office/officeart/2018/2/layout/IconLabelDescriptionList"/>
    <dgm:cxn modelId="{A17D35CE-2AD9-48D7-AEA8-ED140C6D605A}" type="presParOf" srcId="{D48AC346-2F6E-4B3C-9E21-1E7DA27DA821}" destId="{FEE5B923-BBAB-4985-B8AB-966A774BEE7D}" srcOrd="2" destOrd="0" presId="urn:microsoft.com/office/officeart/2018/2/layout/IconLabelDescriptionList"/>
    <dgm:cxn modelId="{445749DA-455B-4FC5-B73D-7A0DABAB9C09}" type="presParOf" srcId="{D48AC346-2F6E-4B3C-9E21-1E7DA27DA821}" destId="{282CBF06-DE63-43D0-AB31-8177213DF05E}" srcOrd="3" destOrd="0" presId="urn:microsoft.com/office/officeart/2018/2/layout/IconLabelDescriptionList"/>
    <dgm:cxn modelId="{2FEB93B0-1644-4D92-9C3E-733589B4EE11}" type="presParOf" srcId="{D48AC346-2F6E-4B3C-9E21-1E7DA27DA821}" destId="{AAE34BB6-0107-480C-A0B7-4B257B01AB85}" srcOrd="4" destOrd="0" presId="urn:microsoft.com/office/officeart/2018/2/layout/IconLabelDescriptionList"/>
    <dgm:cxn modelId="{FB998660-BBE5-4304-8847-2CEA81832BF5}" type="presParOf" srcId="{6308EFC8-4024-4CFC-A847-E7A7BBA18558}" destId="{E0ADA479-5BBE-4975-A3EC-CD79F857194F}" srcOrd="5" destOrd="0" presId="urn:microsoft.com/office/officeart/2018/2/layout/IconLabelDescriptionList"/>
    <dgm:cxn modelId="{25BA1256-BF65-442B-B5C6-590FF9B45511}" type="presParOf" srcId="{6308EFC8-4024-4CFC-A847-E7A7BBA18558}" destId="{7A9A8405-E74B-432C-BFF2-895BCFDA680F}" srcOrd="6" destOrd="0" presId="urn:microsoft.com/office/officeart/2018/2/layout/IconLabelDescriptionList"/>
    <dgm:cxn modelId="{0A5E9F66-8AB5-457A-91C3-DDB5C27CEE1C}" type="presParOf" srcId="{7A9A8405-E74B-432C-BFF2-895BCFDA680F}" destId="{B5EA577F-F00C-46A4-9549-B9335FFB5619}" srcOrd="0" destOrd="0" presId="urn:microsoft.com/office/officeart/2018/2/layout/IconLabelDescriptionList"/>
    <dgm:cxn modelId="{C3A8C77A-384E-49F5-9667-D49397E25883}" type="presParOf" srcId="{7A9A8405-E74B-432C-BFF2-895BCFDA680F}" destId="{364B59B5-19EB-4EF3-9760-121E2FB5DF6C}" srcOrd="1" destOrd="0" presId="urn:microsoft.com/office/officeart/2018/2/layout/IconLabelDescriptionList"/>
    <dgm:cxn modelId="{857AF5E9-B7C9-4BE0-900D-F0F992748477}" type="presParOf" srcId="{7A9A8405-E74B-432C-BFF2-895BCFDA680F}" destId="{4C10CF62-DAA9-49F9-8678-CD6FA51AD478}" srcOrd="2" destOrd="0" presId="urn:microsoft.com/office/officeart/2018/2/layout/IconLabelDescriptionList"/>
    <dgm:cxn modelId="{B5E6E2D7-7462-49DF-8A27-FC8DECD45928}" type="presParOf" srcId="{7A9A8405-E74B-432C-BFF2-895BCFDA680F}" destId="{E458EC32-63AB-4D27-898B-DD37F95BA09F}" srcOrd="3" destOrd="0" presId="urn:microsoft.com/office/officeart/2018/2/layout/IconLabelDescriptionList"/>
    <dgm:cxn modelId="{6B00CD5D-AC39-493E-999F-892A2A448896}" type="presParOf" srcId="{7A9A8405-E74B-432C-BFF2-895BCFDA680F}" destId="{E8C72D27-E047-4D83-9782-13DC975D1A49}" srcOrd="4" destOrd="0" presId="urn:microsoft.com/office/officeart/2018/2/layout/IconLabelDescriptionList"/>
    <dgm:cxn modelId="{9CBCFC8B-157D-4ADE-8A74-30FEE0962FA4}" type="presParOf" srcId="{6308EFC8-4024-4CFC-A847-E7A7BBA18558}" destId="{3E6D9775-352B-4424-B35E-0B4B2036E7CE}" srcOrd="7" destOrd="0" presId="urn:microsoft.com/office/officeart/2018/2/layout/IconLabelDescriptionList"/>
    <dgm:cxn modelId="{07D7FD2E-B9A9-4181-9A06-E5E043512650}" type="presParOf" srcId="{6308EFC8-4024-4CFC-A847-E7A7BBA18558}" destId="{18FD4136-02F1-43D2-A6E7-ADC7E793009B}" srcOrd="8" destOrd="0" presId="urn:microsoft.com/office/officeart/2018/2/layout/IconLabelDescriptionList"/>
    <dgm:cxn modelId="{799B6121-54A0-4C4E-A4E1-9832D4019DEB}" type="presParOf" srcId="{18FD4136-02F1-43D2-A6E7-ADC7E793009B}" destId="{6611C2E9-97F2-4F99-8C0B-4CB037A9E385}" srcOrd="0" destOrd="0" presId="urn:microsoft.com/office/officeart/2018/2/layout/IconLabelDescriptionList"/>
    <dgm:cxn modelId="{23BD1F78-2562-43B7-B9AA-AD9EDFD64AA1}" type="presParOf" srcId="{18FD4136-02F1-43D2-A6E7-ADC7E793009B}" destId="{06E76F20-3DF8-4C78-A30B-6F6D5DFF0A20}" srcOrd="1" destOrd="0" presId="urn:microsoft.com/office/officeart/2018/2/layout/IconLabelDescriptionList"/>
    <dgm:cxn modelId="{94E38221-AAE8-4B93-804B-55702F28DA9E}" type="presParOf" srcId="{18FD4136-02F1-43D2-A6E7-ADC7E793009B}" destId="{55154ADD-9D60-4810-8653-92183DADCF18}" srcOrd="2" destOrd="0" presId="urn:microsoft.com/office/officeart/2018/2/layout/IconLabelDescriptionList"/>
    <dgm:cxn modelId="{1CFDB233-498C-4F7F-96AA-2E74166BA150}" type="presParOf" srcId="{18FD4136-02F1-43D2-A6E7-ADC7E793009B}" destId="{489A96DE-0289-4A01-934C-C3CDD159EC53}" srcOrd="3" destOrd="0" presId="urn:microsoft.com/office/officeart/2018/2/layout/IconLabelDescriptionList"/>
    <dgm:cxn modelId="{0DBFE2AA-F439-4340-BDA1-931D0EBB6EB8}" type="presParOf" srcId="{18FD4136-02F1-43D2-A6E7-ADC7E793009B}" destId="{A89687C6-9F1A-4AAD-B389-A026969BD0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/>
            <a:t>1. Temperature Setting</a:t>
          </a:r>
          <a:endParaRPr lang="en-US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0" i="0"/>
            <a:t>"Up" and "Down" buttons adjust the required water temperature.</a:t>
          </a:r>
          <a:endParaRPr lang="en-US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A45964C4-FC1A-46D2-B179-454F5F194E3B}">
      <dgm:prSet/>
      <dgm:spPr/>
      <dgm:t>
        <a:bodyPr/>
        <a:lstStyle/>
        <a:p>
          <a:r>
            <a:rPr lang="en-US" b="0" i="0"/>
            <a:t>First button press activates temperature setting mode.</a:t>
          </a:r>
          <a:endParaRPr lang="en-US"/>
        </a:p>
      </dgm:t>
    </dgm:pt>
    <dgm:pt modelId="{4AC2C306-731F-41A6-9043-288B23898F92}" type="parTrans" cxnId="{408C7B2E-AB01-4DF9-B5C4-4E966ACD80D7}">
      <dgm:prSet/>
      <dgm:spPr/>
      <dgm:t>
        <a:bodyPr/>
        <a:lstStyle/>
        <a:p>
          <a:endParaRPr lang="en-US"/>
        </a:p>
      </dgm:t>
    </dgm:pt>
    <dgm:pt modelId="{11C455C3-4678-43B5-AE38-11A2C9BA51FC}" type="sibTrans" cxnId="{408C7B2E-AB01-4DF9-B5C4-4E966ACD80D7}">
      <dgm:prSet/>
      <dgm:spPr/>
      <dgm:t>
        <a:bodyPr/>
        <a:lstStyle/>
        <a:p>
          <a:endParaRPr lang="en-US"/>
        </a:p>
      </dgm:t>
    </dgm:pt>
    <dgm:pt modelId="{6A588BD4-91F7-4005-A178-1EE272EBD8AA}">
      <dgm:prSet/>
      <dgm:spPr/>
      <dgm:t>
        <a:bodyPr/>
        <a:lstStyle/>
        <a:p>
          <a:r>
            <a:rPr lang="en-US" b="0" i="0"/>
            <a:t>Temperature adjustments:</a:t>
          </a:r>
          <a:endParaRPr lang="en-US"/>
        </a:p>
      </dgm:t>
    </dgm:pt>
    <dgm:pt modelId="{044A6A17-EF08-47BF-834A-B859FB5C2A20}" type="parTrans" cxnId="{FC8A463E-FFB7-4B58-8C5F-73A85B1DB55A}">
      <dgm:prSet/>
      <dgm:spPr/>
      <dgm:t>
        <a:bodyPr/>
        <a:lstStyle/>
        <a:p>
          <a:endParaRPr lang="en-US"/>
        </a:p>
      </dgm:t>
    </dgm:pt>
    <dgm:pt modelId="{8CD1EDEC-01B9-4CAB-8462-50B775D19211}" type="sibTrans" cxnId="{FC8A463E-FFB7-4B58-8C5F-73A85B1DB55A}">
      <dgm:prSet/>
      <dgm:spPr/>
      <dgm:t>
        <a:bodyPr/>
        <a:lstStyle/>
        <a:p>
          <a:endParaRPr lang="en-US"/>
        </a:p>
      </dgm:t>
    </dgm:pt>
    <dgm:pt modelId="{F173BF25-D0CE-40F0-BA3D-F058B5EADF9C}">
      <dgm:prSet/>
      <dgm:spPr/>
      <dgm:t>
        <a:bodyPr/>
        <a:lstStyle/>
        <a:p>
          <a:r>
            <a:rPr lang="en-US" b="0" i="0"/>
            <a:t>"Up" increases by 5°C (max: 75°C).</a:t>
          </a:r>
          <a:endParaRPr lang="en-US"/>
        </a:p>
      </dgm:t>
    </dgm:pt>
    <dgm:pt modelId="{5B4886A9-F1DE-47AB-AD0E-09906231819A}" type="parTrans" cxnId="{23BE7BB9-E06F-4CAE-8586-E7EEC56E4B17}">
      <dgm:prSet/>
      <dgm:spPr/>
      <dgm:t>
        <a:bodyPr/>
        <a:lstStyle/>
        <a:p>
          <a:endParaRPr lang="en-US"/>
        </a:p>
      </dgm:t>
    </dgm:pt>
    <dgm:pt modelId="{CF770B92-F6C3-4D7B-81E2-A4D5486164C6}" type="sibTrans" cxnId="{23BE7BB9-E06F-4CAE-8586-E7EEC56E4B17}">
      <dgm:prSet/>
      <dgm:spPr/>
      <dgm:t>
        <a:bodyPr/>
        <a:lstStyle/>
        <a:p>
          <a:endParaRPr lang="en-US"/>
        </a:p>
      </dgm:t>
    </dgm:pt>
    <dgm:pt modelId="{970C6034-235A-442D-8324-D55441574024}">
      <dgm:prSet/>
      <dgm:spPr/>
      <dgm:t>
        <a:bodyPr/>
        <a:lstStyle/>
        <a:p>
          <a:r>
            <a:rPr lang="en-US" b="0" i="0"/>
            <a:t>"Down" decreases by 5°C (min: 35°C).</a:t>
          </a:r>
          <a:endParaRPr lang="en-US"/>
        </a:p>
      </dgm:t>
    </dgm:pt>
    <dgm:pt modelId="{0CD1077A-0BC3-4DB0-A37A-92AE51A98411}" type="parTrans" cxnId="{5188B96C-5E1A-4223-88F0-FBC481FD2E96}">
      <dgm:prSet/>
      <dgm:spPr/>
      <dgm:t>
        <a:bodyPr/>
        <a:lstStyle/>
        <a:p>
          <a:endParaRPr lang="en-US"/>
        </a:p>
      </dgm:t>
    </dgm:pt>
    <dgm:pt modelId="{26F30D5A-7DFA-4EA0-9D73-DD9F064F7807}" type="sibTrans" cxnId="{5188B96C-5E1A-4223-88F0-FBC481FD2E96}">
      <dgm:prSet/>
      <dgm:spPr/>
      <dgm:t>
        <a:bodyPr/>
        <a:lstStyle/>
        <a:p>
          <a:endParaRPr lang="en-US"/>
        </a:p>
      </dgm:t>
    </dgm:pt>
    <dgm:pt modelId="{D40DF12A-D901-4ABC-AB7F-3F562FA589F8}">
      <dgm:prSet/>
      <dgm:spPr/>
      <dgm:t>
        <a:bodyPr/>
        <a:lstStyle/>
        <a:p>
          <a:r>
            <a:rPr lang="en-US" b="0" i="0"/>
            <a:t>Temperature is saved to external EEPROM.</a:t>
          </a:r>
          <a:endParaRPr lang="en-US"/>
        </a:p>
      </dgm:t>
    </dgm:pt>
    <dgm:pt modelId="{E8FABC0C-EBE6-46E4-83BF-7A7C5E1008CC}" type="parTrans" cxnId="{9A038D76-66AD-403E-9C81-90461BF1F180}">
      <dgm:prSet/>
      <dgm:spPr/>
      <dgm:t>
        <a:bodyPr/>
        <a:lstStyle/>
        <a:p>
          <a:endParaRPr lang="en-US"/>
        </a:p>
      </dgm:t>
    </dgm:pt>
    <dgm:pt modelId="{352897BA-8BAF-4E91-B6D5-ED474E835C50}" type="sibTrans" cxnId="{9A038D76-66AD-403E-9C81-90461BF1F180}">
      <dgm:prSet/>
      <dgm:spPr/>
      <dgm:t>
        <a:bodyPr/>
        <a:lstStyle/>
        <a:p>
          <a:endParaRPr lang="en-US"/>
        </a:p>
      </dgm:t>
    </dgm:pt>
    <dgm:pt modelId="{292A88ED-40C7-43F3-898E-161711DC65CF}">
      <dgm:prSet/>
      <dgm:spPr/>
      <dgm:t>
        <a:bodyPr/>
        <a:lstStyle/>
        <a:p>
          <a:r>
            <a:rPr lang="en-US" b="0" i="0"/>
            <a:t>Automatically exits setting mode after 5 seconds of inactivity.</a:t>
          </a:r>
          <a:endParaRPr lang="en-US"/>
        </a:p>
      </dgm:t>
    </dgm:pt>
    <dgm:pt modelId="{E4CA8EE7-1604-4518-8237-8879362E53F2}" type="parTrans" cxnId="{F00126F8-E0CC-47D9-A8BC-F39B3DFF2AD7}">
      <dgm:prSet/>
      <dgm:spPr/>
      <dgm:t>
        <a:bodyPr/>
        <a:lstStyle/>
        <a:p>
          <a:endParaRPr lang="en-US"/>
        </a:p>
      </dgm:t>
    </dgm:pt>
    <dgm:pt modelId="{616D1E25-6D81-4748-AC90-A7258ED7F96E}" type="sibTrans" cxnId="{F00126F8-E0CC-47D9-A8BC-F39B3DFF2AD7}">
      <dgm:prSet/>
      <dgm:spPr/>
      <dgm:t>
        <a:bodyPr/>
        <a:lstStyle/>
        <a:p>
          <a:endParaRPr lang="en-US"/>
        </a:p>
      </dgm:t>
    </dgm:pt>
    <dgm:pt modelId="{DCFCF022-3D34-462E-8141-36497D19B7AA}">
      <dgm:prSet/>
      <dgm:spPr/>
      <dgm:t>
        <a:bodyPr/>
        <a:lstStyle/>
        <a:p>
          <a:r>
            <a:rPr lang="en-US" b="0" i="0"/>
            <a:t>Default temperature: 60°C.</a:t>
          </a:r>
          <a:endParaRPr lang="en-US"/>
        </a:p>
      </dgm:t>
    </dgm:pt>
    <dgm:pt modelId="{44293D7D-BFFE-4995-8837-9B40817F7C75}" type="parTrans" cxnId="{CEE1543D-8DD4-45A7-BB20-1FAED1AA8070}">
      <dgm:prSet/>
      <dgm:spPr/>
      <dgm:t>
        <a:bodyPr/>
        <a:lstStyle/>
        <a:p>
          <a:endParaRPr lang="en-US"/>
        </a:p>
      </dgm:t>
    </dgm:pt>
    <dgm:pt modelId="{358AD4DB-EA5C-477D-BEE6-08335A5BDB33}" type="sibTrans" cxnId="{CEE1543D-8DD4-45A7-BB20-1FAED1AA8070}">
      <dgm:prSet/>
      <dgm:spPr/>
      <dgm:t>
        <a:bodyPr/>
        <a:lstStyle/>
        <a:p>
          <a:endParaRPr lang="en-US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408C7B2E-AB01-4DF9-B5C4-4E966ACD80D7}" srcId="{89DD6C49-2E3E-40A1-BA8A-D763270CE852}" destId="{A45964C4-FC1A-46D2-B179-454F5F194E3B}" srcOrd="1" destOrd="0" parTransId="{4AC2C306-731F-41A6-9043-288B23898F92}" sibTransId="{11C455C3-4678-43B5-AE38-11A2C9BA51FC}"/>
    <dgm:cxn modelId="{07363530-71CE-4534-8B3F-0E5CDF7FEBDC}" type="presOf" srcId="{D40DF12A-D901-4ABC-AB7F-3F562FA589F8}" destId="{21FA4DE1-CB73-4B28-B241-02E2BDA36920}" srcOrd="0" destOrd="5" presId="urn:microsoft.com/office/officeart/2005/8/layout/list1"/>
    <dgm:cxn modelId="{CEE1543D-8DD4-45A7-BB20-1FAED1AA8070}" srcId="{89DD6C49-2E3E-40A1-BA8A-D763270CE852}" destId="{DCFCF022-3D34-462E-8141-36497D19B7AA}" srcOrd="5" destOrd="0" parTransId="{44293D7D-BFFE-4995-8837-9B40817F7C75}" sibTransId="{358AD4DB-EA5C-477D-BEE6-08335A5BDB33}"/>
    <dgm:cxn modelId="{FC8A463E-FFB7-4B58-8C5F-73A85B1DB55A}" srcId="{89DD6C49-2E3E-40A1-BA8A-D763270CE852}" destId="{6A588BD4-91F7-4005-A178-1EE272EBD8AA}" srcOrd="2" destOrd="0" parTransId="{044A6A17-EF08-47BF-834A-B859FB5C2A20}" sibTransId="{8CD1EDEC-01B9-4CAB-8462-50B775D19211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5188B96C-5E1A-4223-88F0-FBC481FD2E96}" srcId="{6A588BD4-91F7-4005-A178-1EE272EBD8AA}" destId="{970C6034-235A-442D-8324-D55441574024}" srcOrd="1" destOrd="0" parTransId="{0CD1077A-0BC3-4DB0-A37A-92AE51A98411}" sibTransId="{26F30D5A-7DFA-4EA0-9D73-DD9F064F7807}"/>
    <dgm:cxn modelId="{B5743B71-3898-4AAC-AD93-6ECC08566389}" type="presOf" srcId="{F173BF25-D0CE-40F0-BA3D-F058B5EADF9C}" destId="{21FA4DE1-CB73-4B28-B241-02E2BDA36920}" srcOrd="0" destOrd="3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9A038D76-66AD-403E-9C81-90461BF1F180}" srcId="{89DD6C49-2E3E-40A1-BA8A-D763270CE852}" destId="{D40DF12A-D901-4ABC-AB7F-3F562FA589F8}" srcOrd="3" destOrd="0" parTransId="{E8FABC0C-EBE6-46E4-83BF-7A7C5E1008CC}" sibTransId="{352897BA-8BAF-4E91-B6D5-ED474E835C50}"/>
    <dgm:cxn modelId="{0A0E7894-BFE7-435A-A666-D84859B56825}" type="presOf" srcId="{970C6034-235A-442D-8324-D55441574024}" destId="{21FA4DE1-CB73-4B28-B241-02E2BDA36920}" srcOrd="0" destOrd="4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6FDBCDA2-0DA0-4C97-B6CF-AFF743EE870F}" type="presOf" srcId="{6A588BD4-91F7-4005-A178-1EE272EBD8AA}" destId="{21FA4DE1-CB73-4B28-B241-02E2BDA36920}" srcOrd="0" destOrd="2" presId="urn:microsoft.com/office/officeart/2005/8/layout/list1"/>
    <dgm:cxn modelId="{7AE029A6-EAB9-4A70-B75A-5485C2B50E21}" type="presOf" srcId="{292A88ED-40C7-43F3-898E-161711DC65CF}" destId="{21FA4DE1-CB73-4B28-B241-02E2BDA36920}" srcOrd="0" destOrd="6" presId="urn:microsoft.com/office/officeart/2005/8/layout/list1"/>
    <dgm:cxn modelId="{23BE7BB9-E06F-4CAE-8586-E7EEC56E4B17}" srcId="{6A588BD4-91F7-4005-A178-1EE272EBD8AA}" destId="{F173BF25-D0CE-40F0-BA3D-F058B5EADF9C}" srcOrd="0" destOrd="0" parTransId="{5B4886A9-F1DE-47AB-AD0E-09906231819A}" sibTransId="{CF770B92-F6C3-4D7B-81E2-A4D5486164C6}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86D62EC6-0F66-4B89-BD78-43F9E0740D67}" type="presOf" srcId="{DCFCF022-3D34-462E-8141-36497D19B7AA}" destId="{21FA4DE1-CB73-4B28-B241-02E2BDA36920}" srcOrd="0" destOrd="7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EF2921F5-DBA4-4809-B805-1A242362DC87}" type="presOf" srcId="{A45964C4-FC1A-46D2-B179-454F5F194E3B}" destId="{21FA4DE1-CB73-4B28-B241-02E2BDA36920}" srcOrd="0" destOrd="1" presId="urn:microsoft.com/office/officeart/2005/8/layout/list1"/>
    <dgm:cxn modelId="{F00126F8-E0CC-47D9-A8BC-F39B3DFF2AD7}" srcId="{89DD6C49-2E3E-40A1-BA8A-D763270CE852}" destId="{292A88ED-40C7-43F3-898E-161711DC65CF}" srcOrd="4" destOrd="0" parTransId="{E4CA8EE7-1604-4518-8237-8879362E53F2}" sibTransId="{616D1E25-6D81-4748-AC90-A7258ED7F96E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 dirty="0"/>
            <a:t>2. </a:t>
          </a:r>
          <a:r>
            <a:rPr lang="en-US" b="1" dirty="0"/>
            <a:t>ON/OFF Behavior</a:t>
          </a:r>
          <a:endParaRPr lang="en-US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0" i="0"/>
            <a:t>"</a:t>
          </a:r>
          <a:r>
            <a:rPr lang="en-US"/>
            <a:t>Initial state: OFF when power is connected.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DCFCF022-3D34-462E-8141-36497D19B7AA}">
      <dgm:prSet/>
      <dgm:spPr/>
      <dgm:t>
        <a:bodyPr/>
        <a:lstStyle/>
        <a:p>
          <a:endParaRPr lang="en-US" dirty="0"/>
        </a:p>
      </dgm:t>
    </dgm:pt>
    <dgm:pt modelId="{44293D7D-BFFE-4995-8837-9B40817F7C75}" type="parTrans" cxnId="{CEE1543D-8DD4-45A7-BB20-1FAED1AA8070}">
      <dgm:prSet/>
      <dgm:spPr/>
      <dgm:t>
        <a:bodyPr/>
        <a:lstStyle/>
        <a:p>
          <a:endParaRPr lang="en-US"/>
        </a:p>
      </dgm:t>
    </dgm:pt>
    <dgm:pt modelId="{358AD4DB-EA5C-477D-BEE6-08335A5BDB33}" type="sibTrans" cxnId="{CEE1543D-8DD4-45A7-BB20-1FAED1AA8070}">
      <dgm:prSet/>
      <dgm:spPr/>
      <dgm:t>
        <a:bodyPr/>
        <a:lstStyle/>
        <a:p>
          <a:endParaRPr lang="en-US"/>
        </a:p>
      </dgm:t>
    </dgm:pt>
    <dgm:pt modelId="{9077BF4C-7451-4CD9-88E2-4B6C34F206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Toggle ON/OFF using the "ON/OFF" button.</a:t>
          </a:r>
        </a:p>
      </dgm:t>
    </dgm:pt>
    <dgm:pt modelId="{6968E9C9-48D2-46B0-AEF5-315F2EF15288}" type="parTrans" cxnId="{CAF65C84-C2D1-4D30-AB44-4539DF810647}">
      <dgm:prSet/>
      <dgm:spPr/>
      <dgm:t>
        <a:bodyPr/>
        <a:lstStyle/>
        <a:p>
          <a:endParaRPr lang="en-AE"/>
        </a:p>
      </dgm:t>
    </dgm:pt>
    <dgm:pt modelId="{C69E4C76-2840-414E-AF88-0A2BD800DC16}" type="sibTrans" cxnId="{CAF65C84-C2D1-4D30-AB44-4539DF810647}">
      <dgm:prSet/>
      <dgm:spPr/>
      <dgm:t>
        <a:bodyPr/>
        <a:lstStyle/>
        <a:p>
          <a:endParaRPr lang="en-AE"/>
        </a:p>
      </dgm:t>
    </dgm:pt>
    <dgm:pt modelId="{8E7FF3A0-3FE6-4799-8E50-B636538C90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 OFF state:</a:t>
          </a:r>
        </a:p>
      </dgm:t>
    </dgm:pt>
    <dgm:pt modelId="{334EB4BE-D0E9-4049-8FDE-1CDC837E8136}" type="parTrans" cxnId="{B982271A-1D98-4A64-87DD-5E9626A4FB76}">
      <dgm:prSet/>
      <dgm:spPr/>
      <dgm:t>
        <a:bodyPr/>
        <a:lstStyle/>
        <a:p>
          <a:endParaRPr lang="en-AE"/>
        </a:p>
      </dgm:t>
    </dgm:pt>
    <dgm:pt modelId="{0A7D0A1A-88EC-4FE0-AE9B-939D93538DAA}" type="sibTrans" cxnId="{B982271A-1D98-4A64-87DD-5E9626A4FB76}">
      <dgm:prSet/>
      <dgm:spPr/>
      <dgm:t>
        <a:bodyPr/>
        <a:lstStyle/>
        <a:p>
          <a:endParaRPr lang="en-AE"/>
        </a:p>
      </dgm:t>
    </dgm:pt>
    <dgm:pt modelId="{AF88BBF0-2DDF-47E0-8078-1D09DDA431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Heater components and displays are disabled.</a:t>
          </a:r>
        </a:p>
      </dgm:t>
    </dgm:pt>
    <dgm:pt modelId="{F8443776-C014-419F-BD4D-75C249B4CDFB}" type="parTrans" cxnId="{FE6CB326-D78E-4F86-8633-BEFB94124342}">
      <dgm:prSet/>
      <dgm:spPr/>
      <dgm:t>
        <a:bodyPr/>
        <a:lstStyle/>
        <a:p>
          <a:endParaRPr lang="en-AE"/>
        </a:p>
      </dgm:t>
    </dgm:pt>
    <dgm:pt modelId="{E0C01447-5C55-42A5-85E6-2FF9BAF742EC}" type="sibTrans" cxnId="{FE6CB326-D78E-4F86-8633-BEFB94124342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921A604-0EF5-494E-B503-884FD706D663}" type="presOf" srcId="{9077BF4C-7451-4CD9-88E2-4B6C34F20637}" destId="{21FA4DE1-CB73-4B28-B241-02E2BDA36920}" srcOrd="0" destOrd="1" presId="urn:microsoft.com/office/officeart/2005/8/layout/list1"/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B982271A-1D98-4A64-87DD-5E9626A4FB76}" srcId="{89DD6C49-2E3E-40A1-BA8A-D763270CE852}" destId="{8E7FF3A0-3FE6-4799-8E50-B636538C90D3}" srcOrd="2" destOrd="0" parTransId="{334EB4BE-D0E9-4049-8FDE-1CDC837E8136}" sibTransId="{0A7D0A1A-88EC-4FE0-AE9B-939D93538DAA}"/>
    <dgm:cxn modelId="{FE6CB326-D78E-4F86-8633-BEFB94124342}" srcId="{8E7FF3A0-3FE6-4799-8E50-B636538C90D3}" destId="{AF88BBF0-2DDF-47E0-8078-1D09DDA431EA}" srcOrd="0" destOrd="0" parTransId="{F8443776-C014-419F-BD4D-75C249B4CDFB}" sibTransId="{E0C01447-5C55-42A5-85E6-2FF9BAF742EC}"/>
    <dgm:cxn modelId="{77821E30-4722-4000-AA31-13932C29C392}" type="presOf" srcId="{8E7FF3A0-3FE6-4799-8E50-B636538C90D3}" destId="{21FA4DE1-CB73-4B28-B241-02E2BDA36920}" srcOrd="0" destOrd="2" presId="urn:microsoft.com/office/officeart/2005/8/layout/list1"/>
    <dgm:cxn modelId="{CEE1543D-8DD4-45A7-BB20-1FAED1AA8070}" srcId="{89DD6C49-2E3E-40A1-BA8A-D763270CE852}" destId="{DCFCF022-3D34-462E-8141-36497D19B7AA}" srcOrd="3" destOrd="0" parTransId="{44293D7D-BFFE-4995-8837-9B40817F7C75}" sibTransId="{358AD4DB-EA5C-477D-BEE6-08335A5BDB33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10780577-E83A-4294-84DF-F85A959E2858}" type="presOf" srcId="{AF88BBF0-2DDF-47E0-8078-1D09DDA431EA}" destId="{21FA4DE1-CB73-4B28-B241-02E2BDA36920}" srcOrd="0" destOrd="3" presId="urn:microsoft.com/office/officeart/2005/8/layout/list1"/>
    <dgm:cxn modelId="{CAF65C84-C2D1-4D30-AB44-4539DF810647}" srcId="{89DD6C49-2E3E-40A1-BA8A-D763270CE852}" destId="{9077BF4C-7451-4CD9-88E2-4B6C34F20637}" srcOrd="1" destOrd="0" parTransId="{6968E9C9-48D2-46B0-AEF5-315F2EF15288}" sibTransId="{C69E4C76-2840-414E-AF88-0A2BD800DC16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86D62EC6-0F66-4B89-BD78-43F9E0740D67}" type="presOf" srcId="{DCFCF022-3D34-462E-8141-36497D19B7AA}" destId="{21FA4DE1-CB73-4B28-B241-02E2BDA36920}" srcOrd="0" destOrd="4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 dirty="0"/>
            <a:t>3. </a:t>
          </a:r>
          <a:r>
            <a:rPr lang="en-US" b="1" dirty="0"/>
            <a:t>Temperature Sensing</a:t>
          </a:r>
          <a:endParaRPr lang="en-US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/>
            <a:t>Measures water temperature every 100ms.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F67119AE-FF1B-4DB6-9DF8-FE50F649D6E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Maintains average of the last 10 readings.</a:t>
          </a:r>
        </a:p>
      </dgm:t>
    </dgm:pt>
    <dgm:pt modelId="{C276265D-AE65-4D70-9373-D39162B93820}" type="parTrans" cxnId="{CEDA142C-E600-4538-978B-BBE87C610410}">
      <dgm:prSet/>
      <dgm:spPr/>
      <dgm:t>
        <a:bodyPr/>
        <a:lstStyle/>
        <a:p>
          <a:endParaRPr lang="en-AE"/>
        </a:p>
      </dgm:t>
    </dgm:pt>
    <dgm:pt modelId="{C49CC9B1-7205-4BC9-BA96-D3F296D00A2D}" type="sibTrans" cxnId="{CEDA142C-E600-4538-978B-BBE87C610410}">
      <dgm:prSet/>
      <dgm:spPr/>
      <dgm:t>
        <a:bodyPr/>
        <a:lstStyle/>
        <a:p>
          <a:endParaRPr lang="en-AE"/>
        </a:p>
      </dgm:t>
    </dgm:pt>
    <dgm:pt modelId="{B940EA7A-F962-4F6A-AC76-73B5D13FF7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Accurate sensing for decision-making.</a:t>
          </a:r>
        </a:p>
      </dgm:t>
    </dgm:pt>
    <dgm:pt modelId="{7EC24374-B500-4EE5-96F7-3C592C83C4FB}" type="parTrans" cxnId="{48FB8374-E244-4A01-BB27-14A7979D9AC7}">
      <dgm:prSet/>
      <dgm:spPr/>
      <dgm:t>
        <a:bodyPr/>
        <a:lstStyle/>
        <a:p>
          <a:endParaRPr lang="en-AE"/>
        </a:p>
      </dgm:t>
    </dgm:pt>
    <dgm:pt modelId="{B91B1B7D-938F-4468-9EA2-B516B5E62C74}" type="sibTrans" cxnId="{48FB8374-E244-4A01-BB27-14A7979D9AC7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CEDA142C-E600-4538-978B-BBE87C610410}" srcId="{89DD6C49-2E3E-40A1-BA8A-D763270CE852}" destId="{F67119AE-FF1B-4DB6-9DF8-FE50F649D6E0}" srcOrd="1" destOrd="0" parTransId="{C276265D-AE65-4D70-9373-D39162B93820}" sibTransId="{C49CC9B1-7205-4BC9-BA96-D3F296D00A2D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48FB8374-E244-4A01-BB27-14A7979D9AC7}" srcId="{89DD6C49-2E3E-40A1-BA8A-D763270CE852}" destId="{B940EA7A-F962-4F6A-AC76-73B5D13FF7AE}" srcOrd="2" destOrd="0" parTransId="{7EC24374-B500-4EE5-96F7-3C592C83C4FB}" sibTransId="{B91B1B7D-938F-4468-9EA2-B516B5E62C74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A9A341C8-1389-42F7-B3F4-7C3FCCEB87F4}" type="presOf" srcId="{F67119AE-FF1B-4DB6-9DF8-FE50F649D6E0}" destId="{21FA4DE1-CB73-4B28-B241-02E2BDA36920}" srcOrd="0" destOrd="1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8AD69FE6-C4B4-42B1-85DE-8F654EAC7A5D}" type="presOf" srcId="{B940EA7A-F962-4F6A-AC76-73B5D13FF7AE}" destId="{21FA4DE1-CB73-4B28-B241-02E2BDA36920}" srcOrd="0" destOrd="2" presId="urn:microsoft.com/office/officeart/2005/8/layout/list1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000" b="1" i="0" dirty="0"/>
            <a:t>4. </a:t>
          </a:r>
          <a:r>
            <a:rPr lang="en-US" sz="2000" b="1" dirty="0"/>
            <a:t>Heating and Cooling Element Control</a:t>
          </a:r>
          <a:endParaRPr lang="en-US" sz="20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1" dirty="0"/>
            <a:t>Heating Element</a:t>
          </a:r>
          <a:r>
            <a:rPr lang="en-US" dirty="0"/>
            <a:t>:</a:t>
          </a:r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706AEFAB-CFE1-428A-8E0B-BA2FF3A679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ON: Current temperature &lt; Set temperature - 5°C.</a:t>
          </a:r>
        </a:p>
      </dgm:t>
    </dgm:pt>
    <dgm:pt modelId="{2FA17D28-5C66-4248-9C6B-BE462E794503}" type="parTrans" cxnId="{195CBD04-C73A-4E33-A37A-B2EA9017645C}">
      <dgm:prSet/>
      <dgm:spPr/>
      <dgm:t>
        <a:bodyPr/>
        <a:lstStyle/>
        <a:p>
          <a:endParaRPr lang="en-AE"/>
        </a:p>
      </dgm:t>
    </dgm:pt>
    <dgm:pt modelId="{ACD73565-953E-4A75-8817-0E742C0BE342}" type="sibTrans" cxnId="{195CBD04-C73A-4E33-A37A-B2EA9017645C}">
      <dgm:prSet/>
      <dgm:spPr/>
      <dgm:t>
        <a:bodyPr/>
        <a:lstStyle/>
        <a:p>
          <a:endParaRPr lang="en-AE"/>
        </a:p>
      </dgm:t>
    </dgm:pt>
    <dgm:pt modelId="{37CCEC82-002D-4E4D-979D-BE14300249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OFF: Current temperature &gt; Set temperature + 5°C.</a:t>
          </a:r>
        </a:p>
      </dgm:t>
    </dgm:pt>
    <dgm:pt modelId="{1B5D5B0F-FEFE-45D6-BAA3-8C8CA928C518}" type="parTrans" cxnId="{8C49BAA0-5293-4B5D-B939-9192CF532A45}">
      <dgm:prSet/>
      <dgm:spPr/>
      <dgm:t>
        <a:bodyPr/>
        <a:lstStyle/>
        <a:p>
          <a:endParaRPr lang="en-AE"/>
        </a:p>
      </dgm:t>
    </dgm:pt>
    <dgm:pt modelId="{615BD99A-C307-45A8-870B-263FBA753771}" type="sibTrans" cxnId="{8C49BAA0-5293-4B5D-B939-9192CF532A45}">
      <dgm:prSet/>
      <dgm:spPr/>
      <dgm:t>
        <a:bodyPr/>
        <a:lstStyle/>
        <a:p>
          <a:endParaRPr lang="en-AE"/>
        </a:p>
      </dgm:t>
    </dgm:pt>
    <dgm:pt modelId="{8A4A711E-C342-4DF1-87CB-ADC3D586CE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Cooling Element</a:t>
          </a:r>
          <a:r>
            <a:rPr lang="en-US"/>
            <a:t>:</a:t>
          </a:r>
        </a:p>
      </dgm:t>
    </dgm:pt>
    <dgm:pt modelId="{9E0B6BF3-1C6A-4ECF-9A1F-1D85011DE224}" type="parTrans" cxnId="{758128AA-80F0-498C-AB8A-3C639CA68C4E}">
      <dgm:prSet/>
      <dgm:spPr/>
      <dgm:t>
        <a:bodyPr/>
        <a:lstStyle/>
        <a:p>
          <a:endParaRPr lang="en-AE"/>
        </a:p>
      </dgm:t>
    </dgm:pt>
    <dgm:pt modelId="{AF8A8AF1-1140-4D55-A652-E570818BF08D}" type="sibTrans" cxnId="{758128AA-80F0-498C-AB8A-3C639CA68C4E}">
      <dgm:prSet/>
      <dgm:spPr/>
      <dgm:t>
        <a:bodyPr/>
        <a:lstStyle/>
        <a:p>
          <a:endParaRPr lang="en-AE"/>
        </a:p>
      </dgm:t>
    </dgm:pt>
    <dgm:pt modelId="{87799920-02FF-46B2-9B93-BA7D78437C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OFF: Current temperature &lt; Set temperature - 5°C.</a:t>
          </a:r>
        </a:p>
      </dgm:t>
    </dgm:pt>
    <dgm:pt modelId="{40F21C77-7E38-421B-B38D-1C44F555D292}" type="parTrans" cxnId="{BB5460A3-DAFA-4479-8961-60E3B41EDCB1}">
      <dgm:prSet/>
      <dgm:spPr/>
      <dgm:t>
        <a:bodyPr/>
        <a:lstStyle/>
        <a:p>
          <a:endParaRPr lang="en-AE"/>
        </a:p>
      </dgm:t>
    </dgm:pt>
    <dgm:pt modelId="{9146B2B9-B4F4-4922-8AB1-A0F0D2B7ED78}" type="sibTrans" cxnId="{BB5460A3-DAFA-4479-8961-60E3B41EDCB1}">
      <dgm:prSet/>
      <dgm:spPr/>
      <dgm:t>
        <a:bodyPr/>
        <a:lstStyle/>
        <a:p>
          <a:endParaRPr lang="en-AE"/>
        </a:p>
      </dgm:t>
    </dgm:pt>
    <dgm:pt modelId="{3C83E132-FF13-4D27-8ADD-B1A50B149B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ON: Current temperature &gt; Set temperature + 5°C.</a:t>
          </a:r>
        </a:p>
      </dgm:t>
    </dgm:pt>
    <dgm:pt modelId="{4A3296E6-8927-4BA1-9CC0-4BE80A73622E}" type="parTrans" cxnId="{9EFB8B25-EF91-496F-8B08-F3A49BF531AA}">
      <dgm:prSet/>
      <dgm:spPr/>
      <dgm:t>
        <a:bodyPr/>
        <a:lstStyle/>
        <a:p>
          <a:endParaRPr lang="en-AE"/>
        </a:p>
      </dgm:t>
    </dgm:pt>
    <dgm:pt modelId="{BB19938D-8574-40C5-9AA0-207D04FEF718}" type="sibTrans" cxnId="{9EFB8B25-EF91-496F-8B08-F3A49BF531AA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104565" custScaleY="149957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95CBD04-C73A-4E33-A37A-B2EA9017645C}" srcId="{6F6F3C1C-7445-4D05-A029-6FAC95334D15}" destId="{706AEFAB-CFE1-428A-8E0B-BA2FF3A67949}" srcOrd="0" destOrd="0" parTransId="{2FA17D28-5C66-4248-9C6B-BE462E794503}" sibTransId="{ACD73565-953E-4A75-8817-0E742C0BE342}"/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9EFB8B25-EF91-496F-8B08-F3A49BF531AA}" srcId="{8A4A711E-C342-4DF1-87CB-ADC3D586CEBF}" destId="{3C83E132-FF13-4D27-8ADD-B1A50B149BE4}" srcOrd="1" destOrd="0" parTransId="{4A3296E6-8927-4BA1-9CC0-4BE80A73622E}" sibTransId="{BB19938D-8574-40C5-9AA0-207D04FEF718}"/>
    <dgm:cxn modelId="{B045CF2B-8BB2-494D-967D-2EC4478AC112}" type="presOf" srcId="{87799920-02FF-46B2-9B93-BA7D78437C93}" destId="{21FA4DE1-CB73-4B28-B241-02E2BDA36920}" srcOrd="0" destOrd="4" presId="urn:microsoft.com/office/officeart/2005/8/layout/list1"/>
    <dgm:cxn modelId="{14F9623B-9C6B-4213-8A3C-BFBFB2B71701}" type="presOf" srcId="{3C83E132-FF13-4D27-8ADD-B1A50B149BE4}" destId="{21FA4DE1-CB73-4B28-B241-02E2BDA36920}" srcOrd="0" destOrd="5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8ED4CC4F-E24C-4CA9-907F-3C16FF0A2D28}" type="presOf" srcId="{8A4A711E-C342-4DF1-87CB-ADC3D586CEBF}" destId="{21FA4DE1-CB73-4B28-B241-02E2BDA36920}" srcOrd="0" destOrd="3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8C49BAA0-5293-4B5D-B939-9192CF532A45}" srcId="{6F6F3C1C-7445-4D05-A029-6FAC95334D15}" destId="{37CCEC82-002D-4E4D-979D-BE14300249EC}" srcOrd="1" destOrd="0" parTransId="{1B5D5B0F-FEFE-45D6-BAA3-8C8CA928C518}" sibTransId="{615BD99A-C307-45A8-870B-263FBA753771}"/>
    <dgm:cxn modelId="{BB5460A3-DAFA-4479-8961-60E3B41EDCB1}" srcId="{8A4A711E-C342-4DF1-87CB-ADC3D586CEBF}" destId="{87799920-02FF-46B2-9B93-BA7D78437C93}" srcOrd="0" destOrd="0" parTransId="{40F21C77-7E38-421B-B38D-1C44F555D292}" sibTransId="{9146B2B9-B4F4-4922-8AB1-A0F0D2B7ED78}"/>
    <dgm:cxn modelId="{A131EFA6-CEDA-4930-A693-6585B4ACEE56}" type="presOf" srcId="{37CCEC82-002D-4E4D-979D-BE14300249EC}" destId="{21FA4DE1-CB73-4B28-B241-02E2BDA36920}" srcOrd="0" destOrd="2" presId="urn:microsoft.com/office/officeart/2005/8/layout/list1"/>
    <dgm:cxn modelId="{758128AA-80F0-498C-AB8A-3C639CA68C4E}" srcId="{89DD6C49-2E3E-40A1-BA8A-D763270CE852}" destId="{8A4A711E-C342-4DF1-87CB-ADC3D586CEBF}" srcOrd="1" destOrd="0" parTransId="{9E0B6BF3-1C6A-4ECF-9A1F-1D85011DE224}" sibTransId="{AF8A8AF1-1140-4D55-A652-E570818BF08D}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7E69F8DD-B818-4A78-BDAC-91EB521F90FC}" type="presOf" srcId="{706AEFAB-CFE1-428A-8E0B-BA2FF3A67949}" destId="{21FA4DE1-CB73-4B28-B241-02E2BDA36920}" srcOrd="0" destOrd="1" presId="urn:microsoft.com/office/officeart/2005/8/layout/list1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000" b="1" dirty="0"/>
            <a:t>5. Seven-Segment Display</a:t>
          </a:r>
          <a:endParaRPr lang="en-US" sz="20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/>
            <a:t>Default: Displays current water temperature.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B9B1A87B-4F69-493D-9FAF-69867F3954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Temperature setting mode:</a:t>
          </a:r>
        </a:p>
      </dgm:t>
    </dgm:pt>
    <dgm:pt modelId="{83F775AA-45AC-477B-9ED8-2DC1C94039D6}" type="parTrans" cxnId="{D9E5FD6F-1B2C-41C6-B6F5-F251D120AF9E}">
      <dgm:prSet/>
      <dgm:spPr/>
      <dgm:t>
        <a:bodyPr/>
        <a:lstStyle/>
        <a:p>
          <a:endParaRPr lang="en-AE"/>
        </a:p>
      </dgm:t>
    </dgm:pt>
    <dgm:pt modelId="{7BA1F211-119E-4362-9E40-89C2DAF57958}" type="sibTrans" cxnId="{D9E5FD6F-1B2C-41C6-B6F5-F251D120AF9E}">
      <dgm:prSet/>
      <dgm:spPr/>
      <dgm:t>
        <a:bodyPr/>
        <a:lstStyle/>
        <a:p>
          <a:endParaRPr lang="en-AE"/>
        </a:p>
      </dgm:t>
    </dgm:pt>
    <dgm:pt modelId="{C43B2166-7D5C-4283-9645-6C22187345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Displays set temperature.</a:t>
          </a:r>
        </a:p>
      </dgm:t>
    </dgm:pt>
    <dgm:pt modelId="{6BC2B223-DEC7-408F-8ED7-7A18E3B27981}" type="parTrans" cxnId="{1EFC5EE0-153F-48D5-8FDF-60D1164B9223}">
      <dgm:prSet/>
      <dgm:spPr/>
      <dgm:t>
        <a:bodyPr/>
        <a:lstStyle/>
        <a:p>
          <a:endParaRPr lang="en-AE"/>
        </a:p>
      </dgm:t>
    </dgm:pt>
    <dgm:pt modelId="{BD3D60DC-B727-4847-AFCC-5102B124BC22}" type="sibTrans" cxnId="{1EFC5EE0-153F-48D5-8FDF-60D1164B9223}">
      <dgm:prSet/>
      <dgm:spPr/>
      <dgm:t>
        <a:bodyPr/>
        <a:lstStyle/>
        <a:p>
          <a:endParaRPr lang="en-AE"/>
        </a:p>
      </dgm:t>
    </dgm:pt>
    <dgm:pt modelId="{11E83EF9-F73A-41DC-B87C-CEFBB7969A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Blinks every 1 second.</a:t>
          </a:r>
        </a:p>
      </dgm:t>
    </dgm:pt>
    <dgm:pt modelId="{A40F6BCF-E8AF-4C82-A081-A19F45FCA7DF}" type="parTrans" cxnId="{E0DF77D1-8E39-4BF8-A322-B6BCC8684D24}">
      <dgm:prSet/>
      <dgm:spPr/>
      <dgm:t>
        <a:bodyPr/>
        <a:lstStyle/>
        <a:p>
          <a:endParaRPr lang="en-AE"/>
        </a:p>
      </dgm:t>
    </dgm:pt>
    <dgm:pt modelId="{B573B5A0-F9AD-4382-9A1F-92BC19925920}" type="sibTrans" cxnId="{E0DF77D1-8E39-4BF8-A322-B6BCC8684D24}">
      <dgm:prSet/>
      <dgm:spPr/>
      <dgm:t>
        <a:bodyPr/>
        <a:lstStyle/>
        <a:p>
          <a:endParaRPr lang="en-AE"/>
        </a:p>
      </dgm:t>
    </dgm:pt>
    <dgm:pt modelId="{2F034477-871D-4D84-9F63-1AE7A05FC0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Exits mode if no buttons are pressed for 5 seconds.</a:t>
          </a:r>
        </a:p>
      </dgm:t>
    </dgm:pt>
    <dgm:pt modelId="{5F757885-DAEF-49CA-8D67-5E946994F61E}" type="parTrans" cxnId="{DC0183B3-4DC6-4EBE-AA5C-90F396350EEE}">
      <dgm:prSet/>
      <dgm:spPr/>
      <dgm:t>
        <a:bodyPr/>
        <a:lstStyle/>
        <a:p>
          <a:endParaRPr lang="en-AE"/>
        </a:p>
      </dgm:t>
    </dgm:pt>
    <dgm:pt modelId="{87D22242-B83A-46F0-B6A8-2A01E62AD4BC}" type="sibTrans" cxnId="{DC0183B3-4DC6-4EBE-AA5C-90F396350EEE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104565" custScaleY="91186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D9E5FD6F-1B2C-41C6-B6F5-F251D120AF9E}" srcId="{89DD6C49-2E3E-40A1-BA8A-D763270CE852}" destId="{B9B1A87B-4F69-493D-9FAF-69867F395486}" srcOrd="1" destOrd="0" parTransId="{83F775AA-45AC-477B-9ED8-2DC1C94039D6}" sibTransId="{7BA1F211-119E-4362-9E40-89C2DAF57958}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C1395378-3C74-46A5-8408-427FF7181B5D}" type="presOf" srcId="{2F034477-871D-4D84-9F63-1AE7A05FC01C}" destId="{21FA4DE1-CB73-4B28-B241-02E2BDA36920}" srcOrd="0" destOrd="4" presId="urn:microsoft.com/office/officeart/2005/8/layout/list1"/>
    <dgm:cxn modelId="{019D3C88-324B-4B53-917B-8D20334A07D5}" type="presOf" srcId="{B9B1A87B-4F69-493D-9FAF-69867F395486}" destId="{21FA4DE1-CB73-4B28-B241-02E2BDA36920}" srcOrd="0" destOrd="1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1A4215A5-FB97-4232-ADF4-68D30E533181}" type="presOf" srcId="{C43B2166-7D5C-4283-9645-6C2218734545}" destId="{21FA4DE1-CB73-4B28-B241-02E2BDA36920}" srcOrd="0" destOrd="2" presId="urn:microsoft.com/office/officeart/2005/8/layout/list1"/>
    <dgm:cxn modelId="{DC0183B3-4DC6-4EBE-AA5C-90F396350EEE}" srcId="{89DD6C49-2E3E-40A1-BA8A-D763270CE852}" destId="{2F034477-871D-4D84-9F63-1AE7A05FC01C}" srcOrd="2" destOrd="0" parTransId="{5F757885-DAEF-49CA-8D67-5E946994F61E}" sibTransId="{87D22242-B83A-46F0-B6A8-2A01E62AD4BC}"/>
    <dgm:cxn modelId="{B421A5B8-531C-40A4-B05D-505971C2A435}" type="presOf" srcId="{11E83EF9-F73A-41DC-B87C-CEFBB7969A93}" destId="{21FA4DE1-CB73-4B28-B241-02E2BDA36920}" srcOrd="0" destOrd="3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E0DF77D1-8E39-4BF8-A322-B6BCC8684D24}" srcId="{B9B1A87B-4F69-493D-9FAF-69867F395486}" destId="{11E83EF9-F73A-41DC-B87C-CEFBB7969A93}" srcOrd="1" destOrd="0" parTransId="{A40F6BCF-E8AF-4C82-A081-A19F45FCA7DF}" sibTransId="{B573B5A0-F9AD-4382-9A1F-92BC19925920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1EFC5EE0-153F-48D5-8FDF-60D1164B9223}" srcId="{B9B1A87B-4F69-493D-9FAF-69867F395486}" destId="{C43B2166-7D5C-4283-9645-6C2218734545}" srcOrd="0" destOrd="0" parTransId="{6BC2B223-DEC7-408F-8ED7-7A18E3B27981}" sibTransId="{BD3D60DC-B727-4847-AFCC-5102B124BC22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400" b="1" dirty="0"/>
            <a:t>6. Heating Element LEDs</a:t>
          </a:r>
          <a:endParaRPr lang="en-US" sz="24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 custT="1"/>
      <dgm:spPr/>
      <dgm:t>
        <a:bodyPr/>
        <a:lstStyle/>
        <a:p>
          <a:r>
            <a:rPr lang="en-US" sz="3200" dirty="0"/>
            <a:t>Heating led Blinks every 1 second when heating element is ON.</a:t>
          </a:r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6C3905C6-92F7-4ACB-ACB8-77DF4AE4FE2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Cooling led  Remains ON if cooling element is active.</a:t>
          </a:r>
        </a:p>
      </dgm:t>
    </dgm:pt>
    <dgm:pt modelId="{A73034E0-965B-4277-A199-D72386768010}" type="parTrans" cxnId="{D85D498B-BB01-4E1C-9353-8675994EDFB5}">
      <dgm:prSet/>
      <dgm:spPr/>
      <dgm:t>
        <a:bodyPr/>
        <a:lstStyle/>
        <a:p>
          <a:endParaRPr lang="en-AE"/>
        </a:p>
      </dgm:t>
    </dgm:pt>
    <dgm:pt modelId="{282325BC-6015-4D81-9C10-9FAFD5E51807}" type="sibTrans" cxnId="{D85D498B-BB01-4E1C-9353-8675994EDFB5}">
      <dgm:prSet/>
      <dgm:spPr/>
      <dgm:t>
        <a:bodyPr/>
        <a:lstStyle/>
        <a:p>
          <a:endParaRPr lang="en-AE"/>
        </a:p>
      </dgm:t>
    </dgm:pt>
    <dgm:pt modelId="{2FAD437E-18EB-48B4-AC09-817629AFDBB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Booth </a:t>
          </a:r>
          <a:r>
            <a:rPr lang="en-US" sz="3200" dirty="0" err="1"/>
            <a:t>leds</a:t>
          </a:r>
          <a:r>
            <a:rPr lang="en-US" sz="3200" dirty="0"/>
            <a:t> OFF if the temperature is prefect or the system is off</a:t>
          </a:r>
        </a:p>
      </dgm:t>
    </dgm:pt>
    <dgm:pt modelId="{A5BCE4F3-09FA-4583-88FC-1A2A50872C79}" type="parTrans" cxnId="{CED7778A-B442-4843-9F52-8FCE3083019D}">
      <dgm:prSet/>
      <dgm:spPr/>
      <dgm:t>
        <a:bodyPr/>
        <a:lstStyle/>
        <a:p>
          <a:endParaRPr lang="en-AE"/>
        </a:p>
      </dgm:t>
    </dgm:pt>
    <dgm:pt modelId="{63C59D03-68A5-4F4D-AD8C-028769EBAFB3}" type="sibTrans" cxnId="{CED7778A-B442-4843-9F52-8FCE3083019D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94435" custScaleY="38745" custLinFactNeighborX="-9592" custLinFactNeighborY="-43796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 custScaleY="88229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831ECB3F-381D-41B2-B938-F94870998F62}" type="presOf" srcId="{6C3905C6-92F7-4ACB-ACB8-77DF4AE4FE2F}" destId="{21FA4DE1-CB73-4B28-B241-02E2BDA36920}" srcOrd="0" destOrd="1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B646B75F-DACF-4C8A-A9DB-C40218BE136B}" type="presOf" srcId="{2FAD437E-18EB-48B4-AC09-817629AFDBB0}" destId="{21FA4DE1-CB73-4B28-B241-02E2BDA36920}" srcOrd="0" destOrd="2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CED7778A-B442-4843-9F52-8FCE3083019D}" srcId="{89DD6C49-2E3E-40A1-BA8A-D763270CE852}" destId="{2FAD437E-18EB-48B4-AC09-817629AFDBB0}" srcOrd="2" destOrd="0" parTransId="{A5BCE4F3-09FA-4583-88FC-1A2A50872C79}" sibTransId="{63C59D03-68A5-4F4D-AD8C-028769EBAFB3}"/>
    <dgm:cxn modelId="{D85D498B-BB01-4E1C-9353-8675994EDFB5}" srcId="{89DD6C49-2E3E-40A1-BA8A-D763270CE852}" destId="{6C3905C6-92F7-4ACB-ACB8-77DF4AE4FE2F}" srcOrd="1" destOrd="0" parTransId="{A73034E0-965B-4277-A199-D72386768010}" sibTransId="{282325BC-6015-4D81-9C10-9FAFD5E51807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29C5B0-E0D2-40A5-AED1-05950F7BFFC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060A70-6430-4164-B053-5F5C4BCE60BE}">
      <dgm:prSet/>
      <dgm:spPr/>
      <dgm:t>
        <a:bodyPr/>
        <a:lstStyle/>
        <a:p>
          <a:r>
            <a:rPr lang="en-US" b="1"/>
            <a:t>Microcontroller</a:t>
          </a:r>
          <a:r>
            <a:rPr lang="en-US"/>
            <a:t>: ATMEGA32.</a:t>
          </a:r>
        </a:p>
      </dgm:t>
    </dgm:pt>
    <dgm:pt modelId="{3204A677-18DD-4EED-AFF8-01738E2384B9}" type="parTrans" cxnId="{6D3B983C-7913-4FD2-A18E-CAA4BF29759A}">
      <dgm:prSet/>
      <dgm:spPr/>
      <dgm:t>
        <a:bodyPr/>
        <a:lstStyle/>
        <a:p>
          <a:endParaRPr lang="en-US"/>
        </a:p>
      </dgm:t>
    </dgm:pt>
    <dgm:pt modelId="{D1FA11B0-CCBF-4DCE-BCD4-66B489C096F1}" type="sibTrans" cxnId="{6D3B983C-7913-4FD2-A18E-CAA4BF29759A}">
      <dgm:prSet/>
      <dgm:spPr/>
      <dgm:t>
        <a:bodyPr/>
        <a:lstStyle/>
        <a:p>
          <a:endParaRPr lang="en-US"/>
        </a:p>
      </dgm:t>
    </dgm:pt>
    <dgm:pt modelId="{F0B5FF09-BB32-4778-B36A-BF940FFE9148}">
      <dgm:prSet/>
      <dgm:spPr/>
      <dgm:t>
        <a:bodyPr/>
        <a:lstStyle/>
        <a:p>
          <a:r>
            <a:rPr lang="en-US" b="1"/>
            <a:t>Temperature Sensor</a:t>
          </a:r>
          <a:r>
            <a:rPr lang="en-US"/>
            <a:t>: Measures water temperature.</a:t>
          </a:r>
        </a:p>
      </dgm:t>
    </dgm:pt>
    <dgm:pt modelId="{B7389C95-23CA-40FC-8907-2D2A3E668507}" type="parTrans" cxnId="{E240C8DE-A836-4323-8646-D58049B5637F}">
      <dgm:prSet/>
      <dgm:spPr/>
      <dgm:t>
        <a:bodyPr/>
        <a:lstStyle/>
        <a:p>
          <a:endParaRPr lang="en-US"/>
        </a:p>
      </dgm:t>
    </dgm:pt>
    <dgm:pt modelId="{A2D94549-2115-4148-8179-F2A36D29ED81}" type="sibTrans" cxnId="{E240C8DE-A836-4323-8646-D58049B5637F}">
      <dgm:prSet/>
      <dgm:spPr/>
      <dgm:t>
        <a:bodyPr/>
        <a:lstStyle/>
        <a:p>
          <a:endParaRPr lang="en-US"/>
        </a:p>
      </dgm:t>
    </dgm:pt>
    <dgm:pt modelId="{BBC1AABC-0A82-4136-9A31-62F651D297F2}">
      <dgm:prSet/>
      <dgm:spPr/>
      <dgm:t>
        <a:bodyPr/>
        <a:lstStyle/>
        <a:p>
          <a:r>
            <a:rPr lang="en-US" b="1" dirty="0"/>
            <a:t>EEPROM</a:t>
          </a:r>
          <a:r>
            <a:rPr lang="en-US" dirty="0"/>
            <a:t>: for storing set temperature.</a:t>
          </a:r>
        </a:p>
      </dgm:t>
    </dgm:pt>
    <dgm:pt modelId="{CF1C7006-9EFC-4111-987A-381A37E1956A}" type="parTrans" cxnId="{F8AC8987-455A-4AFA-97EA-E747BB0C8AB9}">
      <dgm:prSet/>
      <dgm:spPr/>
      <dgm:t>
        <a:bodyPr/>
        <a:lstStyle/>
        <a:p>
          <a:endParaRPr lang="en-US"/>
        </a:p>
      </dgm:t>
    </dgm:pt>
    <dgm:pt modelId="{B2EB3F2A-50D9-4CDA-95D3-C467003DB6DF}" type="sibTrans" cxnId="{F8AC8987-455A-4AFA-97EA-E747BB0C8AB9}">
      <dgm:prSet/>
      <dgm:spPr/>
      <dgm:t>
        <a:bodyPr/>
        <a:lstStyle/>
        <a:p>
          <a:endParaRPr lang="en-US"/>
        </a:p>
      </dgm:t>
    </dgm:pt>
    <dgm:pt modelId="{9025793B-F347-4F09-9E7D-BA0DDED8F247}">
      <dgm:prSet/>
      <dgm:spPr/>
      <dgm:t>
        <a:bodyPr/>
        <a:lstStyle/>
        <a:p>
          <a:r>
            <a:rPr lang="en-US" b="1"/>
            <a:t>Seven-Segment Display</a:t>
          </a:r>
          <a:r>
            <a:rPr lang="en-US"/>
            <a:t>: Shows current/set temperature.</a:t>
          </a:r>
        </a:p>
      </dgm:t>
    </dgm:pt>
    <dgm:pt modelId="{E782F6BC-6048-4598-88AE-CFC2CA7884AE}" type="parTrans" cxnId="{F27E3742-7FBA-4813-9555-285667E48192}">
      <dgm:prSet/>
      <dgm:spPr/>
      <dgm:t>
        <a:bodyPr/>
        <a:lstStyle/>
        <a:p>
          <a:endParaRPr lang="en-US"/>
        </a:p>
      </dgm:t>
    </dgm:pt>
    <dgm:pt modelId="{6225FAD3-BDFE-454A-A532-84E2DFB825B4}" type="sibTrans" cxnId="{F27E3742-7FBA-4813-9555-285667E48192}">
      <dgm:prSet/>
      <dgm:spPr/>
      <dgm:t>
        <a:bodyPr/>
        <a:lstStyle/>
        <a:p>
          <a:endParaRPr lang="en-US"/>
        </a:p>
      </dgm:t>
    </dgm:pt>
    <dgm:pt modelId="{6C1C11D3-44E7-4A0B-B078-EEC9BD61670E}">
      <dgm:prSet/>
      <dgm:spPr/>
      <dgm:t>
        <a:bodyPr/>
        <a:lstStyle/>
        <a:p>
          <a:r>
            <a:rPr lang="en-US" b="1"/>
            <a:t>Heating and Cooling Elements</a:t>
          </a:r>
          <a:r>
            <a:rPr lang="en-US"/>
            <a:t>: Regulate water temperature.</a:t>
          </a:r>
        </a:p>
      </dgm:t>
    </dgm:pt>
    <dgm:pt modelId="{C8F153DC-3220-46A0-9DCB-688607BE87D8}" type="parTrans" cxnId="{604844ED-EDD1-4E8D-AF34-81EE9D76ED03}">
      <dgm:prSet/>
      <dgm:spPr/>
      <dgm:t>
        <a:bodyPr/>
        <a:lstStyle/>
        <a:p>
          <a:endParaRPr lang="en-US"/>
        </a:p>
      </dgm:t>
    </dgm:pt>
    <dgm:pt modelId="{EF01EC27-DFEC-4920-8A74-FCF86BA6A4EE}" type="sibTrans" cxnId="{604844ED-EDD1-4E8D-AF34-81EE9D76ED03}">
      <dgm:prSet/>
      <dgm:spPr/>
      <dgm:t>
        <a:bodyPr/>
        <a:lstStyle/>
        <a:p>
          <a:endParaRPr lang="en-US"/>
        </a:p>
      </dgm:t>
    </dgm:pt>
    <dgm:pt modelId="{AEC402A5-4713-4235-BB27-18A7EF42A4BB}">
      <dgm:prSet/>
      <dgm:spPr/>
      <dgm:t>
        <a:bodyPr/>
        <a:lstStyle/>
        <a:p>
          <a:r>
            <a:rPr lang="en-US" b="1"/>
            <a:t>LED Indicator</a:t>
          </a:r>
          <a:r>
            <a:rPr lang="en-US"/>
            <a:t>: Displays heating status.</a:t>
          </a:r>
        </a:p>
      </dgm:t>
    </dgm:pt>
    <dgm:pt modelId="{EC81EE1F-1B52-439B-9AE5-18D7222602BE}" type="parTrans" cxnId="{083A2514-EE0B-4E7E-AAE6-F215DEA8FBB8}">
      <dgm:prSet/>
      <dgm:spPr/>
      <dgm:t>
        <a:bodyPr/>
        <a:lstStyle/>
        <a:p>
          <a:endParaRPr lang="en-US"/>
        </a:p>
      </dgm:t>
    </dgm:pt>
    <dgm:pt modelId="{974CCE4E-B1A5-441E-8946-8ADDE524676D}" type="sibTrans" cxnId="{083A2514-EE0B-4E7E-AAE6-F215DEA8FBB8}">
      <dgm:prSet/>
      <dgm:spPr/>
      <dgm:t>
        <a:bodyPr/>
        <a:lstStyle/>
        <a:p>
          <a:endParaRPr lang="en-US"/>
        </a:p>
      </dgm:t>
    </dgm:pt>
    <dgm:pt modelId="{45064ADB-C0BA-46FA-8D12-E6AEFE3F712C}" type="pres">
      <dgm:prSet presAssocID="{0629C5B0-E0D2-40A5-AED1-05950F7BFFC4}" presName="diagram" presStyleCnt="0">
        <dgm:presLayoutVars>
          <dgm:dir/>
          <dgm:resizeHandles val="exact"/>
        </dgm:presLayoutVars>
      </dgm:prSet>
      <dgm:spPr/>
    </dgm:pt>
    <dgm:pt modelId="{773033A1-5803-40DB-81B8-A1EA565000FB}" type="pres">
      <dgm:prSet presAssocID="{58060A70-6430-4164-B053-5F5C4BCE60BE}" presName="node" presStyleLbl="node1" presStyleIdx="0" presStyleCnt="6">
        <dgm:presLayoutVars>
          <dgm:bulletEnabled val="1"/>
        </dgm:presLayoutVars>
      </dgm:prSet>
      <dgm:spPr/>
    </dgm:pt>
    <dgm:pt modelId="{809D6445-533D-498D-888B-85A4D0B55A2F}" type="pres">
      <dgm:prSet presAssocID="{D1FA11B0-CCBF-4DCE-BCD4-66B489C096F1}" presName="sibTrans" presStyleCnt="0"/>
      <dgm:spPr/>
    </dgm:pt>
    <dgm:pt modelId="{9F6F0523-1F34-4F82-A4CA-3D103F634F50}" type="pres">
      <dgm:prSet presAssocID="{F0B5FF09-BB32-4778-B36A-BF940FFE9148}" presName="node" presStyleLbl="node1" presStyleIdx="1" presStyleCnt="6">
        <dgm:presLayoutVars>
          <dgm:bulletEnabled val="1"/>
        </dgm:presLayoutVars>
      </dgm:prSet>
      <dgm:spPr/>
    </dgm:pt>
    <dgm:pt modelId="{72A185BF-C34D-4576-B38E-498793339B6C}" type="pres">
      <dgm:prSet presAssocID="{A2D94549-2115-4148-8179-F2A36D29ED81}" presName="sibTrans" presStyleCnt="0"/>
      <dgm:spPr/>
    </dgm:pt>
    <dgm:pt modelId="{E02EA43A-F152-4BCB-AB38-507470E72D60}" type="pres">
      <dgm:prSet presAssocID="{BBC1AABC-0A82-4136-9A31-62F651D297F2}" presName="node" presStyleLbl="node1" presStyleIdx="2" presStyleCnt="6">
        <dgm:presLayoutVars>
          <dgm:bulletEnabled val="1"/>
        </dgm:presLayoutVars>
      </dgm:prSet>
      <dgm:spPr/>
    </dgm:pt>
    <dgm:pt modelId="{9CCD58C0-892D-454B-81D7-C572AFD4FDC1}" type="pres">
      <dgm:prSet presAssocID="{B2EB3F2A-50D9-4CDA-95D3-C467003DB6DF}" presName="sibTrans" presStyleCnt="0"/>
      <dgm:spPr/>
    </dgm:pt>
    <dgm:pt modelId="{D44FC16F-F79C-4048-BDFE-F56261486498}" type="pres">
      <dgm:prSet presAssocID="{9025793B-F347-4F09-9E7D-BA0DDED8F247}" presName="node" presStyleLbl="node1" presStyleIdx="3" presStyleCnt="6">
        <dgm:presLayoutVars>
          <dgm:bulletEnabled val="1"/>
        </dgm:presLayoutVars>
      </dgm:prSet>
      <dgm:spPr/>
    </dgm:pt>
    <dgm:pt modelId="{33D6176C-0C51-4CB0-91ED-0E80403EA136}" type="pres">
      <dgm:prSet presAssocID="{6225FAD3-BDFE-454A-A532-84E2DFB825B4}" presName="sibTrans" presStyleCnt="0"/>
      <dgm:spPr/>
    </dgm:pt>
    <dgm:pt modelId="{0C309003-B1C7-4F90-99A8-B6C1BC1A8DD4}" type="pres">
      <dgm:prSet presAssocID="{6C1C11D3-44E7-4A0B-B078-EEC9BD61670E}" presName="node" presStyleLbl="node1" presStyleIdx="4" presStyleCnt="6">
        <dgm:presLayoutVars>
          <dgm:bulletEnabled val="1"/>
        </dgm:presLayoutVars>
      </dgm:prSet>
      <dgm:spPr/>
    </dgm:pt>
    <dgm:pt modelId="{F6211F6A-4C07-44F1-A89B-E4D8C54C5499}" type="pres">
      <dgm:prSet presAssocID="{EF01EC27-DFEC-4920-8A74-FCF86BA6A4EE}" presName="sibTrans" presStyleCnt="0"/>
      <dgm:spPr/>
    </dgm:pt>
    <dgm:pt modelId="{41D8B38B-FD70-48BD-BFDA-663452F9F427}" type="pres">
      <dgm:prSet presAssocID="{AEC402A5-4713-4235-BB27-18A7EF42A4BB}" presName="node" presStyleLbl="node1" presStyleIdx="5" presStyleCnt="6">
        <dgm:presLayoutVars>
          <dgm:bulletEnabled val="1"/>
        </dgm:presLayoutVars>
      </dgm:prSet>
      <dgm:spPr/>
    </dgm:pt>
  </dgm:ptLst>
  <dgm:cxnLst>
    <dgm:cxn modelId="{083A2514-EE0B-4E7E-AAE6-F215DEA8FBB8}" srcId="{0629C5B0-E0D2-40A5-AED1-05950F7BFFC4}" destId="{AEC402A5-4713-4235-BB27-18A7EF42A4BB}" srcOrd="5" destOrd="0" parTransId="{EC81EE1F-1B52-439B-9AE5-18D7222602BE}" sibTransId="{974CCE4E-B1A5-441E-8946-8ADDE524676D}"/>
    <dgm:cxn modelId="{97385425-EFE0-49F8-A7E2-FE537A8D4DF4}" type="presOf" srcId="{0629C5B0-E0D2-40A5-AED1-05950F7BFFC4}" destId="{45064ADB-C0BA-46FA-8D12-E6AEFE3F712C}" srcOrd="0" destOrd="0" presId="urn:microsoft.com/office/officeart/2005/8/layout/default"/>
    <dgm:cxn modelId="{FE04F039-0CB5-41FF-A7FC-1A171DBFEF28}" type="presOf" srcId="{F0B5FF09-BB32-4778-B36A-BF940FFE9148}" destId="{9F6F0523-1F34-4F82-A4CA-3D103F634F50}" srcOrd="0" destOrd="0" presId="urn:microsoft.com/office/officeart/2005/8/layout/default"/>
    <dgm:cxn modelId="{6D3B983C-7913-4FD2-A18E-CAA4BF29759A}" srcId="{0629C5B0-E0D2-40A5-AED1-05950F7BFFC4}" destId="{58060A70-6430-4164-B053-5F5C4BCE60BE}" srcOrd="0" destOrd="0" parTransId="{3204A677-18DD-4EED-AFF8-01738E2384B9}" sibTransId="{D1FA11B0-CCBF-4DCE-BCD4-66B489C096F1}"/>
    <dgm:cxn modelId="{F27E3742-7FBA-4813-9555-285667E48192}" srcId="{0629C5B0-E0D2-40A5-AED1-05950F7BFFC4}" destId="{9025793B-F347-4F09-9E7D-BA0DDED8F247}" srcOrd="3" destOrd="0" parTransId="{E782F6BC-6048-4598-88AE-CFC2CA7884AE}" sibTransId="{6225FAD3-BDFE-454A-A532-84E2DFB825B4}"/>
    <dgm:cxn modelId="{F8AC8987-455A-4AFA-97EA-E747BB0C8AB9}" srcId="{0629C5B0-E0D2-40A5-AED1-05950F7BFFC4}" destId="{BBC1AABC-0A82-4136-9A31-62F651D297F2}" srcOrd="2" destOrd="0" parTransId="{CF1C7006-9EFC-4111-987A-381A37E1956A}" sibTransId="{B2EB3F2A-50D9-4CDA-95D3-C467003DB6DF}"/>
    <dgm:cxn modelId="{0F091F9F-D958-4376-8330-DFF8572D709E}" type="presOf" srcId="{9025793B-F347-4F09-9E7D-BA0DDED8F247}" destId="{D44FC16F-F79C-4048-BDFE-F56261486498}" srcOrd="0" destOrd="0" presId="urn:microsoft.com/office/officeart/2005/8/layout/default"/>
    <dgm:cxn modelId="{DF29D1A7-4A80-4FAE-B108-5705754EB04C}" type="presOf" srcId="{AEC402A5-4713-4235-BB27-18A7EF42A4BB}" destId="{41D8B38B-FD70-48BD-BFDA-663452F9F427}" srcOrd="0" destOrd="0" presId="urn:microsoft.com/office/officeart/2005/8/layout/default"/>
    <dgm:cxn modelId="{0ED938B3-21AA-4BAF-93E4-637F53849A2B}" type="presOf" srcId="{6C1C11D3-44E7-4A0B-B078-EEC9BD61670E}" destId="{0C309003-B1C7-4F90-99A8-B6C1BC1A8DD4}" srcOrd="0" destOrd="0" presId="urn:microsoft.com/office/officeart/2005/8/layout/default"/>
    <dgm:cxn modelId="{E19078BF-2E9F-490B-9196-F64BD1650DFA}" type="presOf" srcId="{BBC1AABC-0A82-4136-9A31-62F651D297F2}" destId="{E02EA43A-F152-4BCB-AB38-507470E72D60}" srcOrd="0" destOrd="0" presId="urn:microsoft.com/office/officeart/2005/8/layout/default"/>
    <dgm:cxn modelId="{E240C8DE-A836-4323-8646-D58049B5637F}" srcId="{0629C5B0-E0D2-40A5-AED1-05950F7BFFC4}" destId="{F0B5FF09-BB32-4778-B36A-BF940FFE9148}" srcOrd="1" destOrd="0" parTransId="{B7389C95-23CA-40FC-8907-2D2A3E668507}" sibTransId="{A2D94549-2115-4148-8179-F2A36D29ED81}"/>
    <dgm:cxn modelId="{604844ED-EDD1-4E8D-AF34-81EE9D76ED03}" srcId="{0629C5B0-E0D2-40A5-AED1-05950F7BFFC4}" destId="{6C1C11D3-44E7-4A0B-B078-EEC9BD61670E}" srcOrd="4" destOrd="0" parTransId="{C8F153DC-3220-46A0-9DCB-688607BE87D8}" sibTransId="{EF01EC27-DFEC-4920-8A74-FCF86BA6A4EE}"/>
    <dgm:cxn modelId="{2D87C0ED-1BA3-465A-85A9-91A98E1234B9}" type="presOf" srcId="{58060A70-6430-4164-B053-5F5C4BCE60BE}" destId="{773033A1-5803-40DB-81B8-A1EA565000FB}" srcOrd="0" destOrd="0" presId="urn:microsoft.com/office/officeart/2005/8/layout/default"/>
    <dgm:cxn modelId="{C29072B9-701D-413C-9F52-4BCB91FDC24F}" type="presParOf" srcId="{45064ADB-C0BA-46FA-8D12-E6AEFE3F712C}" destId="{773033A1-5803-40DB-81B8-A1EA565000FB}" srcOrd="0" destOrd="0" presId="urn:microsoft.com/office/officeart/2005/8/layout/default"/>
    <dgm:cxn modelId="{CA5B5B23-5D97-4455-9161-B76BA0DE4C1A}" type="presParOf" srcId="{45064ADB-C0BA-46FA-8D12-E6AEFE3F712C}" destId="{809D6445-533D-498D-888B-85A4D0B55A2F}" srcOrd="1" destOrd="0" presId="urn:microsoft.com/office/officeart/2005/8/layout/default"/>
    <dgm:cxn modelId="{CB38B29E-34AF-4586-A974-A1CBE421EB99}" type="presParOf" srcId="{45064ADB-C0BA-46FA-8D12-E6AEFE3F712C}" destId="{9F6F0523-1F34-4F82-A4CA-3D103F634F50}" srcOrd="2" destOrd="0" presId="urn:microsoft.com/office/officeart/2005/8/layout/default"/>
    <dgm:cxn modelId="{505366FB-BA47-4829-A869-87F5532DB691}" type="presParOf" srcId="{45064ADB-C0BA-46FA-8D12-E6AEFE3F712C}" destId="{72A185BF-C34D-4576-B38E-498793339B6C}" srcOrd="3" destOrd="0" presId="urn:microsoft.com/office/officeart/2005/8/layout/default"/>
    <dgm:cxn modelId="{8E9B4BCD-9EAD-44BB-8D52-F5ADCB871626}" type="presParOf" srcId="{45064ADB-C0BA-46FA-8D12-E6AEFE3F712C}" destId="{E02EA43A-F152-4BCB-AB38-507470E72D60}" srcOrd="4" destOrd="0" presId="urn:microsoft.com/office/officeart/2005/8/layout/default"/>
    <dgm:cxn modelId="{E2D7F32E-E82E-44F2-8098-376522023848}" type="presParOf" srcId="{45064ADB-C0BA-46FA-8D12-E6AEFE3F712C}" destId="{9CCD58C0-892D-454B-81D7-C572AFD4FDC1}" srcOrd="5" destOrd="0" presId="urn:microsoft.com/office/officeart/2005/8/layout/default"/>
    <dgm:cxn modelId="{92077CAA-2CC0-4816-BAA5-72732F65F24A}" type="presParOf" srcId="{45064ADB-C0BA-46FA-8D12-E6AEFE3F712C}" destId="{D44FC16F-F79C-4048-BDFE-F56261486498}" srcOrd="6" destOrd="0" presId="urn:microsoft.com/office/officeart/2005/8/layout/default"/>
    <dgm:cxn modelId="{FF94C8DF-D820-4530-BF8F-86D667E4762B}" type="presParOf" srcId="{45064ADB-C0BA-46FA-8D12-E6AEFE3F712C}" destId="{33D6176C-0C51-4CB0-91ED-0E80403EA136}" srcOrd="7" destOrd="0" presId="urn:microsoft.com/office/officeart/2005/8/layout/default"/>
    <dgm:cxn modelId="{CA77DF2C-33DA-4798-AA2D-E433BD43F212}" type="presParOf" srcId="{45064ADB-C0BA-46FA-8D12-E6AEFE3F712C}" destId="{0C309003-B1C7-4F90-99A8-B6C1BC1A8DD4}" srcOrd="8" destOrd="0" presId="urn:microsoft.com/office/officeart/2005/8/layout/default"/>
    <dgm:cxn modelId="{09D8E7CF-86B0-43BA-A4CE-49EDC3221026}" type="presParOf" srcId="{45064ADB-C0BA-46FA-8D12-E6AEFE3F712C}" destId="{F6211F6A-4C07-44F1-A89B-E4D8C54C5499}" srcOrd="9" destOrd="0" presId="urn:microsoft.com/office/officeart/2005/8/layout/default"/>
    <dgm:cxn modelId="{D573EC8F-80A2-49D1-B994-DA75226C8C2F}" type="presParOf" srcId="{45064ADB-C0BA-46FA-8D12-E6AEFE3F712C}" destId="{41D8B38B-FD70-48BD-BFDA-663452F9F42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57D407-B896-4DEB-8B29-8F271784D18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5F0261-1C73-4AAE-8A63-A08302EEDDA0}">
      <dgm:prSet/>
      <dgm:spPr/>
      <dgm:t>
        <a:bodyPr/>
        <a:lstStyle/>
        <a:p>
          <a:r>
            <a:rPr lang="en-US" b="1" i="0"/>
            <a:t>HAL (Hardware Abstraction Layer)</a:t>
          </a:r>
          <a:r>
            <a:rPr lang="en-US" b="0" i="0"/>
            <a:t>:</a:t>
          </a:r>
          <a:endParaRPr lang="en-US"/>
        </a:p>
      </dgm:t>
    </dgm:pt>
    <dgm:pt modelId="{79A7739E-E269-4D04-9701-EC8A3BCD8EF3}" type="parTrans" cxnId="{F51CAA9E-DD26-4AA1-9D5C-FD54F4246C1C}">
      <dgm:prSet/>
      <dgm:spPr/>
      <dgm:t>
        <a:bodyPr/>
        <a:lstStyle/>
        <a:p>
          <a:endParaRPr lang="en-US"/>
        </a:p>
      </dgm:t>
    </dgm:pt>
    <dgm:pt modelId="{33A25D09-3746-4228-854C-6F5476BF8A14}" type="sibTrans" cxnId="{F51CAA9E-DD26-4AA1-9D5C-FD54F4246C1C}">
      <dgm:prSet/>
      <dgm:spPr/>
      <dgm:t>
        <a:bodyPr/>
        <a:lstStyle/>
        <a:p>
          <a:endParaRPr lang="en-US"/>
        </a:p>
      </dgm:t>
    </dgm:pt>
    <dgm:pt modelId="{3FE86C1C-89C8-4349-9305-67E46623668A}">
      <dgm:prSet/>
      <dgm:spPr/>
      <dgm:t>
        <a:bodyPr/>
        <a:lstStyle/>
        <a:p>
          <a:r>
            <a:rPr lang="en-US" b="0" i="0"/>
            <a:t>The HAL provides an interface for hardware components. It abstracts the hardware specifics, making the system more modular and scalable.</a:t>
          </a:r>
          <a:endParaRPr lang="en-US"/>
        </a:p>
      </dgm:t>
    </dgm:pt>
    <dgm:pt modelId="{1E190DCA-401B-48FC-9837-DC627CF74D45}" type="parTrans" cxnId="{79339FDF-6E9E-4DEB-BE4C-EFCAFA60FE31}">
      <dgm:prSet/>
      <dgm:spPr/>
      <dgm:t>
        <a:bodyPr/>
        <a:lstStyle/>
        <a:p>
          <a:endParaRPr lang="en-US"/>
        </a:p>
      </dgm:t>
    </dgm:pt>
    <dgm:pt modelId="{4F5E411B-CD99-4913-B96A-49F69B4A20A9}" type="sibTrans" cxnId="{79339FDF-6E9E-4DEB-BE4C-EFCAFA60FE31}">
      <dgm:prSet/>
      <dgm:spPr/>
      <dgm:t>
        <a:bodyPr/>
        <a:lstStyle/>
        <a:p>
          <a:endParaRPr lang="en-US"/>
        </a:p>
      </dgm:t>
    </dgm:pt>
    <dgm:pt modelId="{2DF48B20-3F57-4ECE-9908-3F02DCD9FFE5}">
      <dgm:prSet/>
      <dgm:spPr/>
      <dgm:t>
        <a:bodyPr/>
        <a:lstStyle/>
        <a:p>
          <a:r>
            <a:rPr lang="en-US" b="0" i="0"/>
            <a:t>Key modules in the HAL include:</a:t>
          </a:r>
          <a:endParaRPr lang="en-US"/>
        </a:p>
      </dgm:t>
    </dgm:pt>
    <dgm:pt modelId="{A8938B52-2A88-45E3-886B-B6A91E4A35B3}" type="parTrans" cxnId="{AC01C492-5E5D-411A-A63C-823347B1C450}">
      <dgm:prSet/>
      <dgm:spPr/>
      <dgm:t>
        <a:bodyPr/>
        <a:lstStyle/>
        <a:p>
          <a:endParaRPr lang="en-US"/>
        </a:p>
      </dgm:t>
    </dgm:pt>
    <dgm:pt modelId="{5EE2E81E-7C95-470B-AED2-5DE104692AE3}" type="sibTrans" cxnId="{AC01C492-5E5D-411A-A63C-823347B1C450}">
      <dgm:prSet/>
      <dgm:spPr/>
      <dgm:t>
        <a:bodyPr/>
        <a:lstStyle/>
        <a:p>
          <a:endParaRPr lang="en-US"/>
        </a:p>
      </dgm:t>
    </dgm:pt>
    <dgm:pt modelId="{246A63E2-AF30-4B4F-B493-537678191E13}">
      <dgm:prSet/>
      <dgm:spPr/>
      <dgm:t>
        <a:bodyPr/>
        <a:lstStyle/>
        <a:p>
          <a:r>
            <a:rPr lang="en-US" b="1" i="0"/>
            <a:t>Buttons</a:t>
          </a:r>
          <a:r>
            <a:rPr lang="en-US" b="0" i="0"/>
            <a:t>: Handles button press detection and debouncing.</a:t>
          </a:r>
          <a:endParaRPr lang="en-US"/>
        </a:p>
      </dgm:t>
    </dgm:pt>
    <dgm:pt modelId="{A1D381EF-E26D-4022-908D-6BDC144CA0DA}" type="parTrans" cxnId="{9962DC39-F3EB-46B9-9E06-EA9873846612}">
      <dgm:prSet/>
      <dgm:spPr/>
      <dgm:t>
        <a:bodyPr/>
        <a:lstStyle/>
        <a:p>
          <a:endParaRPr lang="en-US"/>
        </a:p>
      </dgm:t>
    </dgm:pt>
    <dgm:pt modelId="{3219727A-A502-4842-A9F6-54E8DC7CEBD1}" type="sibTrans" cxnId="{9962DC39-F3EB-46B9-9E06-EA9873846612}">
      <dgm:prSet/>
      <dgm:spPr/>
      <dgm:t>
        <a:bodyPr/>
        <a:lstStyle/>
        <a:p>
          <a:endParaRPr lang="en-US"/>
        </a:p>
      </dgm:t>
    </dgm:pt>
    <dgm:pt modelId="{3D00FA5C-7316-4094-80F2-F1E529559340}">
      <dgm:prSet/>
      <dgm:spPr/>
      <dgm:t>
        <a:bodyPr/>
        <a:lstStyle/>
        <a:p>
          <a:r>
            <a:rPr lang="en-US" b="1" i="0" dirty="0"/>
            <a:t>EEPROM</a:t>
          </a:r>
          <a:r>
            <a:rPr lang="en-US" b="0" i="0" dirty="0"/>
            <a:t>: Interfaces with the 24C16B for reading and writing set temperature data.</a:t>
          </a:r>
          <a:endParaRPr lang="en-US" dirty="0"/>
        </a:p>
      </dgm:t>
    </dgm:pt>
    <dgm:pt modelId="{367E46C5-B9BB-4A6D-86CE-1F6E3B98114A}" type="parTrans" cxnId="{856FD40A-0DFA-4378-8739-04C19F0B5474}">
      <dgm:prSet/>
      <dgm:spPr/>
      <dgm:t>
        <a:bodyPr/>
        <a:lstStyle/>
        <a:p>
          <a:endParaRPr lang="en-US"/>
        </a:p>
      </dgm:t>
    </dgm:pt>
    <dgm:pt modelId="{2F31B01D-9357-4579-9D8A-57D2B8538386}" type="sibTrans" cxnId="{856FD40A-0DFA-4378-8739-04C19F0B5474}">
      <dgm:prSet/>
      <dgm:spPr/>
      <dgm:t>
        <a:bodyPr/>
        <a:lstStyle/>
        <a:p>
          <a:endParaRPr lang="en-US"/>
        </a:p>
      </dgm:t>
    </dgm:pt>
    <dgm:pt modelId="{83AA8965-F6C7-4593-84C7-D27439EEB73D}">
      <dgm:prSet/>
      <dgm:spPr/>
      <dgm:t>
        <a:bodyPr/>
        <a:lstStyle/>
        <a:p>
          <a:r>
            <a:rPr lang="en-US" b="1" i="0"/>
            <a:t>Seven-Segment Display</a:t>
          </a:r>
          <a:r>
            <a:rPr lang="en-US" b="0" i="0"/>
            <a:t>: Manages the display of temperature values, including blinking behavior.</a:t>
          </a:r>
          <a:endParaRPr lang="en-US"/>
        </a:p>
      </dgm:t>
    </dgm:pt>
    <dgm:pt modelId="{B000982D-2215-41B9-AFCE-24CF970F5FDA}" type="parTrans" cxnId="{F56BB5D0-4638-4D3F-844D-695A0CEB3B35}">
      <dgm:prSet/>
      <dgm:spPr/>
      <dgm:t>
        <a:bodyPr/>
        <a:lstStyle/>
        <a:p>
          <a:endParaRPr lang="en-US"/>
        </a:p>
      </dgm:t>
    </dgm:pt>
    <dgm:pt modelId="{5B4C51B3-742F-4058-A5CF-7C131B6751E6}" type="sibTrans" cxnId="{F56BB5D0-4638-4D3F-844D-695A0CEB3B35}">
      <dgm:prSet/>
      <dgm:spPr/>
      <dgm:t>
        <a:bodyPr/>
        <a:lstStyle/>
        <a:p>
          <a:endParaRPr lang="en-US"/>
        </a:p>
      </dgm:t>
    </dgm:pt>
    <dgm:pt modelId="{5310FEBF-8913-4FF7-B9DA-882AB8EB8B7D}">
      <dgm:prSet/>
      <dgm:spPr/>
      <dgm:t>
        <a:bodyPr/>
        <a:lstStyle/>
        <a:p>
          <a:r>
            <a:rPr lang="en-US" b="1" i="0"/>
            <a:t>LEDs</a:t>
          </a:r>
          <a:r>
            <a:rPr lang="en-US" b="0" i="0"/>
            <a:t>: Controls the status indication of heating and cooling operations.</a:t>
          </a:r>
          <a:endParaRPr lang="en-US"/>
        </a:p>
      </dgm:t>
    </dgm:pt>
    <dgm:pt modelId="{F9432580-1E75-4C2B-9F60-9C59F0FBA7EF}" type="parTrans" cxnId="{CB18C68D-0E9E-4FE4-92FE-6D8DF2AD9C56}">
      <dgm:prSet/>
      <dgm:spPr/>
      <dgm:t>
        <a:bodyPr/>
        <a:lstStyle/>
        <a:p>
          <a:endParaRPr lang="en-US"/>
        </a:p>
      </dgm:t>
    </dgm:pt>
    <dgm:pt modelId="{3AEDA424-0123-40C9-85E2-9988A63C9EC6}" type="sibTrans" cxnId="{CB18C68D-0E9E-4FE4-92FE-6D8DF2AD9C56}">
      <dgm:prSet/>
      <dgm:spPr/>
      <dgm:t>
        <a:bodyPr/>
        <a:lstStyle/>
        <a:p>
          <a:endParaRPr lang="en-US"/>
        </a:p>
      </dgm:t>
    </dgm:pt>
    <dgm:pt modelId="{74C80097-6449-45BF-B6E2-160A7C9DF0C9}">
      <dgm:prSet/>
      <dgm:spPr/>
      <dgm:t>
        <a:bodyPr/>
        <a:lstStyle/>
        <a:p>
          <a:r>
            <a:rPr lang="en-US" b="1" i="0" dirty="0"/>
            <a:t>LM35</a:t>
          </a:r>
          <a:r>
            <a:rPr lang="en-US" b="0" i="0" dirty="0"/>
            <a:t>: Temperature sensor used to get the water temperature .</a:t>
          </a:r>
          <a:endParaRPr lang="en-US" dirty="0"/>
        </a:p>
      </dgm:t>
    </dgm:pt>
    <dgm:pt modelId="{4336ED7A-3AAA-4D1C-B672-CB451E44D73C}" type="parTrans" cxnId="{D7AB5909-8DCC-4BC6-84D0-31553E04EC93}">
      <dgm:prSet/>
      <dgm:spPr/>
      <dgm:t>
        <a:bodyPr/>
        <a:lstStyle/>
        <a:p>
          <a:endParaRPr lang="en-US"/>
        </a:p>
      </dgm:t>
    </dgm:pt>
    <dgm:pt modelId="{0EE432E6-D5DC-49CB-8043-9D8AEACF35FC}" type="sibTrans" cxnId="{D7AB5909-8DCC-4BC6-84D0-31553E04EC93}">
      <dgm:prSet/>
      <dgm:spPr/>
      <dgm:t>
        <a:bodyPr/>
        <a:lstStyle/>
        <a:p>
          <a:endParaRPr lang="en-US"/>
        </a:p>
      </dgm:t>
    </dgm:pt>
    <dgm:pt modelId="{AF801079-47DE-40DF-B835-3CE110A34FF3}">
      <dgm:prSet/>
      <dgm:spPr/>
      <dgm:t>
        <a:bodyPr/>
        <a:lstStyle/>
        <a:p>
          <a:r>
            <a:rPr lang="en-US" b="1" i="0"/>
            <a:t>MCAL (Microcontroller Abstraction Layer)</a:t>
          </a:r>
          <a:r>
            <a:rPr lang="en-US" b="0" i="0"/>
            <a:t>:</a:t>
          </a:r>
          <a:endParaRPr lang="en-US"/>
        </a:p>
      </dgm:t>
    </dgm:pt>
    <dgm:pt modelId="{A5A5C062-3BAC-4C40-AA6E-0A103010923C}" type="parTrans" cxnId="{B9E974D7-55D9-4A3D-8DBA-CF55261FDDE5}">
      <dgm:prSet/>
      <dgm:spPr/>
      <dgm:t>
        <a:bodyPr/>
        <a:lstStyle/>
        <a:p>
          <a:endParaRPr lang="en-US"/>
        </a:p>
      </dgm:t>
    </dgm:pt>
    <dgm:pt modelId="{339AC446-F096-4143-8A73-63B8E3C7E384}" type="sibTrans" cxnId="{B9E974D7-55D9-4A3D-8DBA-CF55261FDDE5}">
      <dgm:prSet/>
      <dgm:spPr/>
      <dgm:t>
        <a:bodyPr/>
        <a:lstStyle/>
        <a:p>
          <a:endParaRPr lang="en-US"/>
        </a:p>
      </dgm:t>
    </dgm:pt>
    <dgm:pt modelId="{61D5768F-43A1-41D8-8E8E-88DC615B27FF}">
      <dgm:prSet/>
      <dgm:spPr/>
      <dgm:t>
        <a:bodyPr/>
        <a:lstStyle/>
        <a:p>
          <a:r>
            <a:rPr lang="en-US" b="0" i="0"/>
            <a:t>The MCAL provides low-level drivers for the ATMEGA32 microcontroller. It ensures efficient and reliable hardware operation.</a:t>
          </a:r>
          <a:endParaRPr lang="en-US"/>
        </a:p>
      </dgm:t>
    </dgm:pt>
    <dgm:pt modelId="{3F77E96D-CD0E-4E21-A749-4D00B971A54D}" type="parTrans" cxnId="{BE90C3E0-BF86-4A66-A8DD-715A19F7F4D3}">
      <dgm:prSet/>
      <dgm:spPr/>
      <dgm:t>
        <a:bodyPr/>
        <a:lstStyle/>
        <a:p>
          <a:endParaRPr lang="en-US"/>
        </a:p>
      </dgm:t>
    </dgm:pt>
    <dgm:pt modelId="{90093801-268B-4732-9A62-F575A97C0EEB}" type="sibTrans" cxnId="{BE90C3E0-BF86-4A66-A8DD-715A19F7F4D3}">
      <dgm:prSet/>
      <dgm:spPr/>
      <dgm:t>
        <a:bodyPr/>
        <a:lstStyle/>
        <a:p>
          <a:endParaRPr lang="en-US"/>
        </a:p>
      </dgm:t>
    </dgm:pt>
    <dgm:pt modelId="{32FF32D9-623B-4BE4-984C-2E587C31DBA0}">
      <dgm:prSet/>
      <dgm:spPr/>
      <dgm:t>
        <a:bodyPr/>
        <a:lstStyle/>
        <a:p>
          <a:r>
            <a:rPr lang="en-US" b="0" i="0"/>
            <a:t>Key drivers in the MCAL include:</a:t>
          </a:r>
          <a:endParaRPr lang="en-US"/>
        </a:p>
      </dgm:t>
    </dgm:pt>
    <dgm:pt modelId="{9602E1C1-3950-4DE8-B91D-8E905B7DAA33}" type="parTrans" cxnId="{210645CD-4D5C-4493-AAB9-E2E30F75E716}">
      <dgm:prSet/>
      <dgm:spPr/>
      <dgm:t>
        <a:bodyPr/>
        <a:lstStyle/>
        <a:p>
          <a:endParaRPr lang="en-US"/>
        </a:p>
      </dgm:t>
    </dgm:pt>
    <dgm:pt modelId="{7253A1C2-AB70-4770-B214-D597BABA8A2C}" type="sibTrans" cxnId="{210645CD-4D5C-4493-AAB9-E2E30F75E716}">
      <dgm:prSet/>
      <dgm:spPr/>
      <dgm:t>
        <a:bodyPr/>
        <a:lstStyle/>
        <a:p>
          <a:endParaRPr lang="en-US"/>
        </a:p>
      </dgm:t>
    </dgm:pt>
    <dgm:pt modelId="{51F87FCD-6440-4017-A7B0-D60C896EC509}">
      <dgm:prSet/>
      <dgm:spPr/>
      <dgm:t>
        <a:bodyPr/>
        <a:lstStyle/>
        <a:p>
          <a:r>
            <a:rPr lang="en-US" b="1" i="0"/>
            <a:t>GPIO (General Purpose Input/Output)</a:t>
          </a:r>
          <a:r>
            <a:rPr lang="en-US" b="0" i="0"/>
            <a:t>: Configures and controls digital I/O pins.</a:t>
          </a:r>
          <a:endParaRPr lang="en-US"/>
        </a:p>
      </dgm:t>
    </dgm:pt>
    <dgm:pt modelId="{7875D50B-7803-4816-AF73-EBBE311D7D31}" type="parTrans" cxnId="{1646BDD5-B824-41F3-9B70-5C0583AD164A}">
      <dgm:prSet/>
      <dgm:spPr/>
      <dgm:t>
        <a:bodyPr/>
        <a:lstStyle/>
        <a:p>
          <a:endParaRPr lang="en-US"/>
        </a:p>
      </dgm:t>
    </dgm:pt>
    <dgm:pt modelId="{BD88F245-AC37-4131-A5A0-A55D57E04999}" type="sibTrans" cxnId="{1646BDD5-B824-41F3-9B70-5C0583AD164A}">
      <dgm:prSet/>
      <dgm:spPr/>
      <dgm:t>
        <a:bodyPr/>
        <a:lstStyle/>
        <a:p>
          <a:endParaRPr lang="en-US"/>
        </a:p>
      </dgm:t>
    </dgm:pt>
    <dgm:pt modelId="{1A376905-A241-4BAD-AEB5-2AE7F75B1174}">
      <dgm:prSet/>
      <dgm:spPr/>
      <dgm:t>
        <a:bodyPr/>
        <a:lstStyle/>
        <a:p>
          <a:r>
            <a:rPr lang="en-US" b="1" i="0"/>
            <a:t>Timers</a:t>
          </a:r>
          <a:r>
            <a:rPr lang="en-US" b="0" i="0"/>
            <a:t>: Used for periodic tasks such as temperature sensing and LED blinking.</a:t>
          </a:r>
          <a:endParaRPr lang="en-US"/>
        </a:p>
      </dgm:t>
    </dgm:pt>
    <dgm:pt modelId="{C31664D1-EAA3-4363-B3D3-5D59154350A2}" type="parTrans" cxnId="{24A71E0E-FD07-4A4B-AC43-314CCCB452CF}">
      <dgm:prSet/>
      <dgm:spPr/>
      <dgm:t>
        <a:bodyPr/>
        <a:lstStyle/>
        <a:p>
          <a:endParaRPr lang="en-US"/>
        </a:p>
      </dgm:t>
    </dgm:pt>
    <dgm:pt modelId="{75563C5D-7420-40F0-85A0-68148AF5BAFF}" type="sibTrans" cxnId="{24A71E0E-FD07-4A4B-AC43-314CCCB452CF}">
      <dgm:prSet/>
      <dgm:spPr/>
      <dgm:t>
        <a:bodyPr/>
        <a:lstStyle/>
        <a:p>
          <a:endParaRPr lang="en-US"/>
        </a:p>
      </dgm:t>
    </dgm:pt>
    <dgm:pt modelId="{DE685E9B-3F6A-4D04-92D2-B543791A6C90}">
      <dgm:prSet/>
      <dgm:spPr/>
      <dgm:t>
        <a:bodyPr/>
        <a:lstStyle/>
        <a:p>
          <a:r>
            <a:rPr lang="en-US" b="1" i="0"/>
            <a:t>ADC (Analog-to-Digital Converter)</a:t>
          </a:r>
          <a:r>
            <a:rPr lang="en-US" b="0" i="0"/>
            <a:t>: Reads analog data from the temperature sensor and converts it to a digital format.</a:t>
          </a:r>
          <a:endParaRPr lang="en-US"/>
        </a:p>
      </dgm:t>
    </dgm:pt>
    <dgm:pt modelId="{ED9E7DB1-3E18-4E04-B65B-1281ECCA463B}" type="parTrans" cxnId="{F57CFB0C-EB79-4A7D-BF5B-5B1A323217C2}">
      <dgm:prSet/>
      <dgm:spPr/>
      <dgm:t>
        <a:bodyPr/>
        <a:lstStyle/>
        <a:p>
          <a:endParaRPr lang="en-US"/>
        </a:p>
      </dgm:t>
    </dgm:pt>
    <dgm:pt modelId="{589C446E-9E30-470E-8069-93DFDC5C3F89}" type="sibTrans" cxnId="{F57CFB0C-EB79-4A7D-BF5B-5B1A323217C2}">
      <dgm:prSet/>
      <dgm:spPr/>
      <dgm:t>
        <a:bodyPr/>
        <a:lstStyle/>
        <a:p>
          <a:endParaRPr lang="en-US"/>
        </a:p>
      </dgm:t>
    </dgm:pt>
    <dgm:pt modelId="{0E2915A6-7586-4CCA-A996-F486F78221E7}">
      <dgm:prSet/>
      <dgm:spPr/>
      <dgm:t>
        <a:bodyPr/>
        <a:lstStyle/>
        <a:p>
          <a:r>
            <a:rPr lang="en-US" b="1" i="0"/>
            <a:t>I2C Protocol</a:t>
          </a:r>
          <a:r>
            <a:rPr lang="en-US" b="0" i="0"/>
            <a:t>: Implements communication protocols for interfacing with the external EEPROM.</a:t>
          </a:r>
          <a:endParaRPr lang="en-US"/>
        </a:p>
      </dgm:t>
    </dgm:pt>
    <dgm:pt modelId="{4786919D-C308-405E-8BC1-33699A87F2BB}" type="parTrans" cxnId="{4564AA6A-2D67-434A-B0E3-16F176E988DD}">
      <dgm:prSet/>
      <dgm:spPr/>
      <dgm:t>
        <a:bodyPr/>
        <a:lstStyle/>
        <a:p>
          <a:endParaRPr lang="en-US"/>
        </a:p>
      </dgm:t>
    </dgm:pt>
    <dgm:pt modelId="{5CC505EA-14A2-4601-ACBF-F33AE6F101D1}" type="sibTrans" cxnId="{4564AA6A-2D67-434A-B0E3-16F176E988DD}">
      <dgm:prSet/>
      <dgm:spPr/>
      <dgm:t>
        <a:bodyPr/>
        <a:lstStyle/>
        <a:p>
          <a:endParaRPr lang="en-US"/>
        </a:p>
      </dgm:t>
    </dgm:pt>
    <dgm:pt modelId="{2EB7F828-00C6-4D70-8CA6-AF9273267913}" type="pres">
      <dgm:prSet presAssocID="{FE57D407-B896-4DEB-8B29-8F271784D185}" presName="linear" presStyleCnt="0">
        <dgm:presLayoutVars>
          <dgm:dir/>
          <dgm:animLvl val="lvl"/>
          <dgm:resizeHandles val="exact"/>
        </dgm:presLayoutVars>
      </dgm:prSet>
      <dgm:spPr/>
    </dgm:pt>
    <dgm:pt modelId="{5109AFBC-13E4-4C0D-A554-BCDA6F8D3A53}" type="pres">
      <dgm:prSet presAssocID="{8D5F0261-1C73-4AAE-8A63-A08302EEDDA0}" presName="parentLin" presStyleCnt="0"/>
      <dgm:spPr/>
    </dgm:pt>
    <dgm:pt modelId="{2C63C379-FDB2-459E-ABCC-AD141EC44734}" type="pres">
      <dgm:prSet presAssocID="{8D5F0261-1C73-4AAE-8A63-A08302EEDDA0}" presName="parentLeftMargin" presStyleLbl="node1" presStyleIdx="0" presStyleCnt="2"/>
      <dgm:spPr/>
    </dgm:pt>
    <dgm:pt modelId="{9FD87CC9-7FF5-404D-B4CD-9BF464E4640F}" type="pres">
      <dgm:prSet presAssocID="{8D5F0261-1C73-4AAE-8A63-A08302EED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167813-63CC-4F80-A01F-19F10FD3CA44}" type="pres">
      <dgm:prSet presAssocID="{8D5F0261-1C73-4AAE-8A63-A08302EEDDA0}" presName="negativeSpace" presStyleCnt="0"/>
      <dgm:spPr/>
    </dgm:pt>
    <dgm:pt modelId="{4B2C4770-A4A2-493F-924B-4C53FC4F8C12}" type="pres">
      <dgm:prSet presAssocID="{8D5F0261-1C73-4AAE-8A63-A08302EEDDA0}" presName="childText" presStyleLbl="conFgAcc1" presStyleIdx="0" presStyleCnt="2">
        <dgm:presLayoutVars>
          <dgm:bulletEnabled val="1"/>
        </dgm:presLayoutVars>
      </dgm:prSet>
      <dgm:spPr/>
    </dgm:pt>
    <dgm:pt modelId="{91325C4E-716C-46C7-8835-08421F45C406}" type="pres">
      <dgm:prSet presAssocID="{33A25D09-3746-4228-854C-6F5476BF8A14}" presName="spaceBetweenRectangles" presStyleCnt="0"/>
      <dgm:spPr/>
    </dgm:pt>
    <dgm:pt modelId="{964E09E9-5715-43D8-A961-1E8C92FD0A37}" type="pres">
      <dgm:prSet presAssocID="{AF801079-47DE-40DF-B835-3CE110A34FF3}" presName="parentLin" presStyleCnt="0"/>
      <dgm:spPr/>
    </dgm:pt>
    <dgm:pt modelId="{F071FD21-D624-4701-BDD0-30950CFA472C}" type="pres">
      <dgm:prSet presAssocID="{AF801079-47DE-40DF-B835-3CE110A34FF3}" presName="parentLeftMargin" presStyleLbl="node1" presStyleIdx="0" presStyleCnt="2"/>
      <dgm:spPr/>
    </dgm:pt>
    <dgm:pt modelId="{8FFD1F82-368E-4933-88E4-1888172C2D8F}" type="pres">
      <dgm:prSet presAssocID="{AF801079-47DE-40DF-B835-3CE110A34F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551F26-ACFF-4CD6-8DBC-085E799B701C}" type="pres">
      <dgm:prSet presAssocID="{AF801079-47DE-40DF-B835-3CE110A34FF3}" presName="negativeSpace" presStyleCnt="0"/>
      <dgm:spPr/>
    </dgm:pt>
    <dgm:pt modelId="{9AE30324-B62B-475D-BEA0-E1149F70B09D}" type="pres">
      <dgm:prSet presAssocID="{AF801079-47DE-40DF-B835-3CE110A34F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AB5909-8DCC-4BC6-84D0-31553E04EC93}" srcId="{2DF48B20-3F57-4ECE-9908-3F02DCD9FFE5}" destId="{74C80097-6449-45BF-B6E2-160A7C9DF0C9}" srcOrd="4" destOrd="0" parTransId="{4336ED7A-3AAA-4D1C-B672-CB451E44D73C}" sibTransId="{0EE432E6-D5DC-49CB-8043-9D8AEACF35FC}"/>
    <dgm:cxn modelId="{856FD40A-0DFA-4378-8739-04C19F0B5474}" srcId="{2DF48B20-3F57-4ECE-9908-3F02DCD9FFE5}" destId="{3D00FA5C-7316-4094-80F2-F1E529559340}" srcOrd="1" destOrd="0" parTransId="{367E46C5-B9BB-4A6D-86CE-1F6E3B98114A}" sibTransId="{2F31B01D-9357-4579-9D8A-57D2B8538386}"/>
    <dgm:cxn modelId="{F57CFB0C-EB79-4A7D-BF5B-5B1A323217C2}" srcId="{32FF32D9-623B-4BE4-984C-2E587C31DBA0}" destId="{DE685E9B-3F6A-4D04-92D2-B543791A6C90}" srcOrd="2" destOrd="0" parTransId="{ED9E7DB1-3E18-4E04-B65B-1281ECCA463B}" sibTransId="{589C446E-9E30-470E-8069-93DFDC5C3F89}"/>
    <dgm:cxn modelId="{24A71E0E-FD07-4A4B-AC43-314CCCB452CF}" srcId="{32FF32D9-623B-4BE4-984C-2E587C31DBA0}" destId="{1A376905-A241-4BAD-AEB5-2AE7F75B1174}" srcOrd="1" destOrd="0" parTransId="{C31664D1-EAA3-4363-B3D3-5D59154350A2}" sibTransId="{75563C5D-7420-40F0-85A0-68148AF5BAFF}"/>
    <dgm:cxn modelId="{BE82EC20-0F4D-41A3-A025-39691F269D2D}" type="presOf" srcId="{8D5F0261-1C73-4AAE-8A63-A08302EEDDA0}" destId="{2C63C379-FDB2-459E-ABCC-AD141EC44734}" srcOrd="0" destOrd="0" presId="urn:microsoft.com/office/officeart/2005/8/layout/list1"/>
    <dgm:cxn modelId="{17C26726-02C3-4159-9F98-82810014C9D8}" type="presOf" srcId="{3FE86C1C-89C8-4349-9305-67E46623668A}" destId="{4B2C4770-A4A2-493F-924B-4C53FC4F8C12}" srcOrd="0" destOrd="0" presId="urn:microsoft.com/office/officeart/2005/8/layout/list1"/>
    <dgm:cxn modelId="{9962DC39-F3EB-46B9-9E06-EA9873846612}" srcId="{2DF48B20-3F57-4ECE-9908-3F02DCD9FFE5}" destId="{246A63E2-AF30-4B4F-B493-537678191E13}" srcOrd="0" destOrd="0" parTransId="{A1D381EF-E26D-4022-908D-6BDC144CA0DA}" sibTransId="{3219727A-A502-4842-A9F6-54E8DC7CEBD1}"/>
    <dgm:cxn modelId="{4C8A4A5D-53FB-438A-80D5-196B6A74A1CB}" type="presOf" srcId="{74C80097-6449-45BF-B6E2-160A7C9DF0C9}" destId="{4B2C4770-A4A2-493F-924B-4C53FC4F8C12}" srcOrd="0" destOrd="6" presId="urn:microsoft.com/office/officeart/2005/8/layout/list1"/>
    <dgm:cxn modelId="{4564AA6A-2D67-434A-B0E3-16F176E988DD}" srcId="{32FF32D9-623B-4BE4-984C-2E587C31DBA0}" destId="{0E2915A6-7586-4CCA-A996-F486F78221E7}" srcOrd="3" destOrd="0" parTransId="{4786919D-C308-405E-8BC1-33699A87F2BB}" sibTransId="{5CC505EA-14A2-4601-ACBF-F33AE6F101D1}"/>
    <dgm:cxn modelId="{649D716D-7274-4C9C-A8D5-DC23A62DFD24}" type="presOf" srcId="{1A376905-A241-4BAD-AEB5-2AE7F75B1174}" destId="{9AE30324-B62B-475D-BEA0-E1149F70B09D}" srcOrd="0" destOrd="3" presId="urn:microsoft.com/office/officeart/2005/8/layout/list1"/>
    <dgm:cxn modelId="{E5AB5853-D49F-478C-9A55-C85C2740174B}" type="presOf" srcId="{AF801079-47DE-40DF-B835-3CE110A34FF3}" destId="{F071FD21-D624-4701-BDD0-30950CFA472C}" srcOrd="0" destOrd="0" presId="urn:microsoft.com/office/officeart/2005/8/layout/list1"/>
    <dgm:cxn modelId="{9D9C475A-AB11-4DB3-A960-368E956ECEF0}" type="presOf" srcId="{8D5F0261-1C73-4AAE-8A63-A08302EEDDA0}" destId="{9FD87CC9-7FF5-404D-B4CD-9BF464E4640F}" srcOrd="1" destOrd="0" presId="urn:microsoft.com/office/officeart/2005/8/layout/list1"/>
    <dgm:cxn modelId="{B8101784-585E-416F-8916-91FB4841C64B}" type="presOf" srcId="{DE685E9B-3F6A-4D04-92D2-B543791A6C90}" destId="{9AE30324-B62B-475D-BEA0-E1149F70B09D}" srcOrd="0" destOrd="4" presId="urn:microsoft.com/office/officeart/2005/8/layout/list1"/>
    <dgm:cxn modelId="{CB18C68D-0E9E-4FE4-92FE-6D8DF2AD9C56}" srcId="{2DF48B20-3F57-4ECE-9908-3F02DCD9FFE5}" destId="{5310FEBF-8913-4FF7-B9DA-882AB8EB8B7D}" srcOrd="3" destOrd="0" parTransId="{F9432580-1E75-4C2B-9F60-9C59F0FBA7EF}" sibTransId="{3AEDA424-0123-40C9-85E2-9988A63C9EC6}"/>
    <dgm:cxn modelId="{95B5B890-BABF-4C88-A892-BA87CAA0667B}" type="presOf" srcId="{0E2915A6-7586-4CCA-A996-F486F78221E7}" destId="{9AE30324-B62B-475D-BEA0-E1149F70B09D}" srcOrd="0" destOrd="5" presId="urn:microsoft.com/office/officeart/2005/8/layout/list1"/>
    <dgm:cxn modelId="{AC01C492-5E5D-411A-A63C-823347B1C450}" srcId="{8D5F0261-1C73-4AAE-8A63-A08302EEDDA0}" destId="{2DF48B20-3F57-4ECE-9908-3F02DCD9FFE5}" srcOrd="1" destOrd="0" parTransId="{A8938B52-2A88-45E3-886B-B6A91E4A35B3}" sibTransId="{5EE2E81E-7C95-470B-AED2-5DE104692AE3}"/>
    <dgm:cxn modelId="{EF669E9B-D10A-4470-B4D4-96A9B36F803A}" type="presOf" srcId="{5310FEBF-8913-4FF7-B9DA-882AB8EB8B7D}" destId="{4B2C4770-A4A2-493F-924B-4C53FC4F8C12}" srcOrd="0" destOrd="5" presId="urn:microsoft.com/office/officeart/2005/8/layout/list1"/>
    <dgm:cxn modelId="{F51CAA9E-DD26-4AA1-9D5C-FD54F4246C1C}" srcId="{FE57D407-B896-4DEB-8B29-8F271784D185}" destId="{8D5F0261-1C73-4AAE-8A63-A08302EEDDA0}" srcOrd="0" destOrd="0" parTransId="{79A7739E-E269-4D04-9701-EC8A3BCD8EF3}" sibTransId="{33A25D09-3746-4228-854C-6F5476BF8A14}"/>
    <dgm:cxn modelId="{3FF5C49F-9612-4B0C-A5E7-1E43801357F3}" type="presOf" srcId="{AF801079-47DE-40DF-B835-3CE110A34FF3}" destId="{8FFD1F82-368E-4933-88E4-1888172C2D8F}" srcOrd="1" destOrd="0" presId="urn:microsoft.com/office/officeart/2005/8/layout/list1"/>
    <dgm:cxn modelId="{9EDD3FB8-E793-4697-B04C-45BD59BAC715}" type="presOf" srcId="{61D5768F-43A1-41D8-8E8E-88DC615B27FF}" destId="{9AE30324-B62B-475D-BEA0-E1149F70B09D}" srcOrd="0" destOrd="0" presId="urn:microsoft.com/office/officeart/2005/8/layout/list1"/>
    <dgm:cxn modelId="{57F634C5-4F5D-4FAF-B296-6C238B8CB8D9}" type="presOf" srcId="{FE57D407-B896-4DEB-8B29-8F271784D185}" destId="{2EB7F828-00C6-4D70-8CA6-AF9273267913}" srcOrd="0" destOrd="0" presId="urn:microsoft.com/office/officeart/2005/8/layout/list1"/>
    <dgm:cxn modelId="{210645CD-4D5C-4493-AAB9-E2E30F75E716}" srcId="{AF801079-47DE-40DF-B835-3CE110A34FF3}" destId="{32FF32D9-623B-4BE4-984C-2E587C31DBA0}" srcOrd="1" destOrd="0" parTransId="{9602E1C1-3950-4DE8-B91D-8E905B7DAA33}" sibTransId="{7253A1C2-AB70-4770-B214-D597BABA8A2C}"/>
    <dgm:cxn modelId="{B2236ACD-B4AE-4A2A-8968-7968C12139EF}" type="presOf" srcId="{246A63E2-AF30-4B4F-B493-537678191E13}" destId="{4B2C4770-A4A2-493F-924B-4C53FC4F8C12}" srcOrd="0" destOrd="2" presId="urn:microsoft.com/office/officeart/2005/8/layout/list1"/>
    <dgm:cxn modelId="{654D3FD0-8D43-449F-B5A8-DA95E3C8F760}" type="presOf" srcId="{32FF32D9-623B-4BE4-984C-2E587C31DBA0}" destId="{9AE30324-B62B-475D-BEA0-E1149F70B09D}" srcOrd="0" destOrd="1" presId="urn:microsoft.com/office/officeart/2005/8/layout/list1"/>
    <dgm:cxn modelId="{27B99DD0-796A-442E-9C5E-BCFF58F3B8B9}" type="presOf" srcId="{83AA8965-F6C7-4593-84C7-D27439EEB73D}" destId="{4B2C4770-A4A2-493F-924B-4C53FC4F8C12}" srcOrd="0" destOrd="4" presId="urn:microsoft.com/office/officeart/2005/8/layout/list1"/>
    <dgm:cxn modelId="{F56BB5D0-4638-4D3F-844D-695A0CEB3B35}" srcId="{2DF48B20-3F57-4ECE-9908-3F02DCD9FFE5}" destId="{83AA8965-F6C7-4593-84C7-D27439EEB73D}" srcOrd="2" destOrd="0" parTransId="{B000982D-2215-41B9-AFCE-24CF970F5FDA}" sibTransId="{5B4C51B3-742F-4058-A5CF-7C131B6751E6}"/>
    <dgm:cxn modelId="{1646BDD5-B824-41F3-9B70-5C0583AD164A}" srcId="{32FF32D9-623B-4BE4-984C-2E587C31DBA0}" destId="{51F87FCD-6440-4017-A7B0-D60C896EC509}" srcOrd="0" destOrd="0" parTransId="{7875D50B-7803-4816-AF73-EBBE311D7D31}" sibTransId="{BD88F245-AC37-4131-A5A0-A55D57E04999}"/>
    <dgm:cxn modelId="{3FE9C8D5-45F9-48ED-B9BD-3C5D611EBCB1}" type="presOf" srcId="{51F87FCD-6440-4017-A7B0-D60C896EC509}" destId="{9AE30324-B62B-475D-BEA0-E1149F70B09D}" srcOrd="0" destOrd="2" presId="urn:microsoft.com/office/officeart/2005/8/layout/list1"/>
    <dgm:cxn modelId="{B9E974D7-55D9-4A3D-8DBA-CF55261FDDE5}" srcId="{FE57D407-B896-4DEB-8B29-8F271784D185}" destId="{AF801079-47DE-40DF-B835-3CE110A34FF3}" srcOrd="1" destOrd="0" parTransId="{A5A5C062-3BAC-4C40-AA6E-0A103010923C}" sibTransId="{339AC446-F096-4143-8A73-63B8E3C7E384}"/>
    <dgm:cxn modelId="{79339FDF-6E9E-4DEB-BE4C-EFCAFA60FE31}" srcId="{8D5F0261-1C73-4AAE-8A63-A08302EEDDA0}" destId="{3FE86C1C-89C8-4349-9305-67E46623668A}" srcOrd="0" destOrd="0" parTransId="{1E190DCA-401B-48FC-9837-DC627CF74D45}" sibTransId="{4F5E411B-CD99-4913-B96A-49F69B4A20A9}"/>
    <dgm:cxn modelId="{BE90C3E0-BF86-4A66-A8DD-715A19F7F4D3}" srcId="{AF801079-47DE-40DF-B835-3CE110A34FF3}" destId="{61D5768F-43A1-41D8-8E8E-88DC615B27FF}" srcOrd="0" destOrd="0" parTransId="{3F77E96D-CD0E-4E21-A749-4D00B971A54D}" sibTransId="{90093801-268B-4732-9A62-F575A97C0EEB}"/>
    <dgm:cxn modelId="{783B4CF4-2355-4111-B057-2C181A4F6917}" type="presOf" srcId="{2DF48B20-3F57-4ECE-9908-3F02DCD9FFE5}" destId="{4B2C4770-A4A2-493F-924B-4C53FC4F8C12}" srcOrd="0" destOrd="1" presId="urn:microsoft.com/office/officeart/2005/8/layout/list1"/>
    <dgm:cxn modelId="{E3482BFC-DB85-4918-AAB3-16446F3E281E}" type="presOf" srcId="{3D00FA5C-7316-4094-80F2-F1E529559340}" destId="{4B2C4770-A4A2-493F-924B-4C53FC4F8C12}" srcOrd="0" destOrd="3" presId="urn:microsoft.com/office/officeart/2005/8/layout/list1"/>
    <dgm:cxn modelId="{FD43A5C7-E54D-4043-B728-EEE0A1FCDEB9}" type="presParOf" srcId="{2EB7F828-00C6-4D70-8CA6-AF9273267913}" destId="{5109AFBC-13E4-4C0D-A554-BCDA6F8D3A53}" srcOrd="0" destOrd="0" presId="urn:microsoft.com/office/officeart/2005/8/layout/list1"/>
    <dgm:cxn modelId="{D9D34B92-7243-4CDA-AE18-76C946CC1D8E}" type="presParOf" srcId="{5109AFBC-13E4-4C0D-A554-BCDA6F8D3A53}" destId="{2C63C379-FDB2-459E-ABCC-AD141EC44734}" srcOrd="0" destOrd="0" presId="urn:microsoft.com/office/officeart/2005/8/layout/list1"/>
    <dgm:cxn modelId="{8EC2D397-D8D1-4A1F-976D-B192A128C07E}" type="presParOf" srcId="{5109AFBC-13E4-4C0D-A554-BCDA6F8D3A53}" destId="{9FD87CC9-7FF5-404D-B4CD-9BF464E4640F}" srcOrd="1" destOrd="0" presId="urn:microsoft.com/office/officeart/2005/8/layout/list1"/>
    <dgm:cxn modelId="{79E2B424-21DB-4780-8613-DA216065F9E0}" type="presParOf" srcId="{2EB7F828-00C6-4D70-8CA6-AF9273267913}" destId="{0F167813-63CC-4F80-A01F-19F10FD3CA44}" srcOrd="1" destOrd="0" presId="urn:microsoft.com/office/officeart/2005/8/layout/list1"/>
    <dgm:cxn modelId="{2A495FF9-ACF7-4B45-B2C2-EBC1CBE84F71}" type="presParOf" srcId="{2EB7F828-00C6-4D70-8CA6-AF9273267913}" destId="{4B2C4770-A4A2-493F-924B-4C53FC4F8C12}" srcOrd="2" destOrd="0" presId="urn:microsoft.com/office/officeart/2005/8/layout/list1"/>
    <dgm:cxn modelId="{9AD909F4-AD0A-49E0-9CCE-D00AB7603E3F}" type="presParOf" srcId="{2EB7F828-00C6-4D70-8CA6-AF9273267913}" destId="{91325C4E-716C-46C7-8835-08421F45C406}" srcOrd="3" destOrd="0" presId="urn:microsoft.com/office/officeart/2005/8/layout/list1"/>
    <dgm:cxn modelId="{587BD291-2FF3-405B-8C49-19F302C006E2}" type="presParOf" srcId="{2EB7F828-00C6-4D70-8CA6-AF9273267913}" destId="{964E09E9-5715-43D8-A961-1E8C92FD0A37}" srcOrd="4" destOrd="0" presId="urn:microsoft.com/office/officeart/2005/8/layout/list1"/>
    <dgm:cxn modelId="{07830091-F30D-459E-BFB9-F4574262A91A}" type="presParOf" srcId="{964E09E9-5715-43D8-A961-1E8C92FD0A37}" destId="{F071FD21-D624-4701-BDD0-30950CFA472C}" srcOrd="0" destOrd="0" presId="urn:microsoft.com/office/officeart/2005/8/layout/list1"/>
    <dgm:cxn modelId="{25325628-8D7E-47B4-8E6B-06ABD1316867}" type="presParOf" srcId="{964E09E9-5715-43D8-A961-1E8C92FD0A37}" destId="{8FFD1F82-368E-4933-88E4-1888172C2D8F}" srcOrd="1" destOrd="0" presId="urn:microsoft.com/office/officeart/2005/8/layout/list1"/>
    <dgm:cxn modelId="{D2C93321-8085-4E69-BC07-647FBE8B4999}" type="presParOf" srcId="{2EB7F828-00C6-4D70-8CA6-AF9273267913}" destId="{97551F26-ACFF-4CD6-8DBC-085E799B701C}" srcOrd="5" destOrd="0" presId="urn:microsoft.com/office/officeart/2005/8/layout/list1"/>
    <dgm:cxn modelId="{871718C4-5DDB-4EC3-B1CB-FF6EAA2AA93D}" type="presParOf" srcId="{2EB7F828-00C6-4D70-8CA6-AF9273267913}" destId="{9AE30324-B62B-475D-BEA0-E1149F70B0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A2E26-C4D0-4FF6-812C-CEF327B83A73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</a:t>
          </a:r>
        </a:p>
      </dsp:txBody>
      <dsp:txXfrm>
        <a:off x="18044" y="18044"/>
        <a:ext cx="6674662" cy="579994"/>
      </dsp:txXfrm>
    </dsp:sp>
    <dsp:sp modelId="{85625C83-949F-4598-B786-6D34FF4C95A8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Features and Specifications</a:t>
          </a:r>
        </a:p>
      </dsp:txBody>
      <dsp:txXfrm>
        <a:off x="571503" y="719694"/>
        <a:ext cx="6421543" cy="579994"/>
      </dsp:txXfrm>
    </dsp:sp>
    <dsp:sp modelId="{07333C78-D8A8-41A9-A4EC-5305AF96BBAA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Design</a:t>
          </a:r>
        </a:p>
      </dsp:txBody>
      <dsp:txXfrm>
        <a:off x="1124963" y="1421344"/>
        <a:ext cx="6421543" cy="579994"/>
      </dsp:txXfrm>
    </dsp:sp>
    <dsp:sp modelId="{FD6DBE8F-5EEA-4615-B7A4-9CE3AB98051F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Flowchart</a:t>
          </a:r>
        </a:p>
      </dsp:txBody>
      <dsp:txXfrm>
        <a:off x="1678422" y="2122994"/>
        <a:ext cx="6421543" cy="579994"/>
      </dsp:txXfrm>
    </dsp:sp>
    <dsp:sp modelId="{C7B0931D-EDC0-42EB-A5D1-F3AA9584EDEC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Workflow</a:t>
          </a:r>
        </a:p>
      </dsp:txBody>
      <dsp:txXfrm>
        <a:off x="2231882" y="2824644"/>
        <a:ext cx="6421543" cy="579994"/>
      </dsp:txXfrm>
    </dsp:sp>
    <dsp:sp modelId="{7588228D-8BEF-4E80-85BF-E8301D213668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313BC7DB-2CD4-499B-BA8B-B69A41973804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5B96640C-C485-4606-A895-34719FCB3C35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7BE462E0-9795-4B8E-874D-FC111FF32D81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460E8-A261-4227-AF2A-D57262833EA3}">
      <dsp:nvSpPr>
        <dsp:cNvPr id="0" name=""/>
        <dsp:cNvSpPr/>
      </dsp:nvSpPr>
      <dsp:spPr>
        <a:xfrm>
          <a:off x="8013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C41A7-DB61-4FAF-8E56-F9A8E2E68D20}">
      <dsp:nvSpPr>
        <dsp:cNvPr id="0" name=""/>
        <dsp:cNvSpPr/>
      </dsp:nvSpPr>
      <dsp:spPr>
        <a:xfrm>
          <a:off x="8013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Power ON: System initializes in OFF state.</a:t>
          </a:r>
          <a:endParaRPr lang="en-US" sz="1400" kern="1200"/>
        </a:p>
      </dsp:txBody>
      <dsp:txXfrm>
        <a:off x="8013" y="1301255"/>
        <a:ext cx="1685852" cy="600584"/>
      </dsp:txXfrm>
    </dsp:sp>
    <dsp:sp modelId="{440E7D9F-BB43-42B1-ADCA-9D3713A3BF79}">
      <dsp:nvSpPr>
        <dsp:cNvPr id="0" name=""/>
        <dsp:cNvSpPr/>
      </dsp:nvSpPr>
      <dsp:spPr>
        <a:xfrm>
          <a:off x="8013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15745-6388-4021-8A78-CCD12BA726C2}">
      <dsp:nvSpPr>
        <dsp:cNvPr id="0" name=""/>
        <dsp:cNvSpPr/>
      </dsp:nvSpPr>
      <dsp:spPr>
        <a:xfrm>
          <a:off x="1988889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1CEF-3FD5-49BC-B70F-97D9A2C126ED}">
      <dsp:nvSpPr>
        <dsp:cNvPr id="0" name=""/>
        <dsp:cNvSpPr/>
      </dsp:nvSpPr>
      <dsp:spPr>
        <a:xfrm>
          <a:off x="1988889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User toggles ON state:</a:t>
          </a:r>
          <a:endParaRPr lang="en-US" sz="1400" kern="1200"/>
        </a:p>
      </dsp:txBody>
      <dsp:txXfrm>
        <a:off x="1988889" y="1301255"/>
        <a:ext cx="1685852" cy="600584"/>
      </dsp:txXfrm>
    </dsp:sp>
    <dsp:sp modelId="{1CBBFFC0-4F7F-476F-A5A7-6A5C6DBCD439}">
      <dsp:nvSpPr>
        <dsp:cNvPr id="0" name=""/>
        <dsp:cNvSpPr/>
      </dsp:nvSpPr>
      <dsp:spPr>
        <a:xfrm>
          <a:off x="1988889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Current water temperature displayed.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Heating or cooling elements activated based on temperature.</a:t>
          </a:r>
          <a:endParaRPr lang="en-US" sz="1100" kern="1200"/>
        </a:p>
      </dsp:txBody>
      <dsp:txXfrm>
        <a:off x="1988889" y="1945609"/>
        <a:ext cx="1685852" cy="859971"/>
      </dsp:txXfrm>
    </dsp:sp>
    <dsp:sp modelId="{6C2B67D5-FAA5-4C15-BC96-50BF12D3AFA8}">
      <dsp:nvSpPr>
        <dsp:cNvPr id="0" name=""/>
        <dsp:cNvSpPr/>
      </dsp:nvSpPr>
      <dsp:spPr>
        <a:xfrm>
          <a:off x="3969765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B923-BBAB-4985-B8AB-966A774BEE7D}">
      <dsp:nvSpPr>
        <dsp:cNvPr id="0" name=""/>
        <dsp:cNvSpPr/>
      </dsp:nvSpPr>
      <dsp:spPr>
        <a:xfrm>
          <a:off x="3969765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User adjusts temperature:</a:t>
          </a:r>
          <a:endParaRPr lang="en-US" sz="1400" kern="1200"/>
        </a:p>
      </dsp:txBody>
      <dsp:txXfrm>
        <a:off x="3969765" y="1301255"/>
        <a:ext cx="1685852" cy="600584"/>
      </dsp:txXfrm>
    </dsp:sp>
    <dsp:sp modelId="{AAE34BB6-0107-480C-A0B7-4B257B01AB85}">
      <dsp:nvSpPr>
        <dsp:cNvPr id="0" name=""/>
        <dsp:cNvSpPr/>
      </dsp:nvSpPr>
      <dsp:spPr>
        <a:xfrm>
          <a:off x="3969765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"Up" and "Down" buttons change settings.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EEPROM saves new set temperature.</a:t>
          </a:r>
          <a:endParaRPr lang="en-US" sz="1100" kern="1200"/>
        </a:p>
      </dsp:txBody>
      <dsp:txXfrm>
        <a:off x="3969765" y="1945609"/>
        <a:ext cx="1685852" cy="859971"/>
      </dsp:txXfrm>
    </dsp:sp>
    <dsp:sp modelId="{B5EA577F-F00C-46A4-9549-B9335FFB5619}">
      <dsp:nvSpPr>
        <dsp:cNvPr id="0" name=""/>
        <dsp:cNvSpPr/>
      </dsp:nvSpPr>
      <dsp:spPr>
        <a:xfrm>
          <a:off x="5950641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0CF62-DAA9-49F9-8678-CD6FA51AD478}">
      <dsp:nvSpPr>
        <dsp:cNvPr id="0" name=""/>
        <dsp:cNvSpPr/>
      </dsp:nvSpPr>
      <dsp:spPr>
        <a:xfrm>
          <a:off x="5950641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Real-time temperature sensing:</a:t>
          </a:r>
          <a:endParaRPr lang="en-US" sz="1400" kern="1200"/>
        </a:p>
      </dsp:txBody>
      <dsp:txXfrm>
        <a:off x="5950641" y="1301255"/>
        <a:ext cx="1685852" cy="600584"/>
      </dsp:txXfrm>
    </dsp:sp>
    <dsp:sp modelId="{E8C72D27-E047-4D83-9782-13DC975D1A49}">
      <dsp:nvSpPr>
        <dsp:cNvPr id="0" name=""/>
        <dsp:cNvSpPr/>
      </dsp:nvSpPr>
      <dsp:spPr>
        <a:xfrm>
          <a:off x="5950641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Ensures water remains within desired range.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Heating and cooling elements respond dynamically.</a:t>
          </a:r>
          <a:endParaRPr lang="en-US" sz="1100" kern="1200"/>
        </a:p>
      </dsp:txBody>
      <dsp:txXfrm>
        <a:off x="5950641" y="1945609"/>
        <a:ext cx="1685852" cy="859971"/>
      </dsp:txXfrm>
    </dsp:sp>
    <dsp:sp modelId="{6611C2E9-97F2-4F99-8C0B-4CB037A9E385}">
      <dsp:nvSpPr>
        <dsp:cNvPr id="0" name=""/>
        <dsp:cNvSpPr/>
      </dsp:nvSpPr>
      <dsp:spPr>
        <a:xfrm>
          <a:off x="7931517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54ADD-9D60-4810-8653-92183DADCF18}">
      <dsp:nvSpPr>
        <dsp:cNvPr id="0" name=""/>
        <dsp:cNvSpPr/>
      </dsp:nvSpPr>
      <dsp:spPr>
        <a:xfrm>
          <a:off x="7931517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Visual feedback:</a:t>
          </a:r>
          <a:endParaRPr lang="en-US" sz="1400" kern="1200"/>
        </a:p>
      </dsp:txBody>
      <dsp:txXfrm>
        <a:off x="7931517" y="1301255"/>
        <a:ext cx="1685852" cy="600584"/>
      </dsp:txXfrm>
    </dsp:sp>
    <dsp:sp modelId="{A89687C6-9F1A-4AAD-B389-A026969BD06B}">
      <dsp:nvSpPr>
        <dsp:cNvPr id="0" name=""/>
        <dsp:cNvSpPr/>
      </dsp:nvSpPr>
      <dsp:spPr>
        <a:xfrm>
          <a:off x="7931517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Seven-segment display for temperature.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LED indicator for heating status.</a:t>
          </a:r>
          <a:endParaRPr lang="en-US" sz="1100" kern="1200"/>
        </a:p>
      </dsp:txBody>
      <dsp:txXfrm>
        <a:off x="7931517" y="1945609"/>
        <a:ext cx="1685852" cy="859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529223"/>
          <a:ext cx="6391275" cy="449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"Up" and "Down" buttons adjust the required water temperature.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First button press activates temperature setting mode.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Temperature adjustments: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"Up" increases by 5°C (max: 75°C).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"Down" decreases by 5°C (min: 35°C).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Temperature is saved to external EEPROM.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Automatically exits setting mode after 5 seconds of inactivity.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Default temperature: 60°C.</a:t>
          </a:r>
          <a:endParaRPr lang="en-US" sz="2100" kern="1200"/>
        </a:p>
      </dsp:txBody>
      <dsp:txXfrm>
        <a:off x="0" y="529223"/>
        <a:ext cx="6391275" cy="4498200"/>
      </dsp:txXfrm>
    </dsp:sp>
    <dsp:sp modelId="{54D7B367-4976-457B-9B37-EE36C427B50F}">
      <dsp:nvSpPr>
        <dsp:cNvPr id="0" name=""/>
        <dsp:cNvSpPr/>
      </dsp:nvSpPr>
      <dsp:spPr>
        <a:xfrm>
          <a:off x="319563" y="219263"/>
          <a:ext cx="447389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1. Temperature Setting</a:t>
          </a:r>
          <a:endParaRPr lang="en-US" sz="2100" kern="1200"/>
        </a:p>
      </dsp:txBody>
      <dsp:txXfrm>
        <a:off x="349825" y="249525"/>
        <a:ext cx="441336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508523"/>
          <a:ext cx="6391275" cy="468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45668" rIns="49603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"</a:t>
          </a:r>
          <a:r>
            <a:rPr lang="en-US" sz="3100" kern="1200"/>
            <a:t>Initial state: OFF when power is connected.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Toggle ON/OFF using the "ON/OFF" button.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In OFF state: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Heater components and displays are disabled.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0" y="508523"/>
        <a:ext cx="6391275" cy="4687200"/>
      </dsp:txXfrm>
    </dsp:sp>
    <dsp:sp modelId="{54D7B367-4976-457B-9B37-EE36C427B50F}">
      <dsp:nvSpPr>
        <dsp:cNvPr id="0" name=""/>
        <dsp:cNvSpPr/>
      </dsp:nvSpPr>
      <dsp:spPr>
        <a:xfrm>
          <a:off x="319563" y="50963"/>
          <a:ext cx="447389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2. </a:t>
          </a:r>
          <a:r>
            <a:rPr lang="en-US" sz="3100" b="1" kern="1200" dirty="0"/>
            <a:t>ON/OFF Behavior</a:t>
          </a:r>
          <a:endParaRPr lang="en-US" sz="3100" kern="1200" dirty="0"/>
        </a:p>
      </dsp:txBody>
      <dsp:txXfrm>
        <a:off x="364235" y="95635"/>
        <a:ext cx="4384548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1154183"/>
          <a:ext cx="6391275" cy="335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83184" rIns="49603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Measures water temperature every 100ms.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/>
            <a:t>Maintains average of the last 10 readings.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Accurate sensing for decision-making.</a:t>
          </a:r>
        </a:p>
      </dsp:txBody>
      <dsp:txXfrm>
        <a:off x="0" y="1154183"/>
        <a:ext cx="6391275" cy="3351600"/>
      </dsp:txXfrm>
    </dsp:sp>
    <dsp:sp modelId="{54D7B367-4976-457B-9B37-EE36C427B50F}">
      <dsp:nvSpPr>
        <dsp:cNvPr id="0" name=""/>
        <dsp:cNvSpPr/>
      </dsp:nvSpPr>
      <dsp:spPr>
        <a:xfrm>
          <a:off x="319563" y="740903"/>
          <a:ext cx="447389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3. </a:t>
          </a:r>
          <a:r>
            <a:rPr lang="en-US" sz="2800" b="1" kern="1200" dirty="0"/>
            <a:t>Temperature Sensing</a:t>
          </a:r>
          <a:endParaRPr lang="en-US" sz="2800" kern="1200" dirty="0"/>
        </a:p>
      </dsp:txBody>
      <dsp:txXfrm>
        <a:off x="359912" y="781252"/>
        <a:ext cx="4393194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785031"/>
          <a:ext cx="6391275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99872" rIns="4960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Heating Element</a:t>
          </a:r>
          <a:r>
            <a:rPr lang="en-US" sz="2400" kern="1200" dirty="0"/>
            <a:t>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ON: Current temperature &lt; Set temperature - 5°C.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OFF: Current temperature &gt; Set temperature + 5°C.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1" kern="1200"/>
            <a:t>Cooling Element</a:t>
          </a:r>
          <a:r>
            <a:rPr lang="en-US" sz="2400" kern="1200"/>
            <a:t>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OFF: Current temperature &lt; Set temperature - 5°C.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ON: Current temperature &gt; Set temperature + 5°C.</a:t>
          </a:r>
        </a:p>
      </dsp:txBody>
      <dsp:txXfrm>
        <a:off x="0" y="785031"/>
        <a:ext cx="6391275" cy="4384800"/>
      </dsp:txXfrm>
    </dsp:sp>
    <dsp:sp modelId="{54D7B367-4976-457B-9B37-EE36C427B50F}">
      <dsp:nvSpPr>
        <dsp:cNvPr id="0" name=""/>
        <dsp:cNvSpPr/>
      </dsp:nvSpPr>
      <dsp:spPr>
        <a:xfrm>
          <a:off x="319563" y="76855"/>
          <a:ext cx="4678125" cy="1062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4. </a:t>
          </a:r>
          <a:r>
            <a:rPr lang="en-US" sz="2000" b="1" kern="1200" dirty="0"/>
            <a:t>Heating and Cooling Element Control</a:t>
          </a:r>
          <a:endParaRPr lang="en-US" sz="2000" kern="1200" dirty="0"/>
        </a:p>
      </dsp:txBody>
      <dsp:txXfrm>
        <a:off x="371426" y="128718"/>
        <a:ext cx="4574399" cy="9586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468194"/>
          <a:ext cx="6391275" cy="468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45668" rIns="49603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Default: Displays current water temperature.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Temperature setting mode: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Displays set temperature.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Blinks every 1 second.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Exits mode if no buttons are pressed for 5 seconds.</a:t>
          </a:r>
        </a:p>
      </dsp:txBody>
      <dsp:txXfrm>
        <a:off x="0" y="468194"/>
        <a:ext cx="6391275" cy="4687200"/>
      </dsp:txXfrm>
    </dsp:sp>
    <dsp:sp modelId="{54D7B367-4976-457B-9B37-EE36C427B50F}">
      <dsp:nvSpPr>
        <dsp:cNvPr id="0" name=""/>
        <dsp:cNvSpPr/>
      </dsp:nvSpPr>
      <dsp:spPr>
        <a:xfrm>
          <a:off x="319563" y="91292"/>
          <a:ext cx="4678125" cy="834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Seven-Segment Display</a:t>
          </a:r>
          <a:endParaRPr lang="en-US" sz="2000" kern="1200" dirty="0"/>
        </a:p>
      </dsp:txBody>
      <dsp:txXfrm>
        <a:off x="360298" y="132027"/>
        <a:ext cx="4596655" cy="7529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259909"/>
          <a:ext cx="6391275" cy="5158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728980" rIns="49603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Heating led Blinks every 1 second when heating element is 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Cooling led  Remains ON if cooling element is active.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Booth </a:t>
          </a:r>
          <a:r>
            <a:rPr lang="en-US" sz="3200" kern="1200" dirty="0" err="1"/>
            <a:t>leds</a:t>
          </a:r>
          <a:r>
            <a:rPr lang="en-US" sz="3200" kern="1200" dirty="0"/>
            <a:t> OFF if the temperature is prefect or the system is off</a:t>
          </a:r>
        </a:p>
      </dsp:txBody>
      <dsp:txXfrm>
        <a:off x="0" y="259909"/>
        <a:ext cx="6391275" cy="5158220"/>
      </dsp:txXfrm>
    </dsp:sp>
    <dsp:sp modelId="{54D7B367-4976-457B-9B37-EE36C427B50F}">
      <dsp:nvSpPr>
        <dsp:cNvPr id="0" name=""/>
        <dsp:cNvSpPr/>
      </dsp:nvSpPr>
      <dsp:spPr>
        <a:xfrm>
          <a:off x="288911" y="0"/>
          <a:ext cx="4224920" cy="732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6. Heating Element LEDs</a:t>
          </a:r>
          <a:endParaRPr lang="en-US" sz="2400" kern="1200" dirty="0"/>
        </a:p>
      </dsp:txBody>
      <dsp:txXfrm>
        <a:off x="324644" y="35733"/>
        <a:ext cx="4153454" cy="6605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033A1-5803-40DB-81B8-A1EA565000FB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Microcontroller</a:t>
          </a:r>
          <a:r>
            <a:rPr lang="en-US" sz="2200" kern="1200"/>
            <a:t>: ATMEGA32.</a:t>
          </a:r>
        </a:p>
      </dsp:txBody>
      <dsp:txXfrm>
        <a:off x="601586" y="580"/>
        <a:ext cx="2631940" cy="1579164"/>
      </dsp:txXfrm>
    </dsp:sp>
    <dsp:sp modelId="{9F6F0523-1F34-4F82-A4CA-3D103F634F50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Temperature Sensor</a:t>
          </a:r>
          <a:r>
            <a:rPr lang="en-US" sz="2200" kern="1200"/>
            <a:t>: Measures water temperature.</a:t>
          </a:r>
        </a:p>
      </dsp:txBody>
      <dsp:txXfrm>
        <a:off x="3496721" y="580"/>
        <a:ext cx="2631940" cy="1579164"/>
      </dsp:txXfrm>
    </dsp:sp>
    <dsp:sp modelId="{E02EA43A-F152-4BCB-AB38-507470E72D60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EEPROM</a:t>
          </a:r>
          <a:r>
            <a:rPr lang="en-US" sz="2200" kern="1200" dirty="0"/>
            <a:t>: for storing set temperature.</a:t>
          </a:r>
        </a:p>
      </dsp:txBody>
      <dsp:txXfrm>
        <a:off x="6391855" y="580"/>
        <a:ext cx="2631940" cy="1579164"/>
      </dsp:txXfrm>
    </dsp:sp>
    <dsp:sp modelId="{D44FC16F-F79C-4048-BDFE-F5626148649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Seven-Segment Display</a:t>
          </a:r>
          <a:r>
            <a:rPr lang="en-US" sz="2200" kern="1200"/>
            <a:t>: Shows current/set temperature.</a:t>
          </a:r>
        </a:p>
      </dsp:txBody>
      <dsp:txXfrm>
        <a:off x="601586" y="1842938"/>
        <a:ext cx="2631940" cy="1579164"/>
      </dsp:txXfrm>
    </dsp:sp>
    <dsp:sp modelId="{0C309003-B1C7-4F90-99A8-B6C1BC1A8DD4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Heating and Cooling Elements</a:t>
          </a:r>
          <a:r>
            <a:rPr lang="en-US" sz="2200" kern="1200"/>
            <a:t>: Regulate water temperature.</a:t>
          </a:r>
        </a:p>
      </dsp:txBody>
      <dsp:txXfrm>
        <a:off x="3496721" y="1842938"/>
        <a:ext cx="2631940" cy="1579164"/>
      </dsp:txXfrm>
    </dsp:sp>
    <dsp:sp modelId="{41D8B38B-FD70-48BD-BFDA-663452F9F427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LED Indicator</a:t>
          </a:r>
          <a:r>
            <a:rPr lang="en-US" sz="2200" kern="1200"/>
            <a:t>: Displays heating status.</a:t>
          </a:r>
        </a:p>
      </dsp:txBody>
      <dsp:txXfrm>
        <a:off x="6391855" y="1842938"/>
        <a:ext cx="2631940" cy="1579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C4770-A4A2-493F-924B-4C53FC4F8C12}">
      <dsp:nvSpPr>
        <dsp:cNvPr id="0" name=""/>
        <dsp:cNvSpPr/>
      </dsp:nvSpPr>
      <dsp:spPr>
        <a:xfrm>
          <a:off x="0" y="322943"/>
          <a:ext cx="6391275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49936" rIns="4960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The HAL provides an interface for hardware components. It abstracts the hardware specifics, making the system more modular and scalable.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Key modules in the HAL include: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Buttons</a:t>
          </a:r>
          <a:r>
            <a:rPr lang="en-US" sz="1200" b="0" i="0" kern="1200"/>
            <a:t>: Handles button press detection and debouncing.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EEPROM</a:t>
          </a:r>
          <a:r>
            <a:rPr lang="en-US" sz="1200" b="0" i="0" kern="1200" dirty="0"/>
            <a:t>: Interfaces with the 24C16B for reading and writing set temperature data.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Seven-Segment Display</a:t>
          </a:r>
          <a:r>
            <a:rPr lang="en-US" sz="1200" b="0" i="0" kern="1200"/>
            <a:t>: Manages the display of temperature values, including blinking behavior.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LEDs</a:t>
          </a:r>
          <a:r>
            <a:rPr lang="en-US" sz="1200" b="0" i="0" kern="1200"/>
            <a:t>: Controls the status indication of heating and cooling operations.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LM35</a:t>
          </a:r>
          <a:r>
            <a:rPr lang="en-US" sz="1200" b="0" i="0" kern="1200" dirty="0"/>
            <a:t>: Temperature sensor used to get the water temperature .</a:t>
          </a:r>
          <a:endParaRPr lang="en-US" sz="1200" kern="1200" dirty="0"/>
        </a:p>
      </dsp:txBody>
      <dsp:txXfrm>
        <a:off x="0" y="322943"/>
        <a:ext cx="6391275" cy="2192400"/>
      </dsp:txXfrm>
    </dsp:sp>
    <dsp:sp modelId="{9FD87CC9-7FF5-404D-B4CD-9BF464E4640F}">
      <dsp:nvSpPr>
        <dsp:cNvPr id="0" name=""/>
        <dsp:cNvSpPr/>
      </dsp:nvSpPr>
      <dsp:spPr>
        <a:xfrm>
          <a:off x="319563" y="145823"/>
          <a:ext cx="4473892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HAL (Hardware Abstraction Layer)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336856" y="163116"/>
        <a:ext cx="4439306" cy="319654"/>
      </dsp:txXfrm>
    </dsp:sp>
    <dsp:sp modelId="{9AE30324-B62B-475D-BEA0-E1149F70B09D}">
      <dsp:nvSpPr>
        <dsp:cNvPr id="0" name=""/>
        <dsp:cNvSpPr/>
      </dsp:nvSpPr>
      <dsp:spPr>
        <a:xfrm>
          <a:off x="0" y="2757263"/>
          <a:ext cx="6391275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49936" rIns="4960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The MCAL provides low-level drivers for the ATMEGA32 microcontroller. It ensures efficient and reliable hardware operation.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Key drivers in the MCAL include: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GPIO (General Purpose Input/Output)</a:t>
          </a:r>
          <a:r>
            <a:rPr lang="en-US" sz="1200" b="0" i="0" kern="1200"/>
            <a:t>: Configures and controls digital I/O pins.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Timers</a:t>
          </a:r>
          <a:r>
            <a:rPr lang="en-US" sz="1200" b="0" i="0" kern="1200"/>
            <a:t>: Used for periodic tasks such as temperature sensing and LED blinking.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ADC (Analog-to-Digital Converter)</a:t>
          </a:r>
          <a:r>
            <a:rPr lang="en-US" sz="1200" b="0" i="0" kern="1200"/>
            <a:t>: Reads analog data from the temperature sensor and converts it to a digital format.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I2C Protocol</a:t>
          </a:r>
          <a:r>
            <a:rPr lang="en-US" sz="1200" b="0" i="0" kern="1200"/>
            <a:t>: Implements communication protocols for interfacing with the external EEPROM.</a:t>
          </a:r>
          <a:endParaRPr lang="en-US" sz="1200" kern="1200"/>
        </a:p>
      </dsp:txBody>
      <dsp:txXfrm>
        <a:off x="0" y="2757263"/>
        <a:ext cx="6391275" cy="2343600"/>
      </dsp:txXfrm>
    </dsp:sp>
    <dsp:sp modelId="{8FFD1F82-368E-4933-88E4-1888172C2D8F}">
      <dsp:nvSpPr>
        <dsp:cNvPr id="0" name=""/>
        <dsp:cNvSpPr/>
      </dsp:nvSpPr>
      <dsp:spPr>
        <a:xfrm>
          <a:off x="319563" y="2580143"/>
          <a:ext cx="4473892" cy="3542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MCAL (Microcontroller Abstraction Layer)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336856" y="2597436"/>
        <a:ext cx="4439306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154D-7A53-BD21-F2AA-AECFC12CC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C15F8-1D79-C431-DE2A-B8C2F1A13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149DF-EEDA-094D-0A43-C0C9B60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4332-9117-5F38-6225-F22840C0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DF959-0ECA-3827-378D-A7CC0AC0E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67AEF-483A-8B77-0CE6-4F0E2B19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5A260-1D5F-178A-E2CD-9D2F1729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FBEA8-1459-ABD1-452D-5D855782B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58D8A-FD29-5F0B-9162-298C8FA2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23101-BF87-34C4-D580-82D0BB1E9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B6786-F984-E2FB-97D2-0FEAF6CED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9BA92-A418-2A8A-6F32-3C4B85E6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9695-9181-EAF5-EDE5-D913AF33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5C4FB-31D4-7391-E312-B01B2729C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C848B-8AE6-5BC6-2662-4BDF73FA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ED5B9-BF2B-533D-7769-F87B682F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E12B6-296C-15F5-7199-099F91C3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5FC25-D4FC-1E8D-BAC7-983AFF36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62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4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1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51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1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61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7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79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069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5321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650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89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6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96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8870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507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4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07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0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486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99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37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C0C3F1-A15D-CF9B-8216-8D59293BD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9F4026-738C-6821-9814-9BB9E3F8F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EFF278A-F71C-EB64-C427-5BD588A7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D3C629-A15F-B8A2-F12D-C0823C914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0C371F-94E0-BF4C-8890-6C177767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1B30AA-BB93-26EB-59ED-415337D2E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20" r:id="rId26"/>
    <p:sldLayoutId id="2147483721" r:id="rId27"/>
    <p:sldLayoutId id="2147483663" r:id="rId28"/>
    <p:sldLayoutId id="2147483680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2" name="Rectangle 5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Electric Water Heater System</a:t>
            </a:r>
          </a:p>
          <a:p>
            <a:pPr algn="l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60483-41E1-6BF0-E015-41F9FFD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8DC4FB2-4DAC-9F9E-3CAF-7A22DCFD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BC879B-EA97-C388-4DAF-9DF23478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78918D-D187-3A5F-DF16-A97B0D70B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4356F6-ACFF-4F5D-16B3-E3CD82CE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ECAC6C9-FA7E-1222-8850-94B84B569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1E28FC-21FF-15EC-F527-85B53464E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A9CCFE-F210-23A9-C7FA-425F3F42A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254944F-4612-0A09-88C0-DD870B630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273F74B-FF3B-316A-8AC4-E7BE023F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C8DEC4E-2016-7878-CF5C-696C94D2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078620-292D-33D8-689E-3865E78F2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A004B6-AB28-4178-D2A4-47FACEAD8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D31CC9-7EA3-E090-29B1-EBEECBE76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9F1378-DAD8-AA6C-BB0D-01066FC0F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5F282E3-1F91-076C-8936-B69D88D29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89B2C6-E0EE-B723-A0EC-207271B54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ADF17F-8FFC-3DFC-F422-1B48BA449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3EED87A-F37B-A8C6-DBBC-0D319F3CE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0D06B1EC-A1A9-2277-4310-76A90FC38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672CD4-C63B-737C-F6E5-B0BE549D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BC62B8-3CD3-EA62-58B0-EA0DE255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3ACC4E8-E5E4-9099-1095-AA162666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762B1A77-9E39-EC24-9EE1-C799583A6C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1640711"/>
              </p:ext>
            </p:extLst>
          </p:nvPr>
        </p:nvGraphicFramePr>
        <p:xfrm>
          <a:off x="5194300" y="795528"/>
          <a:ext cx="6391275" cy="567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82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11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660FFF0D-A65F-4ACC-DAD2-3097EDF55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Components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111B39CD-03B9-0C22-7447-90BBEE2DF3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92885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Software Modules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" name="Content Placeholder 7">
            <a:extLst>
              <a:ext uri="{FF2B5EF4-FFF2-40B4-BE49-F238E27FC236}">
                <a16:creationId xmlns:a16="http://schemas.microsoft.com/office/drawing/2014/main" id="{9A659A09-01E2-6000-0987-8035FB7024C4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94468912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E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6C318-E13C-F506-27ED-A92C557789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494" r="2" b="3935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/>
              <a:t>Flowchart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 smtClean="0">
                <a:latin typeface="+mn-lt"/>
              </a:rPr>
              <a:pPr defTabSz="914400">
                <a:spcAft>
                  <a:spcPts val="600"/>
                </a:spcAft>
              </a:pPr>
              <a:t>14</a:t>
            </a:fld>
            <a:endParaRPr lang="en-US"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6F3B6-26C8-B427-0470-A0D0333A9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9603C-C2B3-B035-6C2C-5E205E0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027FE-3D5F-24E3-2005-8D7E87C3B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15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E451BF-1FCE-3E14-EA65-E22B5209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192548"/>
            <a:ext cx="4983737" cy="44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Content Placeholder 3">
            <a:extLst>
              <a:ext uri="{FF2B5EF4-FFF2-40B4-BE49-F238E27FC236}">
                <a16:creationId xmlns:a16="http://schemas.microsoft.com/office/drawing/2014/main" id="{3A8EB737-CED3-5D22-CBF2-398C9DCCA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1367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Component Used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CCE7A-BB7E-EB70-7231-A358C92F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24C08EEPROM.</a:t>
            </a:r>
          </a:p>
          <a:p>
            <a:r>
              <a:rPr lang="en-US" dirty="0">
                <a:solidFill>
                  <a:schemeClr val="tx1"/>
                </a:solidFill>
              </a:rPr>
              <a:t> 2. </a:t>
            </a:r>
            <a:r>
              <a:rPr lang="en-US" dirty="0" err="1">
                <a:solidFill>
                  <a:schemeClr val="tx1"/>
                </a:solidFill>
              </a:rPr>
              <a:t>Tempsensor</a:t>
            </a:r>
            <a:r>
              <a:rPr lang="en-US" dirty="0">
                <a:solidFill>
                  <a:schemeClr val="tx1"/>
                </a:solidFill>
              </a:rPr>
              <a:t>(LM35).</a:t>
            </a:r>
          </a:p>
          <a:p>
            <a:r>
              <a:rPr lang="en-US" dirty="0">
                <a:solidFill>
                  <a:schemeClr val="tx1"/>
                </a:solidFill>
              </a:rPr>
              <a:t> 3. </a:t>
            </a:r>
            <a:r>
              <a:rPr lang="en-US" dirty="0" err="1">
                <a:solidFill>
                  <a:schemeClr val="tx1"/>
                </a:solidFill>
              </a:rPr>
              <a:t>CoolingElement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4. </a:t>
            </a:r>
            <a:r>
              <a:rPr lang="en-US" dirty="0" err="1">
                <a:solidFill>
                  <a:schemeClr val="tx1"/>
                </a:solidFill>
              </a:rPr>
              <a:t>HeatingElement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5. 7-segments.</a:t>
            </a:r>
          </a:p>
          <a:p>
            <a:r>
              <a:rPr lang="en-US" dirty="0">
                <a:solidFill>
                  <a:schemeClr val="tx1"/>
                </a:solidFill>
              </a:rPr>
              <a:t> 6. LEDs.</a:t>
            </a:r>
          </a:p>
          <a:p>
            <a:r>
              <a:rPr lang="en-US" dirty="0">
                <a:solidFill>
                  <a:schemeClr val="tx1"/>
                </a:solidFill>
              </a:rPr>
              <a:t> 7. </a:t>
            </a:r>
            <a:r>
              <a:rPr lang="en-US" dirty="0" err="1">
                <a:solidFill>
                  <a:schemeClr val="tx1"/>
                </a:solidFill>
              </a:rPr>
              <a:t>PushButtons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8. </a:t>
            </a:r>
            <a:r>
              <a:rPr lang="en-US" dirty="0" err="1">
                <a:solidFill>
                  <a:schemeClr val="tx1"/>
                </a:solidFill>
              </a:rPr>
              <a:t>SolidState</a:t>
            </a:r>
            <a:r>
              <a:rPr lang="en-US" dirty="0">
                <a:solidFill>
                  <a:schemeClr val="tx1"/>
                </a:solidFill>
              </a:rPr>
              <a:t> Relays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04" y="317862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chemeClr val="tx1"/>
                </a:solidFill>
                <a:latin typeface="+mn-lt"/>
              </a:rPr>
              <a:pPr algn="l">
                <a:spcAft>
                  <a:spcPts val="600"/>
                </a:spcAft>
              </a:pPr>
              <a:t>17</a:t>
            </a:fld>
            <a:endParaRPr lang="en-US" sz="2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8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Zyad Waled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7087B0A-6627-9BF2-5F94-5A7034C88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ABB63-0295-E26D-ECDB-3A94CF76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D870-6B28-6250-D61E-206AB5E06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ZYAD WALED ELBRDAN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D66A926-BE87-C609-E988-A013AB5A3B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cs typeface="+mj-cs"/>
              </a:rPr>
              <a:t>agenda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11DA6A-8242-C29A-7B95-EADFF848DD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65191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321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Objective: Design and implement an electric water heater with the following functionalities: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220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Temperature setting and control.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ON/OFF behavior management.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Accurate temperature sensing.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Automated heating and cooling element control.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User-friendly display using seven-segment indicators.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Indicator LED for heating status.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B39F6DB1-97CE-CE09-575F-581D56CB4E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417430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A0EFF8-39DE-7D7E-8B10-BB5A046B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11951A-93C2-5C33-D0C9-7F8B42BF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242936-7B6D-74B3-A8C7-EA18F51E4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2FF65-020C-5819-2DF4-3E8FF6BF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AE4F1E-9BEC-CDF0-808B-45F6669B0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A26-D390-F255-CE76-38634639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41ED93-65C1-8D2C-AE99-8FD49890D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6DEBB8-5B74-B496-5617-960CD996A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B28A17E-959F-0FE0-F9B8-5C0DAE7FB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18C837E-9EEB-1508-0E23-7E03EA868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305D0E6-DAC6-4378-16CE-EB95C9617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2EF8D63-4CAD-6764-FE03-CF2F3ABF3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99972F-4B71-F66C-18F7-8C94F764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414FC0-8FFF-B608-9E2D-0DA78642E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5CA7D2-C61F-4B48-6797-95B1E3EE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AA8B4B-580A-2151-261D-B7A74D0C5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FEBFC9-9917-439D-19A0-BD9244FD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ADB4393-2A48-532E-55AF-AEE37D78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5F8A49D-BBB2-29E3-872B-B4C7461EA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8BA598D-B7B9-F9AE-8E36-DCE7D9095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736C1-F619-E40C-9E20-D77ED29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BC9DDE9-3DF5-96D7-DA68-1D173123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46027F9-D660-679C-328D-2C146F9C6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5BC65CB0-981E-CB4A-B0B2-8D08EF04CF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709481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54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3703E-2567-7D20-DF67-565CF5B2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678597-96E4-63C5-030D-BD13C553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252E81-D795-6D65-0FC0-9E47E2518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E92985-B444-38AE-9889-9A96B4C4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5124FC-0939-7EC8-AFC2-A7A89FE57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DBD46F-CEFF-7E09-4C6B-AE61D6222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D509CB-FE04-6C04-491B-321B32A6B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CA67D-3869-4B96-2D87-E9E328D2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6A3282-0C44-743B-EA5D-40DB42BF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5198CD6-F7BC-B7EC-148D-4DEDC3BDF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8FFD24D-F187-C94E-727D-0AED07047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BDA6901-A6D0-A124-7B82-010EE4A85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89B8B5-9D27-F0A1-96AC-2C546447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0494B0-5FD9-2BF7-A008-E7F9C8245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A0D7A2-335F-0E15-25FE-0BA7456E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327170-0C4C-6196-5151-4C9E4C24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8F149-8D06-FCE0-64CF-17A045CB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80CCD460-9BC4-0B08-87B1-D8BE5867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1A5DAEA-533A-61EB-3108-CF9C8AAC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3A552EF-5AB8-DFED-0707-86678255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26DF6-FF25-B1E4-87B6-F619684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5C99D3-56DD-1FC7-5CE7-DA0CB713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92E9FFA-4EAD-2A01-EBE9-425EE5B41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777BF1BC-4B4B-2CF6-3E16-9CEB6C4DE3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9292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48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60B64-387C-B34B-0E4F-DEF0F2B14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C0F68BE-3462-A261-9B3C-91E933F0E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D36B46-E006-A689-BD18-FBDF10D0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0AC01-8580-9044-E027-3D5C2ED3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8D6E54-4BBF-F188-0889-CEE44530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E95B32-7B65-7932-3179-38EAF7F45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AD7AB2-10F6-2520-8542-5FC1AE8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F2447E-7F9B-46CB-24BD-29FC22BB3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F07CF56-A3D9-7932-F632-EFB805AA5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101F15A-31DD-A3C5-829C-7AE520C2A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CBDAE58-25C6-F955-5C08-6FBA0E52D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D7B772D-556C-1B73-949E-6C672E6D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1EE55BB-A55F-7ADD-CBCE-555535F92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3C97FF-27E2-4D8D-3698-4D471051F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FFE07D-0781-D392-5E08-2448A9860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89FC4B-44BD-186E-9FDF-E5C45ADB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E8E2C3-DC61-63CC-3684-A90D9ECD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F9F9883-B9E0-FDCB-FBBC-4E2D1DE4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296B473-03F0-6561-B829-3F40D3AAA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026F190-5D8D-EC24-D055-3C0773F38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B0E560-D8C5-3F49-BFBC-D6DE3C9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5BA83-B71E-416B-0F97-C4F7B4ECC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DECC092-0930-D362-2C51-74C68F9AE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1EC5590C-BB2E-0F80-486A-46E54CFC55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509102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352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EF82A-0594-7171-7357-1B72D568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2CEEF82-C5A4-F4E4-0730-750427450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D0C214-545B-6E45-AA36-E95A9D1C1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B9F1D3-D70E-0BA5-6BEB-806E2A3BD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797121-E757-CD5B-A7F5-4C3A4CD6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A62615-5811-48FC-CBF8-3CB96D7A9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C8AC61-F366-67A5-ACCF-C36A8F59F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D1D630-586F-24FF-6475-1FD0D2AC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4F51725-8200-A74A-4847-E89C8465B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4AAA8B9-F6C4-3CEF-D0F6-88F67AAE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11CFE-D4BC-3DE1-4FD7-8045B112F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1E14413-04A8-A620-3E29-9770FD7F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A1807A-00C4-03A2-DE9A-BD3EDD663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C72A77-96C2-116D-95AB-1ADDAD2C0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C0694C-4BD2-EF56-8DFC-46DBD8F0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B7C78D-68FF-E603-C3C3-103243F8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BBF19F-1EF4-C74D-6DD1-C69C7D6A3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0AED4CB-37BD-1A78-CA51-8E9673A69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0B30351-78E6-B154-60FD-46FA4A0CC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F3DEAC38-FB64-8C4E-01FD-9452EB36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CC2592-A77A-7DF9-A55B-330665D2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C4253B-37AB-886E-AA48-1289844C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35EC148-B8A8-26BB-40BE-6CDF4F739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D72510D7-940D-02CA-05BF-7936703A9F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45324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336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753</Words>
  <Application>Microsoft Office PowerPoint</Application>
  <PresentationFormat>Widescreen</PresentationFormat>
  <Paragraphs>125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Electric Water Heater System </vt:lpstr>
      <vt:lpstr>Team members</vt:lpstr>
      <vt:lpstr>agenda</vt:lpstr>
      <vt:lpstr>Introduction</vt:lpstr>
      <vt:lpstr>Features and Specifications</vt:lpstr>
      <vt:lpstr>Features and Specifications</vt:lpstr>
      <vt:lpstr>Features and Specifications</vt:lpstr>
      <vt:lpstr>Features and Specifications</vt:lpstr>
      <vt:lpstr>Features and Specifications</vt:lpstr>
      <vt:lpstr>Features and Specifications</vt:lpstr>
      <vt:lpstr>System Design</vt:lpstr>
      <vt:lpstr>Hardware Components</vt:lpstr>
      <vt:lpstr>Software Modules</vt:lpstr>
      <vt:lpstr>Flowchart</vt:lpstr>
      <vt:lpstr>Flowchart</vt:lpstr>
      <vt:lpstr>Workflow</vt:lpstr>
      <vt:lpstr>Component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zyad waled</dc:creator>
  <cp:lastModifiedBy>s30208101804318</cp:lastModifiedBy>
  <cp:revision>14</cp:revision>
  <dcterms:created xsi:type="dcterms:W3CDTF">2025-01-04T20:49:07Z</dcterms:created>
  <dcterms:modified xsi:type="dcterms:W3CDTF">2025-01-04T22:25:05Z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