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5EAC-8FFF-4026-8D51-EF8F926A3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045A9-85E8-4C52-A7AB-71E5B4397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1AC93-D48A-403B-8F62-67C815F9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829C-2443-4462-9FB2-EBE2D85A4D3E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B46FF-178D-4DFD-B32D-C74DE7BBA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3643D-3578-4489-9539-5C689D94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2518-1197-4A57-9804-756089CB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9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1560-24F3-4825-AEE2-3A86845E9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19BD3-F9AF-4D93-BFA9-BDE1B9166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8A274-2D55-41B9-BC49-0EEE610F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829C-2443-4462-9FB2-EBE2D85A4D3E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6C19-0F43-4CD7-B78B-2373632D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C3FF9-4437-43DE-B48B-63B806A8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2518-1197-4A57-9804-756089CB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1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BDCE2-1A29-494D-A13A-AFF7EB4F4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B8B77-2A7C-4AB1-9648-5A5B59753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7F2C3-E315-4605-AC32-695090D9C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829C-2443-4462-9FB2-EBE2D85A4D3E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60A86-2C22-4E0D-8422-F1E4C019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27D8-BAED-4D25-890D-139CE77D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2518-1197-4A57-9804-756089CB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49D4-9C73-4C1E-9D95-117997AD2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AB26A-8381-4F02-ADEE-18ED8CCD0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E31C5-CD9F-4C2E-AE74-419F50854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829C-2443-4462-9FB2-EBE2D85A4D3E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665D4-8347-4E67-BA9E-0CAA3A3F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432FD-2B64-4A49-9144-C7A1D1A4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2518-1197-4A57-9804-756089CB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1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DF618-3623-43FB-A544-677B3235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621F1-3740-49CA-B53B-D25FFF742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81BDF-20D1-4339-AB57-6DED89EA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829C-2443-4462-9FB2-EBE2D85A4D3E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B4F6-D0D5-4684-A816-FA946E9E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C83D7-7BE2-49AB-A6DA-889627CD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2518-1197-4A57-9804-756089CB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6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E470-811A-4DC1-A902-0C389829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F30E8-5B66-4FAD-A931-36E762D58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C2E37-C457-463E-9C30-143ADE8E0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B81E0-0587-4D90-AD29-2EE62E46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829C-2443-4462-9FB2-EBE2D85A4D3E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F3BCA-7A55-4B1C-B66E-161C9A29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24592-7C03-4A58-95C0-EAAA7A68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2518-1197-4A57-9804-756089CB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5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595A1-E6D8-4FA9-8C6D-6116BD2F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D3640-5E7C-4E1A-B6E4-274403847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0A9BF-37F8-4DEA-A778-921BE6A45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19995-0E70-4F93-B37F-82BBD95F8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9CD20-8119-4E0B-88C9-C325D5B20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A34C61-BEB4-4119-A753-4B381BE2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829C-2443-4462-9FB2-EBE2D85A4D3E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D505C-6255-4F2E-B7E9-E2DD7349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A55B6-C20F-476E-BA0C-DC35537B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2518-1197-4A57-9804-756089CB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0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F644-E9F9-4D30-B116-8892A153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FB63B-55F9-4B4D-A19B-9F0F3A36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829C-2443-4462-9FB2-EBE2D85A4D3E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12936-E9B6-4670-930C-5F65D49AF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157AC-848F-493F-98D4-A5074D8E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2518-1197-4A57-9804-756089CB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5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983E4-F463-491D-B5EA-2D65CC6D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829C-2443-4462-9FB2-EBE2D85A4D3E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7695A-4C8D-4984-8374-A726ADA6E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3F4E2-210D-4226-AF93-512F4650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2518-1197-4A57-9804-756089CB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9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0A18-0AD6-41DF-926D-3DD10268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9AEA8-CC24-4BA8-A7EF-A2C97779E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2600C-616C-40D1-876B-4CD37A9B4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A6F85-0604-4DBF-A8BA-9A9ED124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829C-2443-4462-9FB2-EBE2D85A4D3E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FCA9C-9EBE-4835-B8FD-0F13E95E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6ADBF-45B2-414D-8EC8-D9571911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2518-1197-4A57-9804-756089CB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9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1772-6012-4A09-8C71-18C5E93A8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32304C-0445-444E-862E-88E743721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C0BC6-F244-4E24-8103-51466B232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0A187-5E4A-4BAF-BE61-34F1B6BBE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829C-2443-4462-9FB2-EBE2D85A4D3E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0EB47-411D-43A5-B3F3-C6CA0DEB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68E6C-9CFB-445A-9606-7B4FB3C7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2518-1197-4A57-9804-756089CB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3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9B34B-C03F-45AF-9D69-DB06E4F3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F8DC0-919D-4894-B583-1B78269E1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88DE4-D1AF-4CFA-9008-B55A6BBD8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B829C-2443-4462-9FB2-EBE2D85A4D3E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895BC-9E20-4D3C-B578-8C59B5DDC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8CAA3-216F-455E-B8A9-83F27DB52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A2518-1197-4A57-9804-756089CB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7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FEF67E-9B23-4D3D-8CA5-5FD75D0B7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" r="28602" b="2080"/>
          <a:stretch/>
        </p:blipFill>
        <p:spPr>
          <a:xfrm>
            <a:off x="3071675" y="1645918"/>
            <a:ext cx="457146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5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69580-C526-458D-A5E9-758F800C8D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5" r="6091"/>
          <a:stretch/>
        </p:blipFill>
        <p:spPr>
          <a:xfrm>
            <a:off x="3639843" y="1600200"/>
            <a:ext cx="457200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FCAD7E-0943-41D8-B2CE-699C48EC97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5" r="1323"/>
          <a:stretch/>
        </p:blipFill>
        <p:spPr>
          <a:xfrm>
            <a:off x="2246050" y="571500"/>
            <a:ext cx="457200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6E807C-8D5A-4F51-9278-93F1208059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8" r="25517"/>
          <a:stretch/>
        </p:blipFill>
        <p:spPr>
          <a:xfrm>
            <a:off x="3630967" y="1512163"/>
            <a:ext cx="457199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3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32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71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817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ZT</dc:creator>
  <cp:lastModifiedBy>ZT</cp:lastModifiedBy>
  <cp:revision>2</cp:revision>
  <dcterms:created xsi:type="dcterms:W3CDTF">2019-12-09T06:28:16Z</dcterms:created>
  <dcterms:modified xsi:type="dcterms:W3CDTF">2019-12-09T07:51:52Z</dcterms:modified>
</cp:coreProperties>
</file>