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0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DBD5-870C-4070-8CEF-BE46AABD863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311A-43DB-45C5-87CF-4519DEAD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9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DBD5-870C-4070-8CEF-BE46AABD863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311A-43DB-45C5-87CF-4519DEAD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DBD5-870C-4070-8CEF-BE46AABD863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311A-43DB-45C5-87CF-4519DEAD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9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DBD5-870C-4070-8CEF-BE46AABD863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311A-43DB-45C5-87CF-4519DEAD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DBD5-870C-4070-8CEF-BE46AABD863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311A-43DB-45C5-87CF-4519DEAD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0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DBD5-870C-4070-8CEF-BE46AABD863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311A-43DB-45C5-87CF-4519DEAD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4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DBD5-870C-4070-8CEF-BE46AABD863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311A-43DB-45C5-87CF-4519DEAD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1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DBD5-870C-4070-8CEF-BE46AABD863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311A-43DB-45C5-87CF-4519DEAD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0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DBD5-870C-4070-8CEF-BE46AABD863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311A-43DB-45C5-87CF-4519DEAD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8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DBD5-870C-4070-8CEF-BE46AABD863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311A-43DB-45C5-87CF-4519DEAD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4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DBD5-870C-4070-8CEF-BE46AABD863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311A-43DB-45C5-87CF-4519DEAD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8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CDBD5-870C-4070-8CEF-BE46AABD863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3311A-43DB-45C5-87CF-4519DEAD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2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94814F-D411-4CA4-B754-3545CB6DC594}"/>
              </a:ext>
            </a:extLst>
          </p:cNvPr>
          <p:cNvSpPr/>
          <p:nvPr/>
        </p:nvSpPr>
        <p:spPr>
          <a:xfrm>
            <a:off x="330200" y="241300"/>
            <a:ext cx="6210300" cy="1574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C248A-61EA-4BEF-AA04-40D5635DC3D2}"/>
              </a:ext>
            </a:extLst>
          </p:cNvPr>
          <p:cNvSpPr txBox="1"/>
          <p:nvPr/>
        </p:nvSpPr>
        <p:spPr>
          <a:xfrm>
            <a:off x="647700" y="58420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DA901-56CE-44DF-8429-8FC5C5AB4947}"/>
              </a:ext>
            </a:extLst>
          </p:cNvPr>
          <p:cNvSpPr txBox="1"/>
          <p:nvPr/>
        </p:nvSpPr>
        <p:spPr>
          <a:xfrm>
            <a:off x="609600" y="12954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 Bar, Main / Schedules / Classes / Instructors / Contact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FD718-D66F-4393-9EE0-79DFBE7910C2}"/>
              </a:ext>
            </a:extLst>
          </p:cNvPr>
          <p:cNvSpPr/>
          <p:nvPr/>
        </p:nvSpPr>
        <p:spPr>
          <a:xfrm>
            <a:off x="323850" y="1980684"/>
            <a:ext cx="6210300" cy="48392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FF1C76-9951-45F1-B9B6-ED8175E0D112}"/>
              </a:ext>
            </a:extLst>
          </p:cNvPr>
          <p:cNvSpPr txBox="1"/>
          <p:nvPr/>
        </p:nvSpPr>
        <p:spPr>
          <a:xfrm>
            <a:off x="647700" y="2183368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8BB1A5-8476-4609-813D-91A9FA81A239}"/>
              </a:ext>
            </a:extLst>
          </p:cNvPr>
          <p:cNvSpPr/>
          <p:nvPr/>
        </p:nvSpPr>
        <p:spPr>
          <a:xfrm>
            <a:off x="323850" y="7085568"/>
            <a:ext cx="6210300" cy="25791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69D75F-72CB-42FE-A567-333ED40EC243}"/>
              </a:ext>
            </a:extLst>
          </p:cNvPr>
          <p:cNvSpPr txBox="1"/>
          <p:nvPr/>
        </p:nvSpPr>
        <p:spPr>
          <a:xfrm>
            <a:off x="647700" y="7288768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C0C292-64C4-495F-A099-4FDD432A9C6E}"/>
              </a:ext>
            </a:extLst>
          </p:cNvPr>
          <p:cNvSpPr/>
          <p:nvPr/>
        </p:nvSpPr>
        <p:spPr>
          <a:xfrm>
            <a:off x="2749550" y="7186414"/>
            <a:ext cx="1188720" cy="11887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0E8CF-B8C1-4D26-A57E-4BCFA9F1DED6}"/>
              </a:ext>
            </a:extLst>
          </p:cNvPr>
          <p:cNvSpPr txBox="1"/>
          <p:nvPr/>
        </p:nvSpPr>
        <p:spPr>
          <a:xfrm>
            <a:off x="3041650" y="7555984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48EFCE-24C3-42EB-BA4F-F19836C9D5B3}"/>
              </a:ext>
            </a:extLst>
          </p:cNvPr>
          <p:cNvSpPr txBox="1"/>
          <p:nvPr/>
        </p:nvSpPr>
        <p:spPr>
          <a:xfrm>
            <a:off x="4940300" y="58420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Large Window</a:t>
            </a:r>
          </a:p>
        </p:txBody>
      </p:sp>
    </p:spTree>
    <p:extLst>
      <p:ext uri="{BB962C8B-B14F-4D97-AF65-F5344CB8AC3E}">
        <p14:creationId xmlns:p14="http://schemas.microsoft.com/office/powerpoint/2010/main" val="289751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94814F-D411-4CA4-B754-3545CB6DC594}"/>
              </a:ext>
            </a:extLst>
          </p:cNvPr>
          <p:cNvSpPr/>
          <p:nvPr/>
        </p:nvSpPr>
        <p:spPr>
          <a:xfrm>
            <a:off x="330200" y="241300"/>
            <a:ext cx="6210300" cy="1574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C248A-61EA-4BEF-AA04-40D5635DC3D2}"/>
              </a:ext>
            </a:extLst>
          </p:cNvPr>
          <p:cNvSpPr txBox="1"/>
          <p:nvPr/>
        </p:nvSpPr>
        <p:spPr>
          <a:xfrm>
            <a:off x="2540000" y="842744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 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B8D276-C444-4C37-960C-B10D8A8C7758}"/>
              </a:ext>
            </a:extLst>
          </p:cNvPr>
          <p:cNvSpPr/>
          <p:nvPr/>
        </p:nvSpPr>
        <p:spPr>
          <a:xfrm>
            <a:off x="520700" y="1565568"/>
            <a:ext cx="1689100" cy="520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DA901-56CE-44DF-8429-8FC5C5AB4947}"/>
              </a:ext>
            </a:extLst>
          </p:cNvPr>
          <p:cNvSpPr txBox="1"/>
          <p:nvPr/>
        </p:nvSpPr>
        <p:spPr>
          <a:xfrm>
            <a:off x="838200" y="1641252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FD718-D66F-4393-9EE0-79DFBE7910C2}"/>
              </a:ext>
            </a:extLst>
          </p:cNvPr>
          <p:cNvSpPr/>
          <p:nvPr/>
        </p:nvSpPr>
        <p:spPr>
          <a:xfrm>
            <a:off x="323850" y="2018268"/>
            <a:ext cx="6210300" cy="60742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FF1C76-9951-45F1-B9B6-ED8175E0D112}"/>
              </a:ext>
            </a:extLst>
          </p:cNvPr>
          <p:cNvSpPr txBox="1"/>
          <p:nvPr/>
        </p:nvSpPr>
        <p:spPr>
          <a:xfrm>
            <a:off x="2933700" y="2704068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8BB1A5-8476-4609-813D-91A9FA81A239}"/>
              </a:ext>
            </a:extLst>
          </p:cNvPr>
          <p:cNvSpPr/>
          <p:nvPr/>
        </p:nvSpPr>
        <p:spPr>
          <a:xfrm>
            <a:off x="323850" y="8242300"/>
            <a:ext cx="6210300" cy="1422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69D75F-72CB-42FE-A567-333ED40EC243}"/>
              </a:ext>
            </a:extLst>
          </p:cNvPr>
          <p:cNvSpPr txBox="1"/>
          <p:nvPr/>
        </p:nvSpPr>
        <p:spPr>
          <a:xfrm>
            <a:off x="469900" y="838200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C0C292-64C4-495F-A099-4FDD432A9C6E}"/>
              </a:ext>
            </a:extLst>
          </p:cNvPr>
          <p:cNvSpPr/>
          <p:nvPr/>
        </p:nvSpPr>
        <p:spPr>
          <a:xfrm>
            <a:off x="2736850" y="8382000"/>
            <a:ext cx="1188720" cy="11887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0E8CF-B8C1-4D26-A57E-4BCFA9F1DED6}"/>
              </a:ext>
            </a:extLst>
          </p:cNvPr>
          <p:cNvSpPr txBox="1"/>
          <p:nvPr/>
        </p:nvSpPr>
        <p:spPr>
          <a:xfrm>
            <a:off x="3036570" y="8693924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869814-72B6-4D83-98BB-EA85DC41B356}"/>
              </a:ext>
            </a:extLst>
          </p:cNvPr>
          <p:cNvSpPr/>
          <p:nvPr/>
        </p:nvSpPr>
        <p:spPr>
          <a:xfrm>
            <a:off x="520700" y="2161952"/>
            <a:ext cx="1689100" cy="520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14B6F-9D7D-4E82-B837-E5F2B91337A3}"/>
              </a:ext>
            </a:extLst>
          </p:cNvPr>
          <p:cNvSpPr txBox="1"/>
          <p:nvPr/>
        </p:nvSpPr>
        <p:spPr>
          <a:xfrm>
            <a:off x="838200" y="2237636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6CB2CA-C09F-4CE8-947B-6441E7F8D191}"/>
              </a:ext>
            </a:extLst>
          </p:cNvPr>
          <p:cNvSpPr/>
          <p:nvPr/>
        </p:nvSpPr>
        <p:spPr>
          <a:xfrm>
            <a:off x="520700" y="2789590"/>
            <a:ext cx="1689100" cy="520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670C23-8AA2-40E9-966D-0A0E5AAAC2C5}"/>
              </a:ext>
            </a:extLst>
          </p:cNvPr>
          <p:cNvSpPr txBox="1"/>
          <p:nvPr/>
        </p:nvSpPr>
        <p:spPr>
          <a:xfrm>
            <a:off x="838200" y="2865274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Instructor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155C37-EBC8-4497-AA54-10FD29A55FC4}"/>
              </a:ext>
            </a:extLst>
          </p:cNvPr>
          <p:cNvSpPr/>
          <p:nvPr/>
        </p:nvSpPr>
        <p:spPr>
          <a:xfrm>
            <a:off x="520700" y="3411136"/>
            <a:ext cx="1689100" cy="520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2B58D3-4605-48F7-B355-1F107403F116}"/>
              </a:ext>
            </a:extLst>
          </p:cNvPr>
          <p:cNvSpPr txBox="1"/>
          <p:nvPr/>
        </p:nvSpPr>
        <p:spPr>
          <a:xfrm>
            <a:off x="838200" y="348682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Contact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27ECA0-709A-4DE8-91ED-683757D0CE2F}"/>
              </a:ext>
            </a:extLst>
          </p:cNvPr>
          <p:cNvSpPr/>
          <p:nvPr/>
        </p:nvSpPr>
        <p:spPr>
          <a:xfrm>
            <a:off x="469900" y="387965"/>
            <a:ext cx="635000" cy="599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67E050-4BC5-433A-82A8-3BC752AF8F0D}"/>
              </a:ext>
            </a:extLst>
          </p:cNvPr>
          <p:cNvCxnSpPr/>
          <p:nvPr/>
        </p:nvCxnSpPr>
        <p:spPr>
          <a:xfrm>
            <a:off x="647700" y="548482"/>
            <a:ext cx="304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941E81-52C5-4019-BED8-42DD9506E29B}"/>
              </a:ext>
            </a:extLst>
          </p:cNvPr>
          <p:cNvCxnSpPr/>
          <p:nvPr/>
        </p:nvCxnSpPr>
        <p:spPr>
          <a:xfrm>
            <a:off x="647700" y="696118"/>
            <a:ext cx="304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CFEBED-1331-4B09-B168-B7DDF7AC2A5C}"/>
              </a:ext>
            </a:extLst>
          </p:cNvPr>
          <p:cNvCxnSpPr/>
          <p:nvPr/>
        </p:nvCxnSpPr>
        <p:spPr>
          <a:xfrm>
            <a:off x="647700" y="841156"/>
            <a:ext cx="304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303B57B-35FB-4B67-8596-244A28F32296}"/>
              </a:ext>
            </a:extLst>
          </p:cNvPr>
          <p:cNvSpPr/>
          <p:nvPr/>
        </p:nvSpPr>
        <p:spPr>
          <a:xfrm>
            <a:off x="406400" y="308268"/>
            <a:ext cx="1917700" cy="38761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715909-9255-419A-ABCB-FEFA7F336234}"/>
              </a:ext>
            </a:extLst>
          </p:cNvPr>
          <p:cNvSpPr txBox="1"/>
          <p:nvPr/>
        </p:nvSpPr>
        <p:spPr>
          <a:xfrm>
            <a:off x="4940300" y="58420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Small Window</a:t>
            </a:r>
          </a:p>
        </p:txBody>
      </p:sp>
    </p:spTree>
    <p:extLst>
      <p:ext uri="{BB962C8B-B14F-4D97-AF65-F5344CB8AC3E}">
        <p14:creationId xmlns:p14="http://schemas.microsoft.com/office/powerpoint/2010/main" val="398462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30</Words>
  <Application>Microsoft Office PowerPoint</Application>
  <PresentationFormat>A4 Paper (210x297 mm)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ZT</dc:creator>
  <cp:lastModifiedBy>ZT</cp:lastModifiedBy>
  <cp:revision>6</cp:revision>
  <dcterms:created xsi:type="dcterms:W3CDTF">2019-08-01T00:45:50Z</dcterms:created>
  <dcterms:modified xsi:type="dcterms:W3CDTF">2019-08-03T20:34:47Z</dcterms:modified>
</cp:coreProperties>
</file>