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65" r:id="rId3"/>
    <p:sldId id="264" r:id="rId4"/>
  </p:sldIdLst>
  <p:sldSz cx="12188825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howGuides="1">
      <p:cViewPr varScale="1">
        <p:scale>
          <a:sx n="97" d="100"/>
          <a:sy n="97" d="100"/>
        </p:scale>
        <p:origin x="108" y="438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285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402F678-F322-436F-969F-581A681A4022}" type="datetime1">
              <a:rPr lang="en-GB" smtClean="0"/>
              <a:t>02/07/2025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F5F85D5D-D531-4EF4-BBA5-13F53735D17A}" type="datetime1">
              <a:rPr lang="en-GB" noProof="0" smtClean="0"/>
              <a:t>02/07/2025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GB" smtClean="0"/>
              <a:pPr rtl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8177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The paper 'Attention is All You Need' introduces the Transformer model. It revolutionized natural language processing by using self-attention mechanisms. This model enhances parallelization and reduces training time, while achieving state-of-the-art performance on various tasks such as translation, summarization, and question answering.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GB" noProof="0" smtClean="0"/>
              <a:pPr rtl="0"/>
              <a:t>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6544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n-GB" smtClean="0"/>
              <a:pPr rtl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1434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4553D316-16AB-42CE-89B2-F5A42FA03291}" type="datetime1">
              <a:rPr lang="en-GB" noProof="0" smtClean="0"/>
              <a:t>02/07/2025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5E590D-3E1C-4529-9FEB-6819CB8D64A4}" type="datetime1">
              <a:rPr lang="en-GB" noProof="0" smtClean="0"/>
              <a:t>02/07/2025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n-GB" noProof="0" dirty="0"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noProof="0" dirty="0"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0C96D0-FA2C-4E12-9A01-4FB6EBCFF224}" type="datetime1">
              <a:rPr lang="en-GB" noProof="0" smtClean="0"/>
              <a:t>02/07/2025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D90D2D-092C-49A5-8BDF-9B6C10AEC9FC}" type="datetime1">
              <a:rPr lang="en-GB" noProof="0" smtClean="0"/>
              <a:t>02/07/2025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noProof="0" dirty="0"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3D514119-688F-4086-B70F-3CB79DC41DC9}" type="datetime1">
              <a:rPr lang="en-GB" noProof="0" smtClean="0"/>
              <a:t>02/07/2025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7B89F6-C2AB-4CD5-9F8D-55CF144CE776}" type="datetime1">
              <a:rPr lang="en-GB" noProof="0" smtClean="0"/>
              <a:t>02/07/2025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97697C-5D26-4A25-83C8-130BCFF33A0F}" type="datetime1">
              <a:rPr lang="en-GB" noProof="0" smtClean="0"/>
              <a:t>02/07/2025</a:t>
            </a:fld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CAEDCB-3F75-4B4A-ABAC-AA9986258E89}" type="datetime1">
              <a:rPr lang="en-GB" noProof="0" smtClean="0"/>
              <a:t>02/07/2025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n-GB" noProof="0" dirty="0"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n-GB" noProof="0" dirty="0"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n-GB" noProof="0" dirty="0"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n-GB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54A435-6A9B-478B-BAEF-B997D7A6F641}" type="datetime1">
              <a:rPr lang="en-GB" noProof="0" smtClean="0"/>
              <a:t>02/07/2025</a:t>
            </a:fld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n-GB" noProof="0" dirty="0"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n-GB" noProof="0" dirty="0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C45E7A-6BB3-4EC9-BCE8-88D7CA65CEB9}" type="datetime1">
              <a:rPr lang="en-GB" noProof="0" smtClean="0"/>
              <a:t>02/07/2025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n-GB" noProof="0" dirty="0"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n-GB" noProof="0" dirty="0"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1F4033CC-F025-4A3E-9666-3EBD09C60920}" type="datetime1">
              <a:rPr lang="en-GB" noProof="0" smtClean="0"/>
              <a:t>02/07/2025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n-GB" noProof="0" dirty="0"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n-GB" noProof="0" dirty="0"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noProof="0" dirty="0"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00D867F5-F25C-4334-BEFF-CCB24DBFBEDC}" type="datetime1">
              <a:rPr lang="en-GB" noProof="0" smtClean="0"/>
              <a:t>02/07/2025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 dirty="0"/>
              <a:t>Attention is All you need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/>
              <a:t>Someone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940E6-12A3-CDD8-D80F-52D44A67F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anchor="b">
            <a:normAutofit/>
          </a:bodyPr>
          <a:lstStyle/>
          <a:p>
            <a:r>
              <a:rPr lang="fr-FR"/>
              <a:t>Attention Is All You Need</a:t>
            </a:r>
          </a:p>
        </p:txBody>
      </p:sp>
      <p:pic>
        <p:nvPicPr>
          <p:cNvPr id="5" name="Content Placeholder 4" descr="Red Communication bubbles with copy space are connected each other with black arrows. This image shows the social media, and online communication between people.">
            <a:extLst>
              <a:ext uri="{FF2B5EF4-FFF2-40B4-BE49-F238E27FC236}">
                <a16:creationId xmlns:a16="http://schemas.microsoft.com/office/drawing/2014/main" id="{CD300D4E-EBE5-4C0E-99F9-1A32FAAEB34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7966" r="21744" b="2"/>
          <a:stretch>
            <a:fillRect/>
          </a:stretch>
        </p:blipFill>
        <p:spPr>
          <a:xfrm>
            <a:off x="1593436" y="1600200"/>
            <a:ext cx="4814586" cy="4572000"/>
          </a:xfrm>
          <a:noFill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091A12-F4B5-CACD-1E52-675A12A39165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6561651" y="1600200"/>
            <a:ext cx="4814586" cy="4572000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en-GB" sz="1400" b="1"/>
              <a:t>Introduction of Transformer Model</a:t>
            </a:r>
          </a:p>
          <a:p>
            <a:pPr marL="0" lvl="1" indent="0">
              <a:buNone/>
            </a:pPr>
            <a:r>
              <a:rPr lang="en-GB" sz="1400"/>
              <a:t>The paper introduces the Transformer model that revolutionized natural language processing with self-attention mechanisms.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en-GB" sz="1400" b="1"/>
              <a:t>Enhances Parallelization</a:t>
            </a:r>
          </a:p>
          <a:p>
            <a:pPr marL="0" lvl="1" indent="0">
              <a:buNone/>
            </a:pPr>
            <a:r>
              <a:rPr lang="en-GB" sz="1400"/>
              <a:t>The self-attention mechanism in the Transformer model enhances parallelization and reduces training time significantly.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en-GB" sz="1400" b="1"/>
              <a:t>State-of-the-Art Performance</a:t>
            </a:r>
          </a:p>
          <a:p>
            <a:pPr marL="0" lvl="1" indent="0">
              <a:buNone/>
            </a:pPr>
            <a:r>
              <a:rPr lang="en-GB" sz="1400"/>
              <a:t>The Transformer model achieves state-of-the-art performance on various NLP tasks such as translation, summarization, and question answering.</a:t>
            </a:r>
          </a:p>
        </p:txBody>
      </p:sp>
    </p:spTree>
    <p:extLst>
      <p:ext uri="{BB962C8B-B14F-4D97-AF65-F5344CB8AC3E}">
        <p14:creationId xmlns:p14="http://schemas.microsoft.com/office/powerpoint/2010/main" val="268887751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Add a Slide Title - 5</a:t>
            </a:r>
          </a:p>
        </p:txBody>
      </p:sp>
      <p:sp>
        <p:nvSpPr>
          <p:cNvPr id="9" name="Picture Placeholder 8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128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s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356_TF02787947.potx" id="{AA186DDE-566F-42C5-8CB6-F35A993DED74}" vid="{3356CA41-5E73-44D9-87F2-E9382460180D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Maths education presentation with Pi (widescreen)</Template>
  <TotalTime>1</TotalTime>
  <Words>127</Words>
  <Application>Microsoft Office PowerPoint</Application>
  <PresentationFormat>Custom</PresentationFormat>
  <Paragraphs>14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Euphemia</vt:lpstr>
      <vt:lpstr>Maths 16x9</vt:lpstr>
      <vt:lpstr>Attention is All you need</vt:lpstr>
      <vt:lpstr>Attention Is All You Need</vt:lpstr>
      <vt:lpstr>Add a Slide Title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ZOETGNANDE Yannick</dc:creator>
  <cp:lastModifiedBy>ZOETGNANDE Yannick</cp:lastModifiedBy>
  <cp:revision>1</cp:revision>
  <dcterms:created xsi:type="dcterms:W3CDTF">2025-07-02T04:30:11Z</dcterms:created>
  <dcterms:modified xsi:type="dcterms:W3CDTF">2025-07-02T04:31:51Z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