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BC1B7-541C-FAA0-5880-3CDB163F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8A1D3-1E5A-7B48-351D-AF3F9A625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11C95-22EE-323F-F65C-2A386926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4E348-AF54-3C62-DF01-174D275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A9630-0CFF-7DBD-7619-0BE61F7D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FD3E7-2160-59C7-17FF-230A89A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A4F65-72B1-C7D3-A22F-8602B9F1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7583-2793-0114-9071-4E0FEE0A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6C73-DDA1-776A-A97B-ACBEC8EE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73167-7937-2DA8-F526-0179553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2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658A0-4E34-3F3A-14E4-1B37BAFDD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DEB33-E672-FAD1-D008-CBA9E366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5E0E9-65BD-278E-1482-FF943F34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03BEA-441E-51C0-F463-C7F17C43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DC5B0-7D19-EF93-98CA-AA8C2D20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9E1A-8F5D-D716-E5A7-FB8E7914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6E4FA-7C81-BF53-C866-B2DCE0E9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6897C-B7AB-70A3-3A44-FA8AF075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D7A76-666C-EC56-8950-EE2B7CAF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8AAE0-0094-B558-8685-4C94368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8B56-25D8-1011-1BB3-BC604070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50C15-8008-A4A0-4795-36252AE5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7519C-3A96-FFAE-46BD-C90DE6A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F221C-41AF-2E8F-0234-DF352704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A33E7-162C-C15E-A339-070004EA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7C7E-D53F-7C4E-C9CA-E8A92F7D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5033A-D41C-3558-CA6B-4CEA31AF8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2476A-1BB7-42A2-3213-2E401B06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6BA40-D4E9-C9EE-4A7B-F120B7C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78C67-0413-DCB2-DDEE-A7140334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87DA4-255F-9511-D983-AAB78C9E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FF255-07FD-5724-1798-27287C95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FF692-B0F5-08EE-F9AA-251AA9DF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B35BE-BD2A-36F0-C259-E357230F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083FD-DBA3-FCB2-4260-8F287C5FE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A12F63-ABE3-F3FC-6732-339DEA63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EF113-F99E-ADB9-ED64-E5A1C6C3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69066-B9C9-3DDA-65A2-68541EA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04C4DC-37AD-A9D8-6565-67107EED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F5B71-7D97-C2B8-0A28-14F48DEF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62AC0-203C-9E14-C857-DE453D11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9303E9-DBDC-A595-E7DC-4493246A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073A8-9E54-D2A0-451E-451379E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5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7EB70E-29B7-F7CC-BA1D-457A988D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657EEC-32C6-63FC-630E-39EF1AC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7E429-DA29-4F2F-2E97-309B80F2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9CFF-C122-E348-B6CC-D175E57B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ABB7-A90A-E0F1-0BD9-E3866374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24A83-DB76-1471-0CA6-75E39828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62F73-F125-7229-D423-EB9341C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C1B27-885F-482F-A1AE-BBBAA68C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6A374-BB4E-5104-1971-766DE4B6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CAA19-C6B5-06B2-C269-65128619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AD8A8-5D93-5504-5A86-383261888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AD37CD-BB03-0E88-C2BC-F971D6646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A11D9-BF8C-84FF-90AE-67F5BF1B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43388-C677-BEF8-08D0-C1796BD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20BFB-6E0C-29A1-22B0-A7C70D86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BC31B9-5554-516D-6768-C53A457A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98C6-87B7-F7D1-EA98-3F0AB6DC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06FE4-AD06-4892-61BF-61022ED7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D60B-C4BD-4ECD-97C5-0DCAB504D6CB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7C0C9-F474-58C0-F44B-2440C43F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C0EA-8F27-3BAC-45C1-A9AAB1A2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2764-22DB-459E-8C42-23C2C3D6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4ED6FCC-629C-9E89-BD1B-5DF30DDBF817}"/>
              </a:ext>
            </a:extLst>
          </p:cNvPr>
          <p:cNvSpPr/>
          <p:nvPr/>
        </p:nvSpPr>
        <p:spPr>
          <a:xfrm>
            <a:off x="2083682" y="2682239"/>
            <a:ext cx="1741118" cy="951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任务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35AD5B-68FD-92E2-CE88-F881CE66852C}"/>
              </a:ext>
            </a:extLst>
          </p:cNvPr>
          <p:cNvSpPr/>
          <p:nvPr/>
        </p:nvSpPr>
        <p:spPr>
          <a:xfrm>
            <a:off x="5035463" y="1089764"/>
            <a:ext cx="1741118" cy="951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模块</a:t>
            </a:r>
            <a:r>
              <a:rPr lang="en-US" altLang="zh-CN" sz="4000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692B1D-2F7D-5199-01B3-30D94BE1B5B7}"/>
              </a:ext>
            </a:extLst>
          </p:cNvPr>
          <p:cNvSpPr/>
          <p:nvPr/>
        </p:nvSpPr>
        <p:spPr>
          <a:xfrm>
            <a:off x="5035463" y="2129425"/>
            <a:ext cx="1741118" cy="951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模块</a:t>
            </a:r>
            <a:r>
              <a:rPr lang="en-US" altLang="zh-CN" sz="4000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D47C74-A74C-53EA-2267-89E0BC40006B}"/>
              </a:ext>
            </a:extLst>
          </p:cNvPr>
          <p:cNvSpPr/>
          <p:nvPr/>
        </p:nvSpPr>
        <p:spPr>
          <a:xfrm>
            <a:off x="5035463" y="3169086"/>
            <a:ext cx="1741118" cy="951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模块</a:t>
            </a:r>
            <a:r>
              <a:rPr lang="en-US" altLang="zh-CN" sz="4000" dirty="0">
                <a:solidFill>
                  <a:schemeClr val="tx1"/>
                </a:solidFill>
                <a:latin typeface="+mn-ea"/>
              </a:rPr>
              <a:t>3</a:t>
            </a:r>
            <a:endParaRPr lang="zh-CN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6E3852-2EBE-7447-A3DA-2C500E017D87}"/>
              </a:ext>
            </a:extLst>
          </p:cNvPr>
          <p:cNvSpPr/>
          <p:nvPr/>
        </p:nvSpPr>
        <p:spPr>
          <a:xfrm>
            <a:off x="7565720" y="350728"/>
            <a:ext cx="2605414" cy="7390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例行程序</a:t>
            </a:r>
            <a:r>
              <a:rPr lang="en-US" altLang="zh-CN" sz="4000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3825C0-27C2-4838-D34B-B9A6E6037828}"/>
              </a:ext>
            </a:extLst>
          </p:cNvPr>
          <p:cNvSpPr/>
          <p:nvPr/>
        </p:nvSpPr>
        <p:spPr>
          <a:xfrm>
            <a:off x="7565720" y="1196235"/>
            <a:ext cx="2605414" cy="7390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n-ea"/>
              </a:rPr>
              <a:t>例行程序</a:t>
            </a:r>
            <a:r>
              <a:rPr lang="en-US" altLang="zh-CN" sz="4000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C16B49-D815-FEC5-2415-CB4E14FF1144}"/>
              </a:ext>
            </a:extLst>
          </p:cNvPr>
          <p:cNvSpPr txBox="1"/>
          <p:nvPr/>
        </p:nvSpPr>
        <p:spPr>
          <a:xfrm>
            <a:off x="5536690" y="4208747"/>
            <a:ext cx="738664" cy="7367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B8CE6-7E8D-4C3C-12E7-004204C2AC2F}"/>
              </a:ext>
            </a:extLst>
          </p:cNvPr>
          <p:cNvSpPr txBox="1"/>
          <p:nvPr/>
        </p:nvSpPr>
        <p:spPr>
          <a:xfrm>
            <a:off x="8499095" y="1935270"/>
            <a:ext cx="738664" cy="7367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BD0E0489-739A-E8B9-165A-BEDF605514CB}"/>
              </a:ext>
            </a:extLst>
          </p:cNvPr>
          <p:cNvSpPr/>
          <p:nvPr/>
        </p:nvSpPr>
        <p:spPr>
          <a:xfrm>
            <a:off x="4102088" y="1565752"/>
            <a:ext cx="595172" cy="31941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CC9FD2B-644E-6B6B-733A-B45A29A2BFBD}"/>
              </a:ext>
            </a:extLst>
          </p:cNvPr>
          <p:cNvSpPr/>
          <p:nvPr/>
        </p:nvSpPr>
        <p:spPr>
          <a:xfrm>
            <a:off x="6865399" y="450937"/>
            <a:ext cx="595172" cy="206679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6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</dc:creator>
  <cp:lastModifiedBy>Yuan</cp:lastModifiedBy>
  <cp:revision>1</cp:revision>
  <dcterms:created xsi:type="dcterms:W3CDTF">2023-03-28T08:10:38Z</dcterms:created>
  <dcterms:modified xsi:type="dcterms:W3CDTF">2023-03-28T08:10:56Z</dcterms:modified>
</cp:coreProperties>
</file>