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BB40-6865-8A47-97C2-C90DE021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home sale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7172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94A9-E094-C340-85ED-EF90F998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C0AC-C7E9-DF49-9846-C9B341A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Linear Regression Modeling on provided data to make a recommendation of home improvement projects for King County homeowners.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3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8782-3F56-9C48-BD27-24D9C0FF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E91C-340C-4B47-90CC-1B2D9298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Datasets provided by </a:t>
            </a:r>
            <a:r>
              <a:rPr lang="en-US" sz="2400" b="1" dirty="0"/>
              <a:t>Kings County Department of Assessments:</a:t>
            </a:r>
          </a:p>
          <a:p>
            <a:r>
              <a:rPr lang="en-US" sz="2400" dirty="0"/>
              <a:t>Parcel</a:t>
            </a:r>
            <a:r>
              <a:rPr lang="en-US" sz="2400" b="1" dirty="0"/>
              <a:t> </a:t>
            </a:r>
            <a:r>
              <a:rPr lang="en-US" sz="2400" dirty="0"/>
              <a:t>Record</a:t>
            </a:r>
            <a:endParaRPr lang="en-US" sz="2400" b="1" dirty="0"/>
          </a:p>
          <a:p>
            <a:r>
              <a:rPr lang="en-US" sz="2400" dirty="0"/>
              <a:t>Real Property Sale Record</a:t>
            </a:r>
          </a:p>
          <a:p>
            <a:r>
              <a:rPr lang="en-US" sz="2400" dirty="0"/>
              <a:t>Residential Building Record</a:t>
            </a:r>
          </a:p>
          <a:p>
            <a:r>
              <a:rPr lang="en-US" sz="2400" dirty="0"/>
              <a:t>Look Up Record</a:t>
            </a:r>
          </a:p>
        </p:txBody>
      </p:sp>
    </p:spTree>
    <p:extLst>
      <p:ext uri="{BB962C8B-B14F-4D97-AF65-F5344CB8AC3E}">
        <p14:creationId xmlns:p14="http://schemas.microsoft.com/office/powerpoint/2010/main" val="23590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EDF2-E9BF-8A49-AC8B-5666BA4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C24F-46EF-CC4C-9135-1166011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Libraries used for the Project analysis and visualization:</a:t>
            </a:r>
          </a:p>
          <a:p>
            <a:pPr marL="0" indent="0" algn="ctr">
              <a:buNone/>
            </a:pPr>
            <a:r>
              <a:rPr lang="en-US" sz="2800" dirty="0"/>
              <a:t>Python, Pandas, </a:t>
            </a:r>
            <a:r>
              <a:rPr lang="en-US" sz="2800" dirty="0" err="1"/>
              <a:t>Statsmodels</a:t>
            </a:r>
            <a:r>
              <a:rPr lang="en-US" sz="2800" dirty="0"/>
              <a:t>, Scikit Learn, Seaborn and </a:t>
            </a:r>
            <a:r>
              <a:rPr lang="en-US" sz="2800" dirty="0" err="1"/>
              <a:t>Numpy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1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164-38D8-784C-B490-9A7F2A34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4400-D626-DA40-BD60-E567C0E6E883}"/>
              </a:ext>
            </a:extLst>
          </p:cNvPr>
          <p:cNvSpPr txBox="1"/>
          <p:nvPr/>
        </p:nvSpPr>
        <p:spPr>
          <a:xfrm>
            <a:off x="2464904" y="3101009"/>
            <a:ext cx="706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Enclose porch </a:t>
            </a:r>
            <a:r>
              <a:rPr lang="en-US" sz="2400" dirty="0"/>
              <a:t>- the price of the house increases by $160 per square feet if the porch is enclosed.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Upgrade to Forced Air</a:t>
            </a:r>
            <a:r>
              <a:rPr lang="en-US" sz="2400" dirty="0"/>
              <a:t> system the Elec BB Heat Systems due to price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Increase the square feet of Living Space - </a:t>
            </a:r>
            <a:r>
              <a:rPr lang="en-US" sz="2400" dirty="0"/>
              <a:t>every foot upgrade increases house price by $17 500.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80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785C-B93D-184A-956B-85E3B27D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23EA0-195B-0D41-9433-65F8DF076A80}"/>
              </a:ext>
            </a:extLst>
          </p:cNvPr>
          <p:cNvSpPr txBox="1"/>
          <p:nvPr/>
        </p:nvSpPr>
        <p:spPr>
          <a:xfrm>
            <a:off x="2231136" y="2822713"/>
            <a:ext cx="7729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investigation of houses with fully open porches and fully enclosed porches. Find average price for both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the Living Space by converting Basement Garage to living area and investigate effect on the 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analysis of heat system to calculate average sale price for each heat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4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D75E-EB25-224B-AA91-1813FC0A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859638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Email:agulyamova14@gmail.com</a:t>
            </a: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2000" b="1" dirty="0" err="1"/>
              <a:t>zyazya</a:t>
            </a:r>
            <a:r>
              <a:rPr lang="en-US" dirty="0" err="1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43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</TotalTime>
  <Words>199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Kings County home sale price analysis</vt:lpstr>
      <vt:lpstr>goals</vt:lpstr>
      <vt:lpstr>Data</vt:lpstr>
      <vt:lpstr>Methods</vt:lpstr>
      <vt:lpstr>Results</vt:lpstr>
      <vt:lpstr>Next Steps</vt:lpstr>
      <vt:lpstr>Thank you!  Email:agulyamova14@gmail.com github: zyazyag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home sale price analysis</dc:title>
  <dc:creator>Aziza Gulyamova</dc:creator>
  <cp:lastModifiedBy>Aziza Gulyamova</cp:lastModifiedBy>
  <cp:revision>3</cp:revision>
  <dcterms:created xsi:type="dcterms:W3CDTF">2021-03-29T16:29:59Z</dcterms:created>
  <dcterms:modified xsi:type="dcterms:W3CDTF">2021-03-29T16:59:21Z</dcterms:modified>
</cp:coreProperties>
</file>