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8" r:id="rId3"/>
    <p:sldId id="262" r:id="rId4"/>
    <p:sldId id="257" r:id="rId5"/>
    <p:sldId id="264" r:id="rId6"/>
    <p:sldId id="261" r:id="rId7"/>
    <p:sldId id="265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7" d="100"/>
          <a:sy n="97" d="100"/>
        </p:scale>
        <p:origin x="4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2B511-DA94-48EA-8FC3-FDE357B403C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FC2678-E586-4612-86AC-0F3E6A3B53F5}">
      <dgm:prSet/>
      <dgm:spPr/>
      <dgm:t>
        <a:bodyPr/>
        <a:lstStyle/>
        <a:p>
          <a:r>
            <a:rPr lang="en-US"/>
            <a:t>Observations from beginning of the course to half term – 135 days</a:t>
          </a:r>
        </a:p>
      </dgm:t>
    </dgm:pt>
    <dgm:pt modelId="{F62D732F-7751-4602-B639-810FCE949086}" type="parTrans" cxnId="{FA657AE0-7B39-44CC-BC62-A91A49A8166C}">
      <dgm:prSet/>
      <dgm:spPr/>
      <dgm:t>
        <a:bodyPr/>
        <a:lstStyle/>
        <a:p>
          <a:endParaRPr lang="en-US"/>
        </a:p>
      </dgm:t>
    </dgm:pt>
    <dgm:pt modelId="{E71A3BF7-2E1A-49EC-A8A2-305378348980}" type="sibTrans" cxnId="{FA657AE0-7B39-44CC-BC62-A91A49A8166C}">
      <dgm:prSet/>
      <dgm:spPr/>
      <dgm:t>
        <a:bodyPr/>
        <a:lstStyle/>
        <a:p>
          <a:endParaRPr lang="en-US"/>
        </a:p>
      </dgm:t>
    </dgm:pt>
    <dgm:pt modelId="{ECCCA49A-D779-4ED2-90F0-C045B412C41E}">
      <dgm:prSet/>
      <dgm:spPr/>
      <dgm:t>
        <a:bodyPr/>
        <a:lstStyle/>
        <a:p>
          <a:r>
            <a:rPr lang="en-US"/>
            <a:t>Drop unnecessary features</a:t>
          </a:r>
        </a:p>
      </dgm:t>
    </dgm:pt>
    <dgm:pt modelId="{2CC72E2A-9577-4849-ADD8-677E599E985B}" type="parTrans" cxnId="{0E3605CC-CD37-466F-841C-24597F3C4342}">
      <dgm:prSet/>
      <dgm:spPr/>
      <dgm:t>
        <a:bodyPr/>
        <a:lstStyle/>
        <a:p>
          <a:endParaRPr lang="en-US"/>
        </a:p>
      </dgm:t>
    </dgm:pt>
    <dgm:pt modelId="{B2EF83B6-3F31-4012-8B60-7D1F7AE30099}" type="sibTrans" cxnId="{0E3605CC-CD37-466F-841C-24597F3C4342}">
      <dgm:prSet/>
      <dgm:spPr/>
      <dgm:t>
        <a:bodyPr/>
        <a:lstStyle/>
        <a:p>
          <a:endParaRPr lang="en-US"/>
        </a:p>
      </dgm:t>
    </dgm:pt>
    <dgm:pt modelId="{C079F37B-9C41-44F8-A122-DC40E165727F}">
      <dgm:prSet/>
      <dgm:spPr/>
      <dgm:t>
        <a:bodyPr/>
        <a:lstStyle/>
        <a:p>
          <a:r>
            <a:rPr lang="en-US"/>
            <a:t>Bin target variable into two categories: Pass and Fail</a:t>
          </a:r>
        </a:p>
      </dgm:t>
    </dgm:pt>
    <dgm:pt modelId="{962F8030-C65F-415B-9E14-E1A1EF829D73}" type="parTrans" cxnId="{4BBCEAFD-788A-4B00-82F7-6827894EBE94}">
      <dgm:prSet/>
      <dgm:spPr/>
      <dgm:t>
        <a:bodyPr/>
        <a:lstStyle/>
        <a:p>
          <a:endParaRPr lang="en-US"/>
        </a:p>
      </dgm:t>
    </dgm:pt>
    <dgm:pt modelId="{7948CFAD-0D27-4AD6-905A-B63E4F3DDDA5}" type="sibTrans" cxnId="{4BBCEAFD-788A-4B00-82F7-6827894EBE94}">
      <dgm:prSet/>
      <dgm:spPr/>
      <dgm:t>
        <a:bodyPr/>
        <a:lstStyle/>
        <a:p>
          <a:endParaRPr lang="en-US"/>
        </a:p>
      </dgm:t>
    </dgm:pt>
    <dgm:pt modelId="{A0BA9F97-254E-46C5-804C-AE2D5E5DAF4B}">
      <dgm:prSet/>
      <dgm:spPr/>
      <dgm:t>
        <a:bodyPr/>
        <a:lstStyle/>
        <a:p>
          <a:r>
            <a:rPr lang="en-US"/>
            <a:t>Merge required features into one table</a:t>
          </a:r>
        </a:p>
      </dgm:t>
    </dgm:pt>
    <dgm:pt modelId="{61047F14-32EC-4D2F-93C0-12BABB6D0BE8}" type="parTrans" cxnId="{9D294CDD-7BE4-42C2-A925-A41FF7E0A31B}">
      <dgm:prSet/>
      <dgm:spPr/>
      <dgm:t>
        <a:bodyPr/>
        <a:lstStyle/>
        <a:p>
          <a:endParaRPr lang="en-US"/>
        </a:p>
      </dgm:t>
    </dgm:pt>
    <dgm:pt modelId="{FF00F47A-E4A4-4CC7-9E86-1426EB449CA3}" type="sibTrans" cxnId="{9D294CDD-7BE4-42C2-A925-A41FF7E0A31B}">
      <dgm:prSet/>
      <dgm:spPr/>
      <dgm:t>
        <a:bodyPr/>
        <a:lstStyle/>
        <a:p>
          <a:endParaRPr lang="en-US"/>
        </a:p>
      </dgm:t>
    </dgm:pt>
    <dgm:pt modelId="{36ACB064-37F6-2A47-AB01-B92F005ACE56}" type="pres">
      <dgm:prSet presAssocID="{76E2B511-DA94-48EA-8FC3-FDE357B403C8}" presName="vert0" presStyleCnt="0">
        <dgm:presLayoutVars>
          <dgm:dir/>
          <dgm:animOne val="branch"/>
          <dgm:animLvl val="lvl"/>
        </dgm:presLayoutVars>
      </dgm:prSet>
      <dgm:spPr/>
    </dgm:pt>
    <dgm:pt modelId="{D998B30C-6A86-0A4D-9B5F-5890BAC48165}" type="pres">
      <dgm:prSet presAssocID="{CFFC2678-E586-4612-86AC-0F3E6A3B53F5}" presName="thickLine" presStyleLbl="alignNode1" presStyleIdx="0" presStyleCnt="4"/>
      <dgm:spPr/>
    </dgm:pt>
    <dgm:pt modelId="{D7F09068-D271-F642-8B9E-13FBC17DC2DB}" type="pres">
      <dgm:prSet presAssocID="{CFFC2678-E586-4612-86AC-0F3E6A3B53F5}" presName="horz1" presStyleCnt="0"/>
      <dgm:spPr/>
    </dgm:pt>
    <dgm:pt modelId="{847FFBB4-1E0C-7F47-BB25-C457CC150FFF}" type="pres">
      <dgm:prSet presAssocID="{CFFC2678-E586-4612-86AC-0F3E6A3B53F5}" presName="tx1" presStyleLbl="revTx" presStyleIdx="0" presStyleCnt="4"/>
      <dgm:spPr/>
    </dgm:pt>
    <dgm:pt modelId="{DEFB2C16-B9E2-9843-8F5C-F5B02A1734F6}" type="pres">
      <dgm:prSet presAssocID="{CFFC2678-E586-4612-86AC-0F3E6A3B53F5}" presName="vert1" presStyleCnt="0"/>
      <dgm:spPr/>
    </dgm:pt>
    <dgm:pt modelId="{6B1B0904-512F-5D49-8713-6DF989AAE4FB}" type="pres">
      <dgm:prSet presAssocID="{ECCCA49A-D779-4ED2-90F0-C045B412C41E}" presName="thickLine" presStyleLbl="alignNode1" presStyleIdx="1" presStyleCnt="4"/>
      <dgm:spPr/>
    </dgm:pt>
    <dgm:pt modelId="{8C967BB6-C1E2-5640-A41B-883212E55108}" type="pres">
      <dgm:prSet presAssocID="{ECCCA49A-D779-4ED2-90F0-C045B412C41E}" presName="horz1" presStyleCnt="0"/>
      <dgm:spPr/>
    </dgm:pt>
    <dgm:pt modelId="{C5BAD8C0-97BA-5F4F-9E92-7093D66DB463}" type="pres">
      <dgm:prSet presAssocID="{ECCCA49A-D779-4ED2-90F0-C045B412C41E}" presName="tx1" presStyleLbl="revTx" presStyleIdx="1" presStyleCnt="4"/>
      <dgm:spPr/>
    </dgm:pt>
    <dgm:pt modelId="{40D0A145-C5E4-1B49-8874-E21BFD2BCECE}" type="pres">
      <dgm:prSet presAssocID="{ECCCA49A-D779-4ED2-90F0-C045B412C41E}" presName="vert1" presStyleCnt="0"/>
      <dgm:spPr/>
    </dgm:pt>
    <dgm:pt modelId="{0A63879A-0CB6-014D-B4B4-211DD1E0001D}" type="pres">
      <dgm:prSet presAssocID="{C079F37B-9C41-44F8-A122-DC40E165727F}" presName="thickLine" presStyleLbl="alignNode1" presStyleIdx="2" presStyleCnt="4"/>
      <dgm:spPr/>
    </dgm:pt>
    <dgm:pt modelId="{08EA912C-1D44-C44C-A4CA-7FBE52F10EEF}" type="pres">
      <dgm:prSet presAssocID="{C079F37B-9C41-44F8-A122-DC40E165727F}" presName="horz1" presStyleCnt="0"/>
      <dgm:spPr/>
    </dgm:pt>
    <dgm:pt modelId="{74EC2C0C-F730-EC44-9298-A8FEEB41CF5F}" type="pres">
      <dgm:prSet presAssocID="{C079F37B-9C41-44F8-A122-DC40E165727F}" presName="tx1" presStyleLbl="revTx" presStyleIdx="2" presStyleCnt="4"/>
      <dgm:spPr/>
    </dgm:pt>
    <dgm:pt modelId="{E1652084-F429-2944-A323-AB81A8E55A98}" type="pres">
      <dgm:prSet presAssocID="{C079F37B-9C41-44F8-A122-DC40E165727F}" presName="vert1" presStyleCnt="0"/>
      <dgm:spPr/>
    </dgm:pt>
    <dgm:pt modelId="{D8ACAD0C-3B1C-6B4C-AC81-7352F2696578}" type="pres">
      <dgm:prSet presAssocID="{A0BA9F97-254E-46C5-804C-AE2D5E5DAF4B}" presName="thickLine" presStyleLbl="alignNode1" presStyleIdx="3" presStyleCnt="4"/>
      <dgm:spPr/>
    </dgm:pt>
    <dgm:pt modelId="{9AB7CD1F-29C7-4A4C-98EE-9B936483D895}" type="pres">
      <dgm:prSet presAssocID="{A0BA9F97-254E-46C5-804C-AE2D5E5DAF4B}" presName="horz1" presStyleCnt="0"/>
      <dgm:spPr/>
    </dgm:pt>
    <dgm:pt modelId="{3890B6C0-275F-9C48-B7EE-20CA422B63C7}" type="pres">
      <dgm:prSet presAssocID="{A0BA9F97-254E-46C5-804C-AE2D5E5DAF4B}" presName="tx1" presStyleLbl="revTx" presStyleIdx="3" presStyleCnt="4"/>
      <dgm:spPr/>
    </dgm:pt>
    <dgm:pt modelId="{9CAD386C-5EC5-1947-8313-CDC4EFB09B77}" type="pres">
      <dgm:prSet presAssocID="{A0BA9F97-254E-46C5-804C-AE2D5E5DAF4B}" presName="vert1" presStyleCnt="0"/>
      <dgm:spPr/>
    </dgm:pt>
  </dgm:ptLst>
  <dgm:cxnLst>
    <dgm:cxn modelId="{F5F79242-97CB-C543-908F-C503D3E011E9}" type="presOf" srcId="{A0BA9F97-254E-46C5-804C-AE2D5E5DAF4B}" destId="{3890B6C0-275F-9C48-B7EE-20CA422B63C7}" srcOrd="0" destOrd="0" presId="urn:microsoft.com/office/officeart/2008/layout/LinedList"/>
    <dgm:cxn modelId="{FCBB5395-2F30-E246-A0C6-805B44EE5DC8}" type="presOf" srcId="{ECCCA49A-D779-4ED2-90F0-C045B412C41E}" destId="{C5BAD8C0-97BA-5F4F-9E92-7093D66DB463}" srcOrd="0" destOrd="0" presId="urn:microsoft.com/office/officeart/2008/layout/LinedList"/>
    <dgm:cxn modelId="{9B8874A5-171B-D248-A15A-C3ED7DE8417F}" type="presOf" srcId="{76E2B511-DA94-48EA-8FC3-FDE357B403C8}" destId="{36ACB064-37F6-2A47-AB01-B92F005ACE56}" srcOrd="0" destOrd="0" presId="urn:microsoft.com/office/officeart/2008/layout/LinedList"/>
    <dgm:cxn modelId="{0E3605CC-CD37-466F-841C-24597F3C4342}" srcId="{76E2B511-DA94-48EA-8FC3-FDE357B403C8}" destId="{ECCCA49A-D779-4ED2-90F0-C045B412C41E}" srcOrd="1" destOrd="0" parTransId="{2CC72E2A-9577-4849-ADD8-677E599E985B}" sibTransId="{B2EF83B6-3F31-4012-8B60-7D1F7AE30099}"/>
    <dgm:cxn modelId="{9D294CDD-7BE4-42C2-A925-A41FF7E0A31B}" srcId="{76E2B511-DA94-48EA-8FC3-FDE357B403C8}" destId="{A0BA9F97-254E-46C5-804C-AE2D5E5DAF4B}" srcOrd="3" destOrd="0" parTransId="{61047F14-32EC-4D2F-93C0-12BABB6D0BE8}" sibTransId="{FF00F47A-E4A4-4CC7-9E86-1426EB449CA3}"/>
    <dgm:cxn modelId="{FA657AE0-7B39-44CC-BC62-A91A49A8166C}" srcId="{76E2B511-DA94-48EA-8FC3-FDE357B403C8}" destId="{CFFC2678-E586-4612-86AC-0F3E6A3B53F5}" srcOrd="0" destOrd="0" parTransId="{F62D732F-7751-4602-B639-810FCE949086}" sibTransId="{E71A3BF7-2E1A-49EC-A8A2-305378348980}"/>
    <dgm:cxn modelId="{A28E5EE9-9412-FE48-A3DE-786B4FD5B8DB}" type="presOf" srcId="{CFFC2678-E586-4612-86AC-0F3E6A3B53F5}" destId="{847FFBB4-1E0C-7F47-BB25-C457CC150FFF}" srcOrd="0" destOrd="0" presId="urn:microsoft.com/office/officeart/2008/layout/LinedList"/>
    <dgm:cxn modelId="{FF0C7DFB-443A-B045-8B1F-A0F745F1300E}" type="presOf" srcId="{C079F37B-9C41-44F8-A122-DC40E165727F}" destId="{74EC2C0C-F730-EC44-9298-A8FEEB41CF5F}" srcOrd="0" destOrd="0" presId="urn:microsoft.com/office/officeart/2008/layout/LinedList"/>
    <dgm:cxn modelId="{4BBCEAFD-788A-4B00-82F7-6827894EBE94}" srcId="{76E2B511-DA94-48EA-8FC3-FDE357B403C8}" destId="{C079F37B-9C41-44F8-A122-DC40E165727F}" srcOrd="2" destOrd="0" parTransId="{962F8030-C65F-415B-9E14-E1A1EF829D73}" sibTransId="{7948CFAD-0D27-4AD6-905A-B63E4F3DDDA5}"/>
    <dgm:cxn modelId="{32DB3539-8A58-D642-8192-743A74055518}" type="presParOf" srcId="{36ACB064-37F6-2A47-AB01-B92F005ACE56}" destId="{D998B30C-6A86-0A4D-9B5F-5890BAC48165}" srcOrd="0" destOrd="0" presId="urn:microsoft.com/office/officeart/2008/layout/LinedList"/>
    <dgm:cxn modelId="{CF703FD1-9EC2-9D45-A915-F5F803F83001}" type="presParOf" srcId="{36ACB064-37F6-2A47-AB01-B92F005ACE56}" destId="{D7F09068-D271-F642-8B9E-13FBC17DC2DB}" srcOrd="1" destOrd="0" presId="urn:microsoft.com/office/officeart/2008/layout/LinedList"/>
    <dgm:cxn modelId="{BCE27BA3-FE1A-9C43-8A57-E633041D36D4}" type="presParOf" srcId="{D7F09068-D271-F642-8B9E-13FBC17DC2DB}" destId="{847FFBB4-1E0C-7F47-BB25-C457CC150FFF}" srcOrd="0" destOrd="0" presId="urn:microsoft.com/office/officeart/2008/layout/LinedList"/>
    <dgm:cxn modelId="{D59C9A57-ACAA-C446-AC54-1C8C00E61D2A}" type="presParOf" srcId="{D7F09068-D271-F642-8B9E-13FBC17DC2DB}" destId="{DEFB2C16-B9E2-9843-8F5C-F5B02A1734F6}" srcOrd="1" destOrd="0" presId="urn:microsoft.com/office/officeart/2008/layout/LinedList"/>
    <dgm:cxn modelId="{6BEAAC6F-D69D-0A40-AE37-43999D785D77}" type="presParOf" srcId="{36ACB064-37F6-2A47-AB01-B92F005ACE56}" destId="{6B1B0904-512F-5D49-8713-6DF989AAE4FB}" srcOrd="2" destOrd="0" presId="urn:microsoft.com/office/officeart/2008/layout/LinedList"/>
    <dgm:cxn modelId="{596BC7AC-73AD-4240-AC4D-F2F6CB980D29}" type="presParOf" srcId="{36ACB064-37F6-2A47-AB01-B92F005ACE56}" destId="{8C967BB6-C1E2-5640-A41B-883212E55108}" srcOrd="3" destOrd="0" presId="urn:microsoft.com/office/officeart/2008/layout/LinedList"/>
    <dgm:cxn modelId="{985458EB-9B6B-DA4F-84D0-C988792FF4DD}" type="presParOf" srcId="{8C967BB6-C1E2-5640-A41B-883212E55108}" destId="{C5BAD8C0-97BA-5F4F-9E92-7093D66DB463}" srcOrd="0" destOrd="0" presId="urn:microsoft.com/office/officeart/2008/layout/LinedList"/>
    <dgm:cxn modelId="{C56EDDE0-E659-6D4D-99F1-DD380981B7A0}" type="presParOf" srcId="{8C967BB6-C1E2-5640-A41B-883212E55108}" destId="{40D0A145-C5E4-1B49-8874-E21BFD2BCECE}" srcOrd="1" destOrd="0" presId="urn:microsoft.com/office/officeart/2008/layout/LinedList"/>
    <dgm:cxn modelId="{C6950EF7-98DC-4344-9BD8-AEE30A52AC13}" type="presParOf" srcId="{36ACB064-37F6-2A47-AB01-B92F005ACE56}" destId="{0A63879A-0CB6-014D-B4B4-211DD1E0001D}" srcOrd="4" destOrd="0" presId="urn:microsoft.com/office/officeart/2008/layout/LinedList"/>
    <dgm:cxn modelId="{316A6E98-554F-D942-B42A-CBFD6278BA99}" type="presParOf" srcId="{36ACB064-37F6-2A47-AB01-B92F005ACE56}" destId="{08EA912C-1D44-C44C-A4CA-7FBE52F10EEF}" srcOrd="5" destOrd="0" presId="urn:microsoft.com/office/officeart/2008/layout/LinedList"/>
    <dgm:cxn modelId="{52E9BCDF-6EB2-BA4A-A385-2DBF8914925E}" type="presParOf" srcId="{08EA912C-1D44-C44C-A4CA-7FBE52F10EEF}" destId="{74EC2C0C-F730-EC44-9298-A8FEEB41CF5F}" srcOrd="0" destOrd="0" presId="urn:microsoft.com/office/officeart/2008/layout/LinedList"/>
    <dgm:cxn modelId="{DA9D79DF-D9F5-1F48-BA09-8C18A6F369B1}" type="presParOf" srcId="{08EA912C-1D44-C44C-A4CA-7FBE52F10EEF}" destId="{E1652084-F429-2944-A323-AB81A8E55A98}" srcOrd="1" destOrd="0" presId="urn:microsoft.com/office/officeart/2008/layout/LinedList"/>
    <dgm:cxn modelId="{F6C3EB76-3E8C-B044-A260-5F92CF4329EB}" type="presParOf" srcId="{36ACB064-37F6-2A47-AB01-B92F005ACE56}" destId="{D8ACAD0C-3B1C-6B4C-AC81-7352F2696578}" srcOrd="6" destOrd="0" presId="urn:microsoft.com/office/officeart/2008/layout/LinedList"/>
    <dgm:cxn modelId="{14BD1A22-5456-F34F-8C77-460F76F06D49}" type="presParOf" srcId="{36ACB064-37F6-2A47-AB01-B92F005ACE56}" destId="{9AB7CD1F-29C7-4A4C-98EE-9B936483D895}" srcOrd="7" destOrd="0" presId="urn:microsoft.com/office/officeart/2008/layout/LinedList"/>
    <dgm:cxn modelId="{EB0369FA-9A4C-8C46-A527-CE6D4B1AA484}" type="presParOf" srcId="{9AB7CD1F-29C7-4A4C-98EE-9B936483D895}" destId="{3890B6C0-275F-9C48-B7EE-20CA422B63C7}" srcOrd="0" destOrd="0" presId="urn:microsoft.com/office/officeart/2008/layout/LinedList"/>
    <dgm:cxn modelId="{D2D60224-4904-6647-AB88-D36F1E902234}" type="presParOf" srcId="{9AB7CD1F-29C7-4A4C-98EE-9B936483D895}" destId="{9CAD386C-5EC5-1947-8313-CDC4EFB09B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263F0-1111-4D7A-A260-40D29859C4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9CFF55-04A7-494C-A0CA-76F9146A27DE}">
      <dgm:prSet/>
      <dgm:spPr/>
      <dgm:t>
        <a:bodyPr/>
        <a:lstStyle/>
        <a:p>
          <a:r>
            <a:rPr lang="en-US"/>
            <a:t>Provide</a:t>
          </a:r>
          <a:r>
            <a:rPr lang="en-US" b="1"/>
            <a:t> additional study sources and tools</a:t>
          </a:r>
          <a:r>
            <a:rPr lang="en-US"/>
            <a:t>.</a:t>
          </a:r>
        </a:p>
      </dgm:t>
    </dgm:pt>
    <dgm:pt modelId="{AC536997-58D7-4EBB-B9B9-EBDF00EDDF7B}" type="parTrans" cxnId="{B377A549-D15A-469C-92C8-8DB88335E047}">
      <dgm:prSet/>
      <dgm:spPr/>
      <dgm:t>
        <a:bodyPr/>
        <a:lstStyle/>
        <a:p>
          <a:endParaRPr lang="en-US"/>
        </a:p>
      </dgm:t>
    </dgm:pt>
    <dgm:pt modelId="{059D4176-FC10-4A91-A239-7E55CE5452BA}" type="sibTrans" cxnId="{B377A549-D15A-469C-92C8-8DB88335E047}">
      <dgm:prSet/>
      <dgm:spPr/>
      <dgm:t>
        <a:bodyPr/>
        <a:lstStyle/>
        <a:p>
          <a:endParaRPr lang="en-US"/>
        </a:p>
      </dgm:t>
    </dgm:pt>
    <dgm:pt modelId="{8A4D3A29-F28D-4DBC-ADB9-B32000347003}">
      <dgm:prSet/>
      <dgm:spPr/>
      <dgm:t>
        <a:bodyPr/>
        <a:lstStyle/>
        <a:p>
          <a:r>
            <a:rPr lang="en-US"/>
            <a:t>Advise students to </a:t>
          </a:r>
          <a:r>
            <a:rPr lang="en-US" b="1"/>
            <a:t>closely interact with online study materials</a:t>
          </a:r>
          <a:endParaRPr lang="en-US"/>
        </a:p>
      </dgm:t>
    </dgm:pt>
    <dgm:pt modelId="{C6467006-6C33-4900-8A74-F2A47B0E4A67}" type="parTrans" cxnId="{7D93027C-A2A5-4469-9837-21F8A267CFAA}">
      <dgm:prSet/>
      <dgm:spPr/>
      <dgm:t>
        <a:bodyPr/>
        <a:lstStyle/>
        <a:p>
          <a:endParaRPr lang="en-US"/>
        </a:p>
      </dgm:t>
    </dgm:pt>
    <dgm:pt modelId="{FF0BF4AF-6CDE-45A2-A4C0-57BF35369327}" type="sibTrans" cxnId="{7D93027C-A2A5-4469-9837-21F8A267CFAA}">
      <dgm:prSet/>
      <dgm:spPr/>
      <dgm:t>
        <a:bodyPr/>
        <a:lstStyle/>
        <a:p>
          <a:endParaRPr lang="en-US"/>
        </a:p>
      </dgm:t>
    </dgm:pt>
    <dgm:pt modelId="{EA5F9403-682D-453F-9710-3B6B885D6FAB}">
      <dgm:prSet/>
      <dgm:spPr/>
      <dgm:t>
        <a:bodyPr/>
        <a:lstStyle/>
        <a:p>
          <a:r>
            <a:rPr lang="en-US" b="1"/>
            <a:t>Determine optimal course length</a:t>
          </a:r>
          <a:r>
            <a:rPr lang="en-US"/>
            <a:t>.</a:t>
          </a:r>
        </a:p>
      </dgm:t>
    </dgm:pt>
    <dgm:pt modelId="{2761C078-6716-4D70-80CF-6CFF7DE1312B}" type="parTrans" cxnId="{89581CCB-900D-4100-B21E-E5368FCA259F}">
      <dgm:prSet/>
      <dgm:spPr/>
      <dgm:t>
        <a:bodyPr/>
        <a:lstStyle/>
        <a:p>
          <a:endParaRPr lang="en-US"/>
        </a:p>
      </dgm:t>
    </dgm:pt>
    <dgm:pt modelId="{66ED5CBB-8A30-43F4-BB78-F88A9BA5F571}" type="sibTrans" cxnId="{89581CCB-900D-4100-B21E-E5368FCA259F}">
      <dgm:prSet/>
      <dgm:spPr/>
      <dgm:t>
        <a:bodyPr/>
        <a:lstStyle/>
        <a:p>
          <a:endParaRPr lang="en-US"/>
        </a:p>
      </dgm:t>
    </dgm:pt>
    <dgm:pt modelId="{3FDAC931-137A-40C2-B41C-3DAD0972DF39}">
      <dgm:prSet/>
      <dgm:spPr/>
      <dgm:t>
        <a:bodyPr/>
        <a:lstStyle/>
        <a:p>
          <a:r>
            <a:rPr lang="en-US"/>
            <a:t>Provide excessive support for </a:t>
          </a:r>
          <a:r>
            <a:rPr lang="en-US" b="1"/>
            <a:t>students</a:t>
          </a:r>
          <a:r>
            <a:rPr lang="en-US"/>
            <a:t> who are in regions </a:t>
          </a:r>
          <a:r>
            <a:rPr lang="en-US" b="1"/>
            <a:t>with low IMD</a:t>
          </a:r>
          <a:r>
            <a:rPr lang="en-US"/>
            <a:t>.</a:t>
          </a:r>
        </a:p>
      </dgm:t>
    </dgm:pt>
    <dgm:pt modelId="{E4306ED3-9995-486F-AE70-E8C38EA4170E}" type="parTrans" cxnId="{55DB7382-98A5-42DA-97F4-CB6513DB850D}">
      <dgm:prSet/>
      <dgm:spPr/>
      <dgm:t>
        <a:bodyPr/>
        <a:lstStyle/>
        <a:p>
          <a:endParaRPr lang="en-US"/>
        </a:p>
      </dgm:t>
    </dgm:pt>
    <dgm:pt modelId="{4852D460-60C6-4854-8BFD-06C92326824C}" type="sibTrans" cxnId="{55DB7382-98A5-42DA-97F4-CB6513DB850D}">
      <dgm:prSet/>
      <dgm:spPr/>
      <dgm:t>
        <a:bodyPr/>
        <a:lstStyle/>
        <a:p>
          <a:endParaRPr lang="en-US"/>
        </a:p>
      </dgm:t>
    </dgm:pt>
    <dgm:pt modelId="{86FC0F87-C192-4AAA-A6A0-0C5859ACC16B}">
      <dgm:prSet/>
      <dgm:spPr/>
      <dgm:t>
        <a:bodyPr/>
        <a:lstStyle/>
        <a:p>
          <a:r>
            <a:rPr lang="en-US" dirty="0"/>
            <a:t>Advise students in lower age range to </a:t>
          </a:r>
          <a:r>
            <a:rPr lang="en-US" b="1" dirty="0"/>
            <a:t>closely communicate with students that are older.</a:t>
          </a:r>
          <a:endParaRPr lang="en-US" dirty="0"/>
        </a:p>
      </dgm:t>
    </dgm:pt>
    <dgm:pt modelId="{14A07514-D0E6-45ED-AE87-85E7A6614C04}" type="parTrans" cxnId="{14DE0BA3-A2A7-4789-9FE3-CE3F15235DBE}">
      <dgm:prSet/>
      <dgm:spPr/>
      <dgm:t>
        <a:bodyPr/>
        <a:lstStyle/>
        <a:p>
          <a:endParaRPr lang="en-US"/>
        </a:p>
      </dgm:t>
    </dgm:pt>
    <dgm:pt modelId="{1330EE54-A2EB-4204-806F-0B0EFBE1FDD5}" type="sibTrans" cxnId="{14DE0BA3-A2A7-4789-9FE3-CE3F15235DBE}">
      <dgm:prSet/>
      <dgm:spPr/>
      <dgm:t>
        <a:bodyPr/>
        <a:lstStyle/>
        <a:p>
          <a:endParaRPr lang="en-US"/>
        </a:p>
      </dgm:t>
    </dgm:pt>
    <dgm:pt modelId="{636215D4-7585-4CA5-B093-980592EBC867}" type="pres">
      <dgm:prSet presAssocID="{A49263F0-1111-4D7A-A260-40D29859C488}" presName="root" presStyleCnt="0">
        <dgm:presLayoutVars>
          <dgm:dir/>
          <dgm:resizeHandles val="exact"/>
        </dgm:presLayoutVars>
      </dgm:prSet>
      <dgm:spPr/>
    </dgm:pt>
    <dgm:pt modelId="{9E678E2D-B9ED-4F48-91F3-4BFCC6151025}" type="pres">
      <dgm:prSet presAssocID="{109CFF55-04A7-494C-A0CA-76F9146A27DE}" presName="compNode" presStyleCnt="0"/>
      <dgm:spPr/>
    </dgm:pt>
    <dgm:pt modelId="{1694B361-0523-443C-9ED4-D324DBD26471}" type="pres">
      <dgm:prSet presAssocID="{109CFF55-04A7-494C-A0CA-76F9146A27DE}" presName="bgRect" presStyleLbl="bgShp" presStyleIdx="0" presStyleCnt="5"/>
      <dgm:spPr/>
    </dgm:pt>
    <dgm:pt modelId="{543D0D78-9E7E-4773-96AC-02BB4402FD39}" type="pres">
      <dgm:prSet presAssocID="{109CFF55-04A7-494C-A0CA-76F9146A27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from home desk with solid fill"/>
        </a:ext>
      </dgm:extLst>
    </dgm:pt>
    <dgm:pt modelId="{292B6F82-9617-4D31-BAB7-394192C87D8B}" type="pres">
      <dgm:prSet presAssocID="{109CFF55-04A7-494C-A0CA-76F9146A27DE}" presName="spaceRect" presStyleCnt="0"/>
      <dgm:spPr/>
    </dgm:pt>
    <dgm:pt modelId="{57F015D5-6E12-45B4-AB1A-3C511F7BBA33}" type="pres">
      <dgm:prSet presAssocID="{109CFF55-04A7-494C-A0CA-76F9146A27DE}" presName="parTx" presStyleLbl="revTx" presStyleIdx="0" presStyleCnt="5">
        <dgm:presLayoutVars>
          <dgm:chMax val="0"/>
          <dgm:chPref val="0"/>
        </dgm:presLayoutVars>
      </dgm:prSet>
      <dgm:spPr/>
    </dgm:pt>
    <dgm:pt modelId="{E0F5CC83-9574-4250-B65C-C907FE4064E8}" type="pres">
      <dgm:prSet presAssocID="{059D4176-FC10-4A91-A239-7E55CE5452BA}" presName="sibTrans" presStyleCnt="0"/>
      <dgm:spPr/>
    </dgm:pt>
    <dgm:pt modelId="{6E4D00CD-091A-49C8-99F6-B2CB23EA4D5A}" type="pres">
      <dgm:prSet presAssocID="{8A4D3A29-F28D-4DBC-ADB9-B32000347003}" presName="compNode" presStyleCnt="0"/>
      <dgm:spPr/>
    </dgm:pt>
    <dgm:pt modelId="{27487378-2FF5-4037-B736-F56941819D2E}" type="pres">
      <dgm:prSet presAssocID="{8A4D3A29-F28D-4DBC-ADB9-B32000347003}" presName="bgRect" presStyleLbl="bgShp" presStyleIdx="1" presStyleCnt="5"/>
      <dgm:spPr/>
    </dgm:pt>
    <dgm:pt modelId="{ACE22863-046F-47FA-9839-F19B3330D176}" type="pres">
      <dgm:prSet presAssocID="{8A4D3A29-F28D-4DBC-ADB9-B320003470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5A2E2B4-D433-43CF-AC57-305564D6D6C2}" type="pres">
      <dgm:prSet presAssocID="{8A4D3A29-F28D-4DBC-ADB9-B32000347003}" presName="spaceRect" presStyleCnt="0"/>
      <dgm:spPr/>
    </dgm:pt>
    <dgm:pt modelId="{0885DAA0-D325-4907-BB8F-28A13B8EC68C}" type="pres">
      <dgm:prSet presAssocID="{8A4D3A29-F28D-4DBC-ADB9-B32000347003}" presName="parTx" presStyleLbl="revTx" presStyleIdx="1" presStyleCnt="5">
        <dgm:presLayoutVars>
          <dgm:chMax val="0"/>
          <dgm:chPref val="0"/>
        </dgm:presLayoutVars>
      </dgm:prSet>
      <dgm:spPr/>
    </dgm:pt>
    <dgm:pt modelId="{D8A94DE0-645A-430A-8816-CE40F754A465}" type="pres">
      <dgm:prSet presAssocID="{FF0BF4AF-6CDE-45A2-A4C0-57BF35369327}" presName="sibTrans" presStyleCnt="0"/>
      <dgm:spPr/>
    </dgm:pt>
    <dgm:pt modelId="{78C013F3-DF56-4F2A-8792-71D132A83434}" type="pres">
      <dgm:prSet presAssocID="{EA5F9403-682D-453F-9710-3B6B885D6FAB}" presName="compNode" presStyleCnt="0"/>
      <dgm:spPr/>
    </dgm:pt>
    <dgm:pt modelId="{466D57D1-95A0-4D80-9AB6-B1BDB4EE0C09}" type="pres">
      <dgm:prSet presAssocID="{EA5F9403-682D-453F-9710-3B6B885D6FAB}" presName="bgRect" presStyleLbl="bgShp" presStyleIdx="2" presStyleCnt="5"/>
      <dgm:spPr/>
    </dgm:pt>
    <dgm:pt modelId="{4D8589EA-35C6-421F-9C4B-AF3E440F60B3}" type="pres">
      <dgm:prSet presAssocID="{EA5F9403-682D-453F-9710-3B6B885D6F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36BDCB13-6A08-4067-A716-9CC13EFD8959}" type="pres">
      <dgm:prSet presAssocID="{EA5F9403-682D-453F-9710-3B6B885D6FAB}" presName="spaceRect" presStyleCnt="0"/>
      <dgm:spPr/>
    </dgm:pt>
    <dgm:pt modelId="{9896136F-7450-47E5-ADC2-ABC86A7576B6}" type="pres">
      <dgm:prSet presAssocID="{EA5F9403-682D-453F-9710-3B6B885D6FAB}" presName="parTx" presStyleLbl="revTx" presStyleIdx="2" presStyleCnt="5">
        <dgm:presLayoutVars>
          <dgm:chMax val="0"/>
          <dgm:chPref val="0"/>
        </dgm:presLayoutVars>
      </dgm:prSet>
      <dgm:spPr/>
    </dgm:pt>
    <dgm:pt modelId="{105398CE-C614-435D-A30B-153CA9B1AB3C}" type="pres">
      <dgm:prSet presAssocID="{66ED5CBB-8A30-43F4-BB78-F88A9BA5F571}" presName="sibTrans" presStyleCnt="0"/>
      <dgm:spPr/>
    </dgm:pt>
    <dgm:pt modelId="{D83B4696-245B-4048-8B89-3517F5646E8F}" type="pres">
      <dgm:prSet presAssocID="{3FDAC931-137A-40C2-B41C-3DAD0972DF39}" presName="compNode" presStyleCnt="0"/>
      <dgm:spPr/>
    </dgm:pt>
    <dgm:pt modelId="{AAF5F2DC-629B-4199-80CE-AA227CF5C285}" type="pres">
      <dgm:prSet presAssocID="{3FDAC931-137A-40C2-B41C-3DAD0972DF39}" presName="bgRect" presStyleLbl="bgShp" presStyleIdx="3" presStyleCnt="5"/>
      <dgm:spPr/>
    </dgm:pt>
    <dgm:pt modelId="{72F4586A-F7B8-4EFB-BF5F-CD27CA394389}" type="pres">
      <dgm:prSet presAssocID="{3FDAC931-137A-40C2-B41C-3DAD0972DF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8A95E2-F4E4-4F76-A6E7-254105EB39EC}" type="pres">
      <dgm:prSet presAssocID="{3FDAC931-137A-40C2-B41C-3DAD0972DF39}" presName="spaceRect" presStyleCnt="0"/>
      <dgm:spPr/>
    </dgm:pt>
    <dgm:pt modelId="{2AB08E56-DD5E-4783-8A06-235F73C5B247}" type="pres">
      <dgm:prSet presAssocID="{3FDAC931-137A-40C2-B41C-3DAD0972DF39}" presName="parTx" presStyleLbl="revTx" presStyleIdx="3" presStyleCnt="5">
        <dgm:presLayoutVars>
          <dgm:chMax val="0"/>
          <dgm:chPref val="0"/>
        </dgm:presLayoutVars>
      </dgm:prSet>
      <dgm:spPr/>
    </dgm:pt>
    <dgm:pt modelId="{8ADA10B4-C426-444D-B5F1-9C9875AFFAEC}" type="pres">
      <dgm:prSet presAssocID="{4852D460-60C6-4854-8BFD-06C92326824C}" presName="sibTrans" presStyleCnt="0"/>
      <dgm:spPr/>
    </dgm:pt>
    <dgm:pt modelId="{D8D58A3C-8EF2-4539-B90B-AE436FBDEB24}" type="pres">
      <dgm:prSet presAssocID="{86FC0F87-C192-4AAA-A6A0-0C5859ACC16B}" presName="compNode" presStyleCnt="0"/>
      <dgm:spPr/>
    </dgm:pt>
    <dgm:pt modelId="{65407FBC-E5F4-4EE6-AE53-65DEC8EFC290}" type="pres">
      <dgm:prSet presAssocID="{86FC0F87-C192-4AAA-A6A0-0C5859ACC16B}" presName="bgRect" presStyleLbl="bgShp" presStyleIdx="4" presStyleCnt="5"/>
      <dgm:spPr/>
    </dgm:pt>
    <dgm:pt modelId="{BD9F7077-0524-4CAB-BAA1-6EC8828545B8}" type="pres">
      <dgm:prSet presAssocID="{86FC0F87-C192-4AAA-A6A0-0C5859ACC1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 Gesture with solid fill"/>
        </a:ext>
      </dgm:extLst>
    </dgm:pt>
    <dgm:pt modelId="{1CA5BFA0-40DA-4C5C-94C4-1105D935CBCD}" type="pres">
      <dgm:prSet presAssocID="{86FC0F87-C192-4AAA-A6A0-0C5859ACC16B}" presName="spaceRect" presStyleCnt="0"/>
      <dgm:spPr/>
    </dgm:pt>
    <dgm:pt modelId="{78478095-D42B-4BCA-91D4-BBC5CBB441BC}" type="pres">
      <dgm:prSet presAssocID="{86FC0F87-C192-4AAA-A6A0-0C5859ACC1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EDB2519-62C1-4D15-9764-61C7750B0F39}" type="presOf" srcId="{86FC0F87-C192-4AAA-A6A0-0C5859ACC16B}" destId="{78478095-D42B-4BCA-91D4-BBC5CBB441BC}" srcOrd="0" destOrd="0" presId="urn:microsoft.com/office/officeart/2018/2/layout/IconVerticalSolidList"/>
    <dgm:cxn modelId="{5EB0BB3F-CF1A-41AB-9D36-D09642B7A610}" type="presOf" srcId="{8A4D3A29-F28D-4DBC-ADB9-B32000347003}" destId="{0885DAA0-D325-4907-BB8F-28A13B8EC68C}" srcOrd="0" destOrd="0" presId="urn:microsoft.com/office/officeart/2018/2/layout/IconVerticalSolidList"/>
    <dgm:cxn modelId="{B377A549-D15A-469C-92C8-8DB88335E047}" srcId="{A49263F0-1111-4D7A-A260-40D29859C488}" destId="{109CFF55-04A7-494C-A0CA-76F9146A27DE}" srcOrd="0" destOrd="0" parTransId="{AC536997-58D7-4EBB-B9B9-EBDF00EDDF7B}" sibTransId="{059D4176-FC10-4A91-A239-7E55CE5452BA}"/>
    <dgm:cxn modelId="{96A09358-ABE8-4877-BB9A-D8B4FAB34E02}" type="presOf" srcId="{109CFF55-04A7-494C-A0CA-76F9146A27DE}" destId="{57F015D5-6E12-45B4-AB1A-3C511F7BBA33}" srcOrd="0" destOrd="0" presId="urn:microsoft.com/office/officeart/2018/2/layout/IconVerticalSolidList"/>
    <dgm:cxn modelId="{87393A6E-51FC-4BC9-BD36-4B6385B28BB9}" type="presOf" srcId="{3FDAC931-137A-40C2-B41C-3DAD0972DF39}" destId="{2AB08E56-DD5E-4783-8A06-235F73C5B247}" srcOrd="0" destOrd="0" presId="urn:microsoft.com/office/officeart/2018/2/layout/IconVerticalSolidList"/>
    <dgm:cxn modelId="{168BC472-FEE7-48A5-AAD8-6C1DD2D00863}" type="presOf" srcId="{A49263F0-1111-4D7A-A260-40D29859C488}" destId="{636215D4-7585-4CA5-B093-980592EBC867}" srcOrd="0" destOrd="0" presId="urn:microsoft.com/office/officeart/2018/2/layout/IconVerticalSolidList"/>
    <dgm:cxn modelId="{7D93027C-A2A5-4469-9837-21F8A267CFAA}" srcId="{A49263F0-1111-4D7A-A260-40D29859C488}" destId="{8A4D3A29-F28D-4DBC-ADB9-B32000347003}" srcOrd="1" destOrd="0" parTransId="{C6467006-6C33-4900-8A74-F2A47B0E4A67}" sibTransId="{FF0BF4AF-6CDE-45A2-A4C0-57BF35369327}"/>
    <dgm:cxn modelId="{55DB7382-98A5-42DA-97F4-CB6513DB850D}" srcId="{A49263F0-1111-4D7A-A260-40D29859C488}" destId="{3FDAC931-137A-40C2-B41C-3DAD0972DF39}" srcOrd="3" destOrd="0" parTransId="{E4306ED3-9995-486F-AE70-E8C38EA4170E}" sibTransId="{4852D460-60C6-4854-8BFD-06C92326824C}"/>
    <dgm:cxn modelId="{03E3DA94-AB6D-46E1-B867-59EFC48AA0FD}" type="presOf" srcId="{EA5F9403-682D-453F-9710-3B6B885D6FAB}" destId="{9896136F-7450-47E5-ADC2-ABC86A7576B6}" srcOrd="0" destOrd="0" presId="urn:microsoft.com/office/officeart/2018/2/layout/IconVerticalSolidList"/>
    <dgm:cxn modelId="{14DE0BA3-A2A7-4789-9FE3-CE3F15235DBE}" srcId="{A49263F0-1111-4D7A-A260-40D29859C488}" destId="{86FC0F87-C192-4AAA-A6A0-0C5859ACC16B}" srcOrd="4" destOrd="0" parTransId="{14A07514-D0E6-45ED-AE87-85E7A6614C04}" sibTransId="{1330EE54-A2EB-4204-806F-0B0EFBE1FDD5}"/>
    <dgm:cxn modelId="{89581CCB-900D-4100-B21E-E5368FCA259F}" srcId="{A49263F0-1111-4D7A-A260-40D29859C488}" destId="{EA5F9403-682D-453F-9710-3B6B885D6FAB}" srcOrd="2" destOrd="0" parTransId="{2761C078-6716-4D70-80CF-6CFF7DE1312B}" sibTransId="{66ED5CBB-8A30-43F4-BB78-F88A9BA5F571}"/>
    <dgm:cxn modelId="{7706E0A8-F55C-43DC-B064-9B65EFCF6989}" type="presParOf" srcId="{636215D4-7585-4CA5-B093-980592EBC867}" destId="{9E678E2D-B9ED-4F48-91F3-4BFCC6151025}" srcOrd="0" destOrd="0" presId="urn:microsoft.com/office/officeart/2018/2/layout/IconVerticalSolidList"/>
    <dgm:cxn modelId="{D4C2D547-DD66-42DC-9DD2-F10A82F1A658}" type="presParOf" srcId="{9E678E2D-B9ED-4F48-91F3-4BFCC6151025}" destId="{1694B361-0523-443C-9ED4-D324DBD26471}" srcOrd="0" destOrd="0" presId="urn:microsoft.com/office/officeart/2018/2/layout/IconVerticalSolidList"/>
    <dgm:cxn modelId="{4EFA5F89-30D4-49DA-8E2C-6996997433EE}" type="presParOf" srcId="{9E678E2D-B9ED-4F48-91F3-4BFCC6151025}" destId="{543D0D78-9E7E-4773-96AC-02BB4402FD39}" srcOrd="1" destOrd="0" presId="urn:microsoft.com/office/officeart/2018/2/layout/IconVerticalSolidList"/>
    <dgm:cxn modelId="{87F32B43-AEE2-4C11-81F7-35FAAF5C4684}" type="presParOf" srcId="{9E678E2D-B9ED-4F48-91F3-4BFCC6151025}" destId="{292B6F82-9617-4D31-BAB7-394192C87D8B}" srcOrd="2" destOrd="0" presId="urn:microsoft.com/office/officeart/2018/2/layout/IconVerticalSolidList"/>
    <dgm:cxn modelId="{8707DDFB-E1C0-4121-88C4-60170DB67689}" type="presParOf" srcId="{9E678E2D-B9ED-4F48-91F3-4BFCC6151025}" destId="{57F015D5-6E12-45B4-AB1A-3C511F7BBA33}" srcOrd="3" destOrd="0" presId="urn:microsoft.com/office/officeart/2018/2/layout/IconVerticalSolidList"/>
    <dgm:cxn modelId="{CFB0E2FC-E2B9-45C3-8DB6-EED6445FF3EE}" type="presParOf" srcId="{636215D4-7585-4CA5-B093-980592EBC867}" destId="{E0F5CC83-9574-4250-B65C-C907FE4064E8}" srcOrd="1" destOrd="0" presId="urn:microsoft.com/office/officeart/2018/2/layout/IconVerticalSolidList"/>
    <dgm:cxn modelId="{9E5805A8-AC7D-496C-9010-EAC3ADF1C90B}" type="presParOf" srcId="{636215D4-7585-4CA5-B093-980592EBC867}" destId="{6E4D00CD-091A-49C8-99F6-B2CB23EA4D5A}" srcOrd="2" destOrd="0" presId="urn:microsoft.com/office/officeart/2018/2/layout/IconVerticalSolidList"/>
    <dgm:cxn modelId="{C65CBC3D-9540-42E2-8114-C76EF38F55E5}" type="presParOf" srcId="{6E4D00CD-091A-49C8-99F6-B2CB23EA4D5A}" destId="{27487378-2FF5-4037-B736-F56941819D2E}" srcOrd="0" destOrd="0" presId="urn:microsoft.com/office/officeart/2018/2/layout/IconVerticalSolidList"/>
    <dgm:cxn modelId="{1A2F3B44-20E1-4F1C-8C84-55684F78E08E}" type="presParOf" srcId="{6E4D00CD-091A-49C8-99F6-B2CB23EA4D5A}" destId="{ACE22863-046F-47FA-9839-F19B3330D176}" srcOrd="1" destOrd="0" presId="urn:microsoft.com/office/officeart/2018/2/layout/IconVerticalSolidList"/>
    <dgm:cxn modelId="{FBEE9BEE-DBDE-4A5D-A044-7250D464C31F}" type="presParOf" srcId="{6E4D00CD-091A-49C8-99F6-B2CB23EA4D5A}" destId="{65A2E2B4-D433-43CF-AC57-305564D6D6C2}" srcOrd="2" destOrd="0" presId="urn:microsoft.com/office/officeart/2018/2/layout/IconVerticalSolidList"/>
    <dgm:cxn modelId="{DCCB503F-2E47-4CB8-9664-6CBCD62D940B}" type="presParOf" srcId="{6E4D00CD-091A-49C8-99F6-B2CB23EA4D5A}" destId="{0885DAA0-D325-4907-BB8F-28A13B8EC68C}" srcOrd="3" destOrd="0" presId="urn:microsoft.com/office/officeart/2018/2/layout/IconVerticalSolidList"/>
    <dgm:cxn modelId="{9F20970B-B9DA-498C-B553-164CCBFFE66F}" type="presParOf" srcId="{636215D4-7585-4CA5-B093-980592EBC867}" destId="{D8A94DE0-645A-430A-8816-CE40F754A465}" srcOrd="3" destOrd="0" presId="urn:microsoft.com/office/officeart/2018/2/layout/IconVerticalSolidList"/>
    <dgm:cxn modelId="{385EA743-1521-429E-8A77-85871A62C452}" type="presParOf" srcId="{636215D4-7585-4CA5-B093-980592EBC867}" destId="{78C013F3-DF56-4F2A-8792-71D132A83434}" srcOrd="4" destOrd="0" presId="urn:microsoft.com/office/officeart/2018/2/layout/IconVerticalSolidList"/>
    <dgm:cxn modelId="{AE9606DA-DE91-47D9-9822-2FAC9227E1DF}" type="presParOf" srcId="{78C013F3-DF56-4F2A-8792-71D132A83434}" destId="{466D57D1-95A0-4D80-9AB6-B1BDB4EE0C09}" srcOrd="0" destOrd="0" presId="urn:microsoft.com/office/officeart/2018/2/layout/IconVerticalSolidList"/>
    <dgm:cxn modelId="{43648147-4274-43E9-BC4E-A0F29EB102BD}" type="presParOf" srcId="{78C013F3-DF56-4F2A-8792-71D132A83434}" destId="{4D8589EA-35C6-421F-9C4B-AF3E440F60B3}" srcOrd="1" destOrd="0" presId="urn:microsoft.com/office/officeart/2018/2/layout/IconVerticalSolidList"/>
    <dgm:cxn modelId="{7775E608-30AB-40C7-9520-12FB10C81658}" type="presParOf" srcId="{78C013F3-DF56-4F2A-8792-71D132A83434}" destId="{36BDCB13-6A08-4067-A716-9CC13EFD8959}" srcOrd="2" destOrd="0" presId="urn:microsoft.com/office/officeart/2018/2/layout/IconVerticalSolidList"/>
    <dgm:cxn modelId="{48AA0189-6A1D-4E2B-B2F6-709FBCE20629}" type="presParOf" srcId="{78C013F3-DF56-4F2A-8792-71D132A83434}" destId="{9896136F-7450-47E5-ADC2-ABC86A7576B6}" srcOrd="3" destOrd="0" presId="urn:microsoft.com/office/officeart/2018/2/layout/IconVerticalSolidList"/>
    <dgm:cxn modelId="{5048E1AD-FEFB-45A2-8994-B50B72D3D142}" type="presParOf" srcId="{636215D4-7585-4CA5-B093-980592EBC867}" destId="{105398CE-C614-435D-A30B-153CA9B1AB3C}" srcOrd="5" destOrd="0" presId="urn:microsoft.com/office/officeart/2018/2/layout/IconVerticalSolidList"/>
    <dgm:cxn modelId="{9DEE5E84-8628-4841-A9D5-39D8EB7034A3}" type="presParOf" srcId="{636215D4-7585-4CA5-B093-980592EBC867}" destId="{D83B4696-245B-4048-8B89-3517F5646E8F}" srcOrd="6" destOrd="0" presId="urn:microsoft.com/office/officeart/2018/2/layout/IconVerticalSolidList"/>
    <dgm:cxn modelId="{BA1CAF2A-0A83-4C23-B602-AD37EAD5B481}" type="presParOf" srcId="{D83B4696-245B-4048-8B89-3517F5646E8F}" destId="{AAF5F2DC-629B-4199-80CE-AA227CF5C285}" srcOrd="0" destOrd="0" presId="urn:microsoft.com/office/officeart/2018/2/layout/IconVerticalSolidList"/>
    <dgm:cxn modelId="{A5583B70-2D74-438C-A417-1264EB2069F4}" type="presParOf" srcId="{D83B4696-245B-4048-8B89-3517F5646E8F}" destId="{72F4586A-F7B8-4EFB-BF5F-CD27CA394389}" srcOrd="1" destOrd="0" presId="urn:microsoft.com/office/officeart/2018/2/layout/IconVerticalSolidList"/>
    <dgm:cxn modelId="{B73F5FBA-9BB5-4ABE-AC63-F02423570DBE}" type="presParOf" srcId="{D83B4696-245B-4048-8B89-3517F5646E8F}" destId="{1C8A95E2-F4E4-4F76-A6E7-254105EB39EC}" srcOrd="2" destOrd="0" presId="urn:microsoft.com/office/officeart/2018/2/layout/IconVerticalSolidList"/>
    <dgm:cxn modelId="{A1334B40-2BCF-4ABB-BF71-F9E2B5B8D097}" type="presParOf" srcId="{D83B4696-245B-4048-8B89-3517F5646E8F}" destId="{2AB08E56-DD5E-4783-8A06-235F73C5B247}" srcOrd="3" destOrd="0" presId="urn:microsoft.com/office/officeart/2018/2/layout/IconVerticalSolidList"/>
    <dgm:cxn modelId="{D93BBE3F-32FE-495D-8BE6-97DE70EA23FA}" type="presParOf" srcId="{636215D4-7585-4CA5-B093-980592EBC867}" destId="{8ADA10B4-C426-444D-B5F1-9C9875AFFAEC}" srcOrd="7" destOrd="0" presId="urn:microsoft.com/office/officeart/2018/2/layout/IconVerticalSolidList"/>
    <dgm:cxn modelId="{B047D127-E50F-4700-92CA-DE6C7987E265}" type="presParOf" srcId="{636215D4-7585-4CA5-B093-980592EBC867}" destId="{D8D58A3C-8EF2-4539-B90B-AE436FBDEB24}" srcOrd="8" destOrd="0" presId="urn:microsoft.com/office/officeart/2018/2/layout/IconVerticalSolidList"/>
    <dgm:cxn modelId="{836961AA-8296-411D-9634-C29A7CF318B3}" type="presParOf" srcId="{D8D58A3C-8EF2-4539-B90B-AE436FBDEB24}" destId="{65407FBC-E5F4-4EE6-AE53-65DEC8EFC290}" srcOrd="0" destOrd="0" presId="urn:microsoft.com/office/officeart/2018/2/layout/IconVerticalSolidList"/>
    <dgm:cxn modelId="{9E4A9AFE-DDF0-4847-BA90-072EC6A4AE83}" type="presParOf" srcId="{D8D58A3C-8EF2-4539-B90B-AE436FBDEB24}" destId="{BD9F7077-0524-4CAB-BAA1-6EC8828545B8}" srcOrd="1" destOrd="0" presId="urn:microsoft.com/office/officeart/2018/2/layout/IconVerticalSolidList"/>
    <dgm:cxn modelId="{869C6852-A39B-4A5C-A970-325F872005A0}" type="presParOf" srcId="{D8D58A3C-8EF2-4539-B90B-AE436FBDEB24}" destId="{1CA5BFA0-40DA-4C5C-94C4-1105D935CBCD}" srcOrd="2" destOrd="0" presId="urn:microsoft.com/office/officeart/2018/2/layout/IconVerticalSolidList"/>
    <dgm:cxn modelId="{E8B38ED1-28DF-48BC-8025-FB76088BFBBE}" type="presParOf" srcId="{D8D58A3C-8EF2-4539-B90B-AE436FBDEB24}" destId="{78478095-D42B-4BCA-91D4-BBC5CBB441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8B30C-6A86-0A4D-9B5F-5890BAC48165}">
      <dsp:nvSpPr>
        <dsp:cNvPr id="0" name=""/>
        <dsp:cNvSpPr/>
      </dsp:nvSpPr>
      <dsp:spPr>
        <a:xfrm>
          <a:off x="0" y="0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FFBB4-1E0C-7F47-BB25-C457CC150FFF}">
      <dsp:nvSpPr>
        <dsp:cNvPr id="0" name=""/>
        <dsp:cNvSpPr/>
      </dsp:nvSpPr>
      <dsp:spPr>
        <a:xfrm>
          <a:off x="0" y="0"/>
          <a:ext cx="5031485" cy="128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Observations from beginning of the course to half term – 135 days</a:t>
          </a:r>
        </a:p>
      </dsp:txBody>
      <dsp:txXfrm>
        <a:off x="0" y="0"/>
        <a:ext cx="5031485" cy="1286272"/>
      </dsp:txXfrm>
    </dsp:sp>
    <dsp:sp modelId="{6B1B0904-512F-5D49-8713-6DF989AAE4FB}">
      <dsp:nvSpPr>
        <dsp:cNvPr id="0" name=""/>
        <dsp:cNvSpPr/>
      </dsp:nvSpPr>
      <dsp:spPr>
        <a:xfrm>
          <a:off x="0" y="1286271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AD8C0-97BA-5F4F-9E92-7093D66DB463}">
      <dsp:nvSpPr>
        <dsp:cNvPr id="0" name=""/>
        <dsp:cNvSpPr/>
      </dsp:nvSpPr>
      <dsp:spPr>
        <a:xfrm>
          <a:off x="0" y="1286272"/>
          <a:ext cx="5031485" cy="128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 unnecessary features</a:t>
          </a:r>
        </a:p>
      </dsp:txBody>
      <dsp:txXfrm>
        <a:off x="0" y="1286272"/>
        <a:ext cx="5031485" cy="1286272"/>
      </dsp:txXfrm>
    </dsp:sp>
    <dsp:sp modelId="{0A63879A-0CB6-014D-B4B4-211DD1E0001D}">
      <dsp:nvSpPr>
        <dsp:cNvPr id="0" name=""/>
        <dsp:cNvSpPr/>
      </dsp:nvSpPr>
      <dsp:spPr>
        <a:xfrm>
          <a:off x="0" y="2572543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C2C0C-F730-EC44-9298-A8FEEB41CF5F}">
      <dsp:nvSpPr>
        <dsp:cNvPr id="0" name=""/>
        <dsp:cNvSpPr/>
      </dsp:nvSpPr>
      <dsp:spPr>
        <a:xfrm>
          <a:off x="0" y="2572544"/>
          <a:ext cx="5031485" cy="128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 target variable into two categories: Pass and Fail</a:t>
          </a:r>
        </a:p>
      </dsp:txBody>
      <dsp:txXfrm>
        <a:off x="0" y="2572544"/>
        <a:ext cx="5031485" cy="1286272"/>
      </dsp:txXfrm>
    </dsp:sp>
    <dsp:sp modelId="{D8ACAD0C-3B1C-6B4C-AC81-7352F2696578}">
      <dsp:nvSpPr>
        <dsp:cNvPr id="0" name=""/>
        <dsp:cNvSpPr/>
      </dsp:nvSpPr>
      <dsp:spPr>
        <a:xfrm>
          <a:off x="0" y="3858815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B6C0-275F-9C48-B7EE-20CA422B63C7}">
      <dsp:nvSpPr>
        <dsp:cNvPr id="0" name=""/>
        <dsp:cNvSpPr/>
      </dsp:nvSpPr>
      <dsp:spPr>
        <a:xfrm>
          <a:off x="0" y="3858816"/>
          <a:ext cx="5031485" cy="128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Merge required features into one table</a:t>
          </a:r>
        </a:p>
      </dsp:txBody>
      <dsp:txXfrm>
        <a:off x="0" y="3858816"/>
        <a:ext cx="5031485" cy="128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4B361-0523-443C-9ED4-D324DBD26471}">
      <dsp:nvSpPr>
        <dsp:cNvPr id="0" name=""/>
        <dsp:cNvSpPr/>
      </dsp:nvSpPr>
      <dsp:spPr>
        <a:xfrm>
          <a:off x="0" y="3802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0D78-9E7E-4773-96AC-02BB4402FD39}">
      <dsp:nvSpPr>
        <dsp:cNvPr id="0" name=""/>
        <dsp:cNvSpPr/>
      </dsp:nvSpPr>
      <dsp:spPr>
        <a:xfrm>
          <a:off x="245008" y="186040"/>
          <a:ext cx="445469" cy="445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015D5-6E12-45B4-AB1A-3C511F7BBA33}">
      <dsp:nvSpPr>
        <dsp:cNvPr id="0" name=""/>
        <dsp:cNvSpPr/>
      </dsp:nvSpPr>
      <dsp:spPr>
        <a:xfrm>
          <a:off x="935486" y="3802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</a:t>
          </a:r>
          <a:r>
            <a:rPr lang="en-US" sz="1400" b="1" kern="1200"/>
            <a:t> additional study sources and tools</a:t>
          </a:r>
          <a:r>
            <a:rPr lang="en-US" sz="1400" kern="1200"/>
            <a:t>.</a:t>
          </a:r>
        </a:p>
      </dsp:txBody>
      <dsp:txXfrm>
        <a:off x="935486" y="3802"/>
        <a:ext cx="5170039" cy="809944"/>
      </dsp:txXfrm>
    </dsp:sp>
    <dsp:sp modelId="{27487378-2FF5-4037-B736-F56941819D2E}">
      <dsp:nvSpPr>
        <dsp:cNvPr id="0" name=""/>
        <dsp:cNvSpPr/>
      </dsp:nvSpPr>
      <dsp:spPr>
        <a:xfrm>
          <a:off x="0" y="1016233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22863-046F-47FA-9839-F19B3330D176}">
      <dsp:nvSpPr>
        <dsp:cNvPr id="0" name=""/>
        <dsp:cNvSpPr/>
      </dsp:nvSpPr>
      <dsp:spPr>
        <a:xfrm>
          <a:off x="245008" y="1198471"/>
          <a:ext cx="445469" cy="445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5DAA0-D325-4907-BB8F-28A13B8EC68C}">
      <dsp:nvSpPr>
        <dsp:cNvPr id="0" name=""/>
        <dsp:cNvSpPr/>
      </dsp:nvSpPr>
      <dsp:spPr>
        <a:xfrm>
          <a:off x="935486" y="1016233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Advise students to </a:t>
          </a:r>
          <a:r>
            <a:rPr lang="en-US" sz="1400" b="1" kern="1200"/>
            <a:t>closely interact with online study materials</a:t>
          </a:r>
          <a:endParaRPr lang="en-US" sz="1400" kern="1200"/>
        </a:p>
      </dsp:txBody>
      <dsp:txXfrm>
        <a:off x="935486" y="1016233"/>
        <a:ext cx="5170039" cy="809944"/>
      </dsp:txXfrm>
    </dsp:sp>
    <dsp:sp modelId="{466D57D1-95A0-4D80-9AB6-B1BDB4EE0C09}">
      <dsp:nvSpPr>
        <dsp:cNvPr id="0" name=""/>
        <dsp:cNvSpPr/>
      </dsp:nvSpPr>
      <dsp:spPr>
        <a:xfrm>
          <a:off x="0" y="2028664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589EA-35C6-421F-9C4B-AF3E440F60B3}">
      <dsp:nvSpPr>
        <dsp:cNvPr id="0" name=""/>
        <dsp:cNvSpPr/>
      </dsp:nvSpPr>
      <dsp:spPr>
        <a:xfrm>
          <a:off x="245008" y="2210902"/>
          <a:ext cx="445469" cy="445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6136F-7450-47E5-ADC2-ABC86A7576B6}">
      <dsp:nvSpPr>
        <dsp:cNvPr id="0" name=""/>
        <dsp:cNvSpPr/>
      </dsp:nvSpPr>
      <dsp:spPr>
        <a:xfrm>
          <a:off x="935486" y="2028664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Determine optimal course length</a:t>
          </a:r>
          <a:r>
            <a:rPr lang="en-US" sz="1400" kern="1200"/>
            <a:t>.</a:t>
          </a:r>
        </a:p>
      </dsp:txBody>
      <dsp:txXfrm>
        <a:off x="935486" y="2028664"/>
        <a:ext cx="5170039" cy="809944"/>
      </dsp:txXfrm>
    </dsp:sp>
    <dsp:sp modelId="{AAF5F2DC-629B-4199-80CE-AA227CF5C285}">
      <dsp:nvSpPr>
        <dsp:cNvPr id="0" name=""/>
        <dsp:cNvSpPr/>
      </dsp:nvSpPr>
      <dsp:spPr>
        <a:xfrm>
          <a:off x="0" y="3041095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586A-F7B8-4EFB-BF5F-CD27CA394389}">
      <dsp:nvSpPr>
        <dsp:cNvPr id="0" name=""/>
        <dsp:cNvSpPr/>
      </dsp:nvSpPr>
      <dsp:spPr>
        <a:xfrm>
          <a:off x="245008" y="3223333"/>
          <a:ext cx="445469" cy="4454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08E56-DD5E-4783-8A06-235F73C5B247}">
      <dsp:nvSpPr>
        <dsp:cNvPr id="0" name=""/>
        <dsp:cNvSpPr/>
      </dsp:nvSpPr>
      <dsp:spPr>
        <a:xfrm>
          <a:off x="935486" y="3041095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excessive support for </a:t>
          </a:r>
          <a:r>
            <a:rPr lang="en-US" sz="1400" b="1" kern="1200"/>
            <a:t>students</a:t>
          </a:r>
          <a:r>
            <a:rPr lang="en-US" sz="1400" kern="1200"/>
            <a:t> who are in regions </a:t>
          </a:r>
          <a:r>
            <a:rPr lang="en-US" sz="1400" b="1" kern="1200"/>
            <a:t>with low IMD</a:t>
          </a:r>
          <a:r>
            <a:rPr lang="en-US" sz="1400" kern="1200"/>
            <a:t>.</a:t>
          </a:r>
        </a:p>
      </dsp:txBody>
      <dsp:txXfrm>
        <a:off x="935486" y="3041095"/>
        <a:ext cx="5170039" cy="809944"/>
      </dsp:txXfrm>
    </dsp:sp>
    <dsp:sp modelId="{65407FBC-E5F4-4EE6-AE53-65DEC8EFC290}">
      <dsp:nvSpPr>
        <dsp:cNvPr id="0" name=""/>
        <dsp:cNvSpPr/>
      </dsp:nvSpPr>
      <dsp:spPr>
        <a:xfrm>
          <a:off x="0" y="4053526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F7077-0524-4CAB-BAA1-6EC8828545B8}">
      <dsp:nvSpPr>
        <dsp:cNvPr id="0" name=""/>
        <dsp:cNvSpPr/>
      </dsp:nvSpPr>
      <dsp:spPr>
        <a:xfrm>
          <a:off x="245008" y="4235764"/>
          <a:ext cx="445469" cy="4454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78095-D42B-4BCA-91D4-BBC5CBB441BC}">
      <dsp:nvSpPr>
        <dsp:cNvPr id="0" name=""/>
        <dsp:cNvSpPr/>
      </dsp:nvSpPr>
      <dsp:spPr>
        <a:xfrm>
          <a:off x="935486" y="4053526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Advise students in lower age range to </a:t>
          </a:r>
          <a:r>
            <a:rPr lang="en-US" sz="1400" b="1" kern="1200" dirty="0"/>
            <a:t>closely communicate with students that are older.</a:t>
          </a:r>
          <a:endParaRPr lang="en-US" sz="1400" kern="1200" dirty="0"/>
        </a:p>
      </dsp:txBody>
      <dsp:txXfrm>
        <a:off x="935486" y="4053526"/>
        <a:ext cx="5170039" cy="80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0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2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5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gulyamova14@gmail.com" TargetMode="External"/><Relationship Id="rId2" Type="http://schemas.openxmlformats.org/officeDocument/2006/relationships/hyperlink" Target="https://github.com/zyazyaG/Students_Performan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55FE-2806-444F-ABAC-9D71D6A3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Predicting Students’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C86E0-7BBC-7B46-A32F-379577DF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Aziza Gulyamova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B7BE-2E4D-4C02-8285-DC9BC4A6E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1" r="27341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44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87075-4A50-F643-88CE-CBF5EF83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 dirty="0"/>
              <a:t>Modeling</a:t>
            </a:r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E1C41B-894D-4CD4-A72F-447D58381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34197" y="341627"/>
            <a:ext cx="4205424" cy="3304046"/>
            <a:chOff x="-843692" y="341627"/>
            <a:chExt cx="4205424" cy="330404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189BC6F-A9FF-4975-8CE3-218544F8D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538605" y="540689"/>
              <a:ext cx="3559978" cy="2805008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1B7CCCA-6F84-4386-BF50-418B1B0F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80181" y="421418"/>
              <a:ext cx="3943847" cy="3117733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12BF7D-C8BE-4AB1-A376-FF940A35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843692" y="341627"/>
              <a:ext cx="4205424" cy="330404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4AC9E6D9-3C7C-A541-ABDC-754D4AF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9" y="256353"/>
            <a:ext cx="4338432" cy="344905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1E17DE6-43F3-4FD3-9DB8-DDEACF79C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65701" y="341627"/>
            <a:ext cx="4205424" cy="3304046"/>
            <a:chOff x="3960566" y="341627"/>
            <a:chExt cx="4205424" cy="330404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19801E-A6E2-4F88-BB91-2A71DBC47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65653" y="540689"/>
              <a:ext cx="3559978" cy="2805008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84FA090-1E51-4E96-AE7C-430E378B5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077" y="421418"/>
              <a:ext cx="3943847" cy="3117733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89869E-ECC4-4D30-B2DF-C7DC3DD85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60566" y="341627"/>
              <a:ext cx="4205424" cy="330404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453B2C9B-1735-2B4E-A830-A78B2C70D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5369" y="261307"/>
            <a:ext cx="4585744" cy="3439308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9204324-D161-473E-9564-2318CEBFC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1189" y="4412974"/>
            <a:ext cx="9939923" cy="1677725"/>
          </a:xfrm>
        </p:spPr>
        <p:txBody>
          <a:bodyPr vert="horz" lIns="109728" tIns="109728" rIns="109728" bIns="91440"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performed model – </a:t>
            </a:r>
            <a:r>
              <a:rPr lang="en-US" b="1" dirty="0"/>
              <a:t>Logistic Regression </a:t>
            </a:r>
            <a:r>
              <a:rPr lang="en-US" dirty="0"/>
              <a:t>with </a:t>
            </a:r>
            <a:r>
              <a:rPr lang="en-US" b="1" dirty="0"/>
              <a:t>Recall Score of 0.73 </a:t>
            </a:r>
            <a:r>
              <a:rPr lang="en-US" dirty="0"/>
              <a:t>and </a:t>
            </a:r>
            <a:r>
              <a:rPr lang="en-US" b="1" dirty="0"/>
              <a:t>Accuracy Score of 0.73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</a:t>
            </a:r>
            <a:r>
              <a:rPr lang="en-US" b="1" dirty="0"/>
              <a:t>74% of failing students as failing</a:t>
            </a:r>
            <a:r>
              <a:rPr lang="en-US" dirty="0"/>
              <a:t>, and only </a:t>
            </a:r>
            <a:r>
              <a:rPr lang="en-US" b="1" dirty="0"/>
              <a:t>26%</a:t>
            </a:r>
            <a:r>
              <a:rPr lang="en-US" dirty="0"/>
              <a:t> were </a:t>
            </a:r>
            <a:r>
              <a:rPr lang="en-US" b="1" dirty="0"/>
              <a:t>falsely predicted as passing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0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3437FE-34D2-9842-ACC1-759FFD5D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US" sz="2000"/>
              <a:t>Recommendations</a:t>
            </a:r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37" name="Content Placeholder 5">
            <a:extLst>
              <a:ext uri="{FF2B5EF4-FFF2-40B4-BE49-F238E27FC236}">
                <a16:creationId xmlns:a16="http://schemas.microsoft.com/office/drawing/2014/main" id="{9080505D-2F6B-4AE6-B8D5-AA4848116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42025"/>
              </p:ext>
            </p:extLst>
          </p:nvPr>
        </p:nvGraphicFramePr>
        <p:xfrm>
          <a:off x="298017" y="942976"/>
          <a:ext cx="6105526" cy="486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48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971B-0816-5B48-8DFF-8B30A1CC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896" y="1923239"/>
            <a:ext cx="6665976" cy="21296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F691-B399-EC4D-9123-FCC04ECBC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8" y="4052912"/>
            <a:ext cx="8587409" cy="943157"/>
          </a:xfrm>
        </p:spPr>
        <p:txBody>
          <a:bodyPr>
            <a:normAutofit/>
          </a:bodyPr>
          <a:lstStyle/>
          <a:p>
            <a:r>
              <a:rPr lang="en-US" sz="1800" b="1" dirty="0"/>
              <a:t>GitHub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https://github.com/zyazyaG/Students_Performance</a:t>
            </a:r>
            <a:endParaRPr lang="en-US" sz="1800" dirty="0"/>
          </a:p>
          <a:p>
            <a:r>
              <a:rPr lang="en-US" sz="1800" b="1" dirty="0"/>
              <a:t>Email: </a:t>
            </a:r>
            <a:r>
              <a:rPr lang="en-US" sz="1800" dirty="0">
                <a:hlinkClick r:id="rId3"/>
              </a:rPr>
              <a:t>agulyamova14@gmail.com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320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D068-3442-A34E-A432-3BB3F2A2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F758-BC76-904E-BBC5-832A8F37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With COVID-19 accelerating online learning method, Educational Institutions are interested in increasing the success rate of the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Academies are interested in gaining knowledge of students' outcomes ahead.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8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D068-3442-A34E-A432-3BB3F2A2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F758-BC76-904E-BBC5-832A8F37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predicting student’s performance outcome: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student’s current educational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student in proper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institution’s success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1B0AD-F906-C343-9776-FF5DA1B6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7"/>
            <a:ext cx="4148511" cy="63492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sz="3200" dirty="0"/>
              <a:t>Data</a:t>
            </a:r>
          </a:p>
        </p:txBody>
      </p:sp>
      <p:pic>
        <p:nvPicPr>
          <p:cNvPr id="6" name="Content Placeholder 5" descr="Diagram, timeline&#10;&#10;Description automatically generated">
            <a:extLst>
              <a:ext uri="{FF2B5EF4-FFF2-40B4-BE49-F238E27FC236}">
                <a16:creationId xmlns:a16="http://schemas.microsoft.com/office/drawing/2014/main" id="{F8E87576-410F-A045-8CF3-AE7AC8478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46" y="253881"/>
            <a:ext cx="6294745" cy="59327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632C3-AE6C-C948-B899-4AF5902F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7106" y="1680519"/>
            <a:ext cx="4023361" cy="3925152"/>
          </a:xfrm>
        </p:spPr>
        <p:txBody>
          <a:bodyPr vert="horz" lIns="109728" tIns="109728" rIns="109728" bIns="91440" rtlCol="0">
            <a:normAutofit lnSpcReduction="10000"/>
          </a:bodyPr>
          <a:lstStyle/>
          <a:p>
            <a:pPr>
              <a:spcBef>
                <a:spcPts val="930"/>
              </a:spcBef>
            </a:pPr>
            <a:r>
              <a:rPr lang="en-US" dirty="0"/>
              <a:t>Open University Learning Analytics Data:</a:t>
            </a:r>
          </a:p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dirty="0"/>
              <a:t>7 tabular files connected via specific keys</a:t>
            </a:r>
          </a:p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dirty="0"/>
              <a:t>3 categories of data: Demographic, Students Activities, Module Information</a:t>
            </a:r>
          </a:p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dirty="0"/>
              <a:t>32,593 student observations, 7 modules </a:t>
            </a:r>
          </a:p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930"/>
              </a:spcBef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D8FD3-EB69-3D48-86F9-40DCE017BE87}"/>
              </a:ext>
            </a:extLst>
          </p:cNvPr>
          <p:cNvSpPr txBox="1"/>
          <p:nvPr/>
        </p:nvSpPr>
        <p:spPr>
          <a:xfrm>
            <a:off x="317046" y="6419453"/>
            <a:ext cx="487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Source: </a:t>
            </a:r>
            <a:r>
              <a:rPr lang="en-US" sz="1200" dirty="0"/>
              <a:t>https://</a:t>
            </a:r>
            <a:r>
              <a:rPr lang="en-US" sz="1200" dirty="0" err="1"/>
              <a:t>analyse.kmi.open.ac.uk</a:t>
            </a:r>
            <a:r>
              <a:rPr lang="en-US" sz="1200" dirty="0"/>
              <a:t>/</a:t>
            </a:r>
            <a:r>
              <a:rPr lang="en-US" sz="1200" dirty="0" err="1"/>
              <a:t>open_dataset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07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E703-E6E9-B24C-BE95-8384387A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Data Cleaning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C16337-6E85-435F-87CA-326B1D0BC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947347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5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F8CAC-057A-4F4C-8CEA-D9E17199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Features and Target</a:t>
            </a:r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1B2F-17F0-2740-B35A-DFFB969D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816" y="383059"/>
            <a:ext cx="5999968" cy="5371697"/>
          </a:xfrm>
        </p:spPr>
        <p:txBody>
          <a:bodyPr numCol="2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Features:</a:t>
            </a:r>
          </a:p>
          <a:p>
            <a:r>
              <a:rPr lang="en-US" sz="1700" dirty="0" err="1"/>
              <a:t>code_module</a:t>
            </a:r>
            <a:r>
              <a:rPr lang="en-US" sz="1700" dirty="0"/>
              <a:t> </a:t>
            </a:r>
          </a:p>
          <a:p>
            <a:r>
              <a:rPr lang="en-US" sz="1700" dirty="0" err="1"/>
              <a:t>date_registration</a:t>
            </a:r>
            <a:endParaRPr lang="en-US" sz="1700" dirty="0"/>
          </a:p>
          <a:p>
            <a:r>
              <a:rPr lang="en-US" sz="1700" dirty="0" err="1"/>
              <a:t>sum_click</a:t>
            </a:r>
            <a:endParaRPr lang="en-US" sz="1700" dirty="0"/>
          </a:p>
          <a:p>
            <a:r>
              <a:rPr lang="en-US" sz="1700" dirty="0"/>
              <a:t>gender</a:t>
            </a:r>
          </a:p>
          <a:p>
            <a:r>
              <a:rPr lang="en-US" sz="1700" dirty="0"/>
              <a:t>region</a:t>
            </a:r>
          </a:p>
          <a:p>
            <a:r>
              <a:rPr lang="en-US" sz="1700" dirty="0" err="1"/>
              <a:t>highest_education</a:t>
            </a:r>
            <a:r>
              <a:rPr lang="en-US" sz="1700" dirty="0"/>
              <a:t> </a:t>
            </a:r>
          </a:p>
          <a:p>
            <a:r>
              <a:rPr lang="en-US" sz="1700" dirty="0" err="1"/>
              <a:t>imd_band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 err="1"/>
              <a:t>age_band</a:t>
            </a:r>
            <a:endParaRPr lang="en-US" sz="1700" dirty="0"/>
          </a:p>
          <a:p>
            <a:r>
              <a:rPr lang="en-US" sz="1700" dirty="0"/>
              <a:t>attempts</a:t>
            </a:r>
          </a:p>
          <a:p>
            <a:r>
              <a:rPr lang="en-US" sz="1700" dirty="0" err="1"/>
              <a:t>studied_credits</a:t>
            </a:r>
            <a:endParaRPr lang="en-US" sz="1700" dirty="0"/>
          </a:p>
          <a:p>
            <a:r>
              <a:rPr lang="en-US" sz="1700" dirty="0"/>
              <a:t>disability </a:t>
            </a:r>
          </a:p>
          <a:p>
            <a:r>
              <a:rPr lang="en-US" sz="1700" dirty="0" err="1"/>
              <a:t>mean_score</a:t>
            </a:r>
            <a:r>
              <a:rPr lang="en-US" sz="1700" dirty="0"/>
              <a:t> </a:t>
            </a:r>
          </a:p>
          <a:p>
            <a:r>
              <a:rPr lang="en-US" sz="1700" dirty="0" err="1"/>
              <a:t>course_length</a:t>
            </a:r>
            <a:endParaRPr lang="en-US" sz="1700" dirty="0"/>
          </a:p>
          <a:p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2C9F2-9D60-5F4D-97C5-9D51E665FC05}"/>
              </a:ext>
            </a:extLst>
          </p:cNvPr>
          <p:cNvSpPr txBox="1"/>
          <p:nvPr/>
        </p:nvSpPr>
        <p:spPr>
          <a:xfrm>
            <a:off x="6838256" y="5385424"/>
            <a:ext cx="274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Target:  </a:t>
            </a:r>
            <a:r>
              <a:rPr lang="en-US" dirty="0" err="1"/>
              <a:t>final_result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26589-4139-614C-BE49-2AE346F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5" y="2420668"/>
            <a:ext cx="3658925" cy="87382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/>
              <a:t>Explorations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Content Placeholder 18" descr="Chart, bar chart&#10;&#10;Description automatically generated">
            <a:extLst>
              <a:ext uri="{FF2B5EF4-FFF2-40B4-BE49-F238E27FC236}">
                <a16:creationId xmlns:a16="http://schemas.microsoft.com/office/drawing/2014/main" id="{2DAAABA0-7938-5048-849A-A9C8D8C51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635" y="929463"/>
            <a:ext cx="8293991" cy="485198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D4DF0-9C88-984C-86A3-FDB732EE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80" y="3429000"/>
            <a:ext cx="3460629" cy="2636256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With age getting higher, the rate of passing gets high also</a:t>
            </a:r>
          </a:p>
        </p:txBody>
      </p:sp>
    </p:spTree>
    <p:extLst>
      <p:ext uri="{BB962C8B-B14F-4D97-AF65-F5344CB8AC3E}">
        <p14:creationId xmlns:p14="http://schemas.microsoft.com/office/powerpoint/2010/main" val="334966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0595D-9DE8-6C47-971F-9ADE691F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88" y="329984"/>
            <a:ext cx="3013545" cy="154785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/>
              <a:t>Exploration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C42B23B-527B-4544-ADC2-6346867A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33" y="1497496"/>
            <a:ext cx="7681294" cy="44792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6C1754-42EC-1C47-9AF1-7FED02A5D360}"/>
              </a:ext>
            </a:extLst>
          </p:cNvPr>
          <p:cNvSpPr txBox="1"/>
          <p:nvPr/>
        </p:nvSpPr>
        <p:spPr>
          <a:xfrm>
            <a:off x="202173" y="2584174"/>
            <a:ext cx="3746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all groups, the passing percentage has highest value.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lower the level of IMD, the higher is the fail rate.</a:t>
            </a:r>
          </a:p>
        </p:txBody>
      </p:sp>
    </p:spTree>
    <p:extLst>
      <p:ext uri="{BB962C8B-B14F-4D97-AF65-F5344CB8AC3E}">
        <p14:creationId xmlns:p14="http://schemas.microsoft.com/office/powerpoint/2010/main" val="181490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8EDEA-8E81-6144-ABC3-CAD6FE05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/>
              <a:t>Explorations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3E8D9-6BA4-F545-9F65-9D538902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519" y="2312988"/>
            <a:ext cx="3786720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dirty="0"/>
              <a:t>Students with </a:t>
            </a:r>
            <a:r>
              <a:rPr lang="en-US" b="1" dirty="0"/>
              <a:t>no formal qualifications</a:t>
            </a:r>
            <a:r>
              <a:rPr lang="en-US" dirty="0"/>
              <a:t> have lowest rate of passing.</a:t>
            </a:r>
          </a:p>
          <a:p>
            <a:pPr indent="-285750"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dirty="0"/>
              <a:t>Students with </a:t>
            </a:r>
            <a:r>
              <a:rPr lang="en-US" b="1" dirty="0"/>
              <a:t>A level of education or lower</a:t>
            </a:r>
            <a:r>
              <a:rPr lang="en-US" dirty="0"/>
              <a:t> tend to withdraw.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D20D6B1-5568-A94B-A776-A624812E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44" y="4654535"/>
            <a:ext cx="4890424" cy="1760552"/>
          </a:xfrm>
          <a:prstGeom prst="rect">
            <a:avLst/>
          </a:prstGeom>
        </p:spPr>
      </p:pic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D4CBFB75-4B64-FB44-889F-ED8014351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9239" y="432560"/>
            <a:ext cx="6950075" cy="3985706"/>
          </a:xfrm>
        </p:spPr>
      </p:pic>
    </p:spTree>
    <p:extLst>
      <p:ext uri="{BB962C8B-B14F-4D97-AF65-F5344CB8AC3E}">
        <p14:creationId xmlns:p14="http://schemas.microsoft.com/office/powerpoint/2010/main" val="26179306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9264</TotalTime>
  <Words>363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Meiryo</vt:lpstr>
      <vt:lpstr>Arial</vt:lpstr>
      <vt:lpstr>Corbel</vt:lpstr>
      <vt:lpstr>SketchLinesVTI</vt:lpstr>
      <vt:lpstr>Predicting Students’ Performance</vt:lpstr>
      <vt:lpstr>Business Problem</vt:lpstr>
      <vt:lpstr>Business Understanding</vt:lpstr>
      <vt:lpstr>Data</vt:lpstr>
      <vt:lpstr>Data Cleaning</vt:lpstr>
      <vt:lpstr>Features and Target</vt:lpstr>
      <vt:lpstr>Explorations</vt:lpstr>
      <vt:lpstr>Exploration</vt:lpstr>
      <vt:lpstr>Explorations</vt:lpstr>
      <vt:lpstr>Modeling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Students’ Performance</dc:title>
  <dc:creator>Aziza Gulyamova</dc:creator>
  <cp:lastModifiedBy>Aziza Gulyamova</cp:lastModifiedBy>
  <cp:revision>2</cp:revision>
  <dcterms:created xsi:type="dcterms:W3CDTF">2021-10-06T21:45:46Z</dcterms:created>
  <dcterms:modified xsi:type="dcterms:W3CDTF">2021-11-10T01:37:01Z</dcterms:modified>
</cp:coreProperties>
</file>