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F2E2-B454-3C48-A840-66D137DB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976" y="802297"/>
            <a:ext cx="8845908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Customers complains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4D5A-9A40-F246-A33E-FDA444CE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4976" y="3514273"/>
            <a:ext cx="8637072" cy="977621"/>
          </a:xfrm>
        </p:spPr>
        <p:txBody>
          <a:bodyPr/>
          <a:lstStyle/>
          <a:p>
            <a:r>
              <a:rPr lang="en-US" dirty="0"/>
              <a:t>Author: Aziza Gulyamova</a:t>
            </a:r>
          </a:p>
        </p:txBody>
      </p:sp>
    </p:spTree>
    <p:extLst>
      <p:ext uri="{BB962C8B-B14F-4D97-AF65-F5344CB8AC3E}">
        <p14:creationId xmlns:p14="http://schemas.microsoft.com/office/powerpoint/2010/main" val="21733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CFC26-AA73-0A4F-B955-A7D09FA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354450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modeling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5C2F7CF-9570-9543-A46A-DE24ABA67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3690" y="425508"/>
            <a:ext cx="5288213" cy="3503439"/>
          </a:xfrm>
          <a:prstGeom prst="rect">
            <a:avLst/>
          </a:prstGeo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D11FB62B-89B2-E74F-84D9-1CB77135C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4960" y="425508"/>
            <a:ext cx="5452817" cy="350343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661A41-E6D0-4642-92A2-27D2824CFC18}"/>
              </a:ext>
            </a:extLst>
          </p:cNvPr>
          <p:cNvSpPr txBox="1"/>
          <p:nvPr/>
        </p:nvSpPr>
        <p:spPr>
          <a:xfrm>
            <a:off x="1776424" y="5180906"/>
            <a:ext cx="680763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Baseline Model </a:t>
            </a:r>
            <a:r>
              <a:rPr lang="en-US" sz="2400" dirty="0"/>
              <a:t>– Sequential with 2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Score – 0. 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 Accuracy but overfitting</a:t>
            </a:r>
          </a:p>
        </p:txBody>
      </p:sp>
    </p:spTree>
    <p:extLst>
      <p:ext uri="{BB962C8B-B14F-4D97-AF65-F5344CB8AC3E}">
        <p14:creationId xmlns:p14="http://schemas.microsoft.com/office/powerpoint/2010/main" val="228268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CFC26-AA73-0A4F-B955-A7D09FA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44" y="416085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modeling</a:t>
            </a:r>
            <a:endParaRPr lang="en-US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661A41-E6D0-4642-92A2-27D2824CFC18}"/>
              </a:ext>
            </a:extLst>
          </p:cNvPr>
          <p:cNvSpPr txBox="1"/>
          <p:nvPr/>
        </p:nvSpPr>
        <p:spPr>
          <a:xfrm>
            <a:off x="1729581" y="5194433"/>
            <a:ext cx="986007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Final Model </a:t>
            </a:r>
            <a:r>
              <a:rPr lang="en-US" sz="2400" dirty="0"/>
              <a:t>– Sequential with 2 hidden layers and Dropout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Score – 0. 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 Accuracy and No Overfitting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3B63DBE-6528-C546-9B44-956CB496CE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8244" y="423639"/>
            <a:ext cx="5098092" cy="3503427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F448C9A5-F6ED-FD4D-B70D-C9069A66E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3081" y="429411"/>
            <a:ext cx="5308199" cy="3497650"/>
          </a:xfrm>
        </p:spPr>
      </p:pic>
    </p:spTree>
    <p:extLst>
      <p:ext uri="{BB962C8B-B14F-4D97-AF65-F5344CB8AC3E}">
        <p14:creationId xmlns:p14="http://schemas.microsoft.com/office/powerpoint/2010/main" val="100534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D67A7A-9332-D04B-8E01-36988851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FF42-B709-A64A-8557-9E5466D7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complaints are about credit reporting and it would be suggested to closely investigate the credit department of the banks.</a:t>
            </a:r>
          </a:p>
          <a:p>
            <a:r>
              <a:rPr lang="en-US" dirty="0"/>
              <a:t>Since the complaints are mostly related to incorrect information, it would be beneficial to improve the ability of proper data handling</a:t>
            </a:r>
          </a:p>
          <a:p>
            <a:r>
              <a:rPr lang="en-US" dirty="0"/>
              <a:t>The companies such as Equifax and Transunion should closely investigate their credit report department.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1664-10C7-E947-B7CA-ED0BF544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E956-7189-FB46-9AF6-8EA38CFA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customer service plays important role in business success. Most of the businesses have to deal with clients’ unsatisfaction.  This project aims to categorize the customers complaints in banking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 to automatically categorize the reason of client's unsatisfaction</a:t>
            </a:r>
          </a:p>
          <a:p>
            <a:r>
              <a:rPr lang="en-US" dirty="0"/>
              <a:t>Get insights on how to optimize the work of customer service</a:t>
            </a:r>
          </a:p>
          <a:p>
            <a:r>
              <a:rPr lang="en-US" dirty="0"/>
              <a:t>Improve the success of banking companies</a:t>
            </a:r>
          </a:p>
        </p:txBody>
      </p:sp>
    </p:spTree>
    <p:extLst>
      <p:ext uri="{BB962C8B-B14F-4D97-AF65-F5344CB8AC3E}">
        <p14:creationId xmlns:p14="http://schemas.microsoft.com/office/powerpoint/2010/main" val="4011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329-F2F0-824D-9190-9D07234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315F-D7DA-904E-9F76-CA9F6690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EDA</a:t>
            </a:r>
          </a:p>
          <a:p>
            <a:r>
              <a:rPr lang="en-US" sz="2400" dirty="0"/>
              <a:t>Modeling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704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51F-ADD5-9445-8AD3-77ACD3D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9BE1-1BA0-B84C-BBDC-2795CAA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data for this project was obtained from </a:t>
            </a:r>
            <a:r>
              <a:rPr lang="en-US" b="1" dirty="0"/>
              <a:t>Consumer Financial Protection Bureau</a:t>
            </a:r>
            <a:r>
              <a:rPr lang="en-US" dirty="0"/>
              <a:t>. It is a collection of complaints about consumer financial products and services that were sent to companies for response. The data consists of </a:t>
            </a:r>
            <a:r>
              <a:rPr lang="en-US" b="1" dirty="0"/>
              <a:t>more than 2 million observations and 17 features </a:t>
            </a:r>
            <a:r>
              <a:rPr lang="en-US" dirty="0"/>
              <a:t>related to complaint.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to data:  https://</a:t>
            </a:r>
            <a:r>
              <a:rPr lang="en-US" dirty="0" err="1"/>
              <a:t>catalog.data.gov</a:t>
            </a:r>
            <a:r>
              <a:rPr lang="en-US" dirty="0"/>
              <a:t>/dataset/consumer-complaint-database</a:t>
            </a:r>
          </a:p>
        </p:txBody>
      </p:sp>
    </p:spTree>
    <p:extLst>
      <p:ext uri="{BB962C8B-B14F-4D97-AF65-F5344CB8AC3E}">
        <p14:creationId xmlns:p14="http://schemas.microsoft.com/office/powerpoint/2010/main" val="7384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2190-0618-0749-94B6-E4C0EFC0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E119-9B52-704A-96B3-D5892927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71269"/>
            <a:ext cx="9603275" cy="2432978"/>
          </a:xfrm>
        </p:spPr>
        <p:txBody>
          <a:bodyPr/>
          <a:lstStyle/>
          <a:p>
            <a:r>
              <a:rPr lang="en-US" sz="2800" dirty="0"/>
              <a:t>Remove unnecessary features</a:t>
            </a:r>
          </a:p>
          <a:p>
            <a:r>
              <a:rPr lang="en-US" sz="2800" dirty="0"/>
              <a:t>Drop missing values</a:t>
            </a:r>
          </a:p>
          <a:p>
            <a:r>
              <a:rPr lang="en-US" sz="2800" dirty="0"/>
              <a:t>Convert complaint narrative to vectors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E7B00-C6F6-D042-BF42-9ED3111A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5" y="962902"/>
            <a:ext cx="4475573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EDA (Exploratory analysis of data)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5E07EE-F544-534D-BBFC-1DC303BB9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0770" y="110534"/>
            <a:ext cx="5659245" cy="5714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60D5DB-F417-0F4E-BC5C-4BAD3A92111C}"/>
              </a:ext>
            </a:extLst>
          </p:cNvPr>
          <p:cNvSpPr txBox="1"/>
          <p:nvPr/>
        </p:nvSpPr>
        <p:spPr>
          <a:xfrm>
            <a:off x="1452616" y="4180501"/>
            <a:ext cx="3983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of the complaints are related to Credit Reporting Category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20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4AADB-9D4D-3E4F-805E-9890C3F4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EDA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2BBDF59C-B8AB-D04E-8F50-F5FE9DE77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3438" y="167957"/>
            <a:ext cx="8102235" cy="57120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10532-779F-7241-910B-08C861924560}"/>
              </a:ext>
            </a:extLst>
          </p:cNvPr>
          <p:cNvSpPr txBox="1"/>
          <p:nvPr/>
        </p:nvSpPr>
        <p:spPr>
          <a:xfrm>
            <a:off x="659301" y="3895595"/>
            <a:ext cx="28239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most common issue is that </a:t>
            </a:r>
            <a:r>
              <a:rPr lang="en-US" sz="2000" b="1" dirty="0"/>
              <a:t>company has incorrect information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0314-EEEF-7E43-BD39-9A9427CE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527" y="1477935"/>
            <a:ext cx="3157577" cy="5824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 err="1"/>
              <a:t>eda</a:t>
            </a:r>
            <a:endParaRPr lang="en-US"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F86B-DC27-7E47-8322-0E6C7BA4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138" y="2273608"/>
            <a:ext cx="3159432" cy="3940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Companies that have most complaints are </a:t>
            </a:r>
            <a:r>
              <a:rPr lang="en-US" b="1" dirty="0"/>
              <a:t>EQUIFAX and Transunion</a:t>
            </a:r>
          </a:p>
        </p:txBody>
      </p:sp>
      <p:pic>
        <p:nvPicPr>
          <p:cNvPr id="26" name="Content Placeholder 25" descr="Chart, bar chart&#10;&#10;Description automatically generated">
            <a:extLst>
              <a:ext uri="{FF2B5EF4-FFF2-40B4-BE49-F238E27FC236}">
                <a16:creationId xmlns:a16="http://schemas.microsoft.com/office/drawing/2014/main" id="{DAADEB12-21A2-1648-B144-7814FA4F9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854" y="934146"/>
            <a:ext cx="7253080" cy="4989707"/>
          </a:xfrm>
        </p:spPr>
      </p:pic>
    </p:spTree>
    <p:extLst>
      <p:ext uri="{BB962C8B-B14F-4D97-AF65-F5344CB8AC3E}">
        <p14:creationId xmlns:p14="http://schemas.microsoft.com/office/powerpoint/2010/main" val="354060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7F7B6F-C1F9-F347-8A38-8CAA82C1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7D63-A0BD-4945-82AE-D62049ABA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Vast amount of the complaints were </a:t>
            </a:r>
            <a:r>
              <a:rPr lang="en-US" b="1" dirty="0"/>
              <a:t>responded by companies to customer and CFBP</a:t>
            </a:r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069859E5-034F-D64B-950F-5C4FA71E85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87454" y="222568"/>
            <a:ext cx="6739818" cy="5408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4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310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Classification of Customers complains</vt:lpstr>
      <vt:lpstr>Business Problem</vt:lpstr>
      <vt:lpstr>Overview</vt:lpstr>
      <vt:lpstr>Data</vt:lpstr>
      <vt:lpstr>Data cleaning</vt:lpstr>
      <vt:lpstr>EDA (Exploratory analysis of data)</vt:lpstr>
      <vt:lpstr>EDA</vt:lpstr>
      <vt:lpstr>eda</vt:lpstr>
      <vt:lpstr>eda</vt:lpstr>
      <vt:lpstr>modeling</vt:lpstr>
      <vt:lpstr>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Customers complains</dc:title>
  <dc:creator>Aziza Gulyamova</dc:creator>
  <cp:lastModifiedBy>Aziza Gulyamova</cp:lastModifiedBy>
  <cp:revision>1</cp:revision>
  <dcterms:created xsi:type="dcterms:W3CDTF">2021-12-06T21:38:17Z</dcterms:created>
  <dcterms:modified xsi:type="dcterms:W3CDTF">2021-12-06T22:06:22Z</dcterms:modified>
</cp:coreProperties>
</file>