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Week 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等线"/>
              </a:rPr>
              <a:t>Name：张颜兵</a:t>
            </a:r>
            <a:endParaRPr lang="zh-CN"/>
          </a:p>
          <a:p>
            <a:pPr marL="0" indent="0">
              <a:buNone/>
            </a:pPr>
            <a:r>
              <a:rPr lang="zh-CN" altLang="en-US">
                <a:ea typeface="等线"/>
              </a:rPr>
              <a:t>Id：12132428</a:t>
            </a:r>
            <a:endParaRPr lang="zh-CN" altLang="en-US" dirty="0">
              <a:ea typeface="等线"/>
            </a:endParaRPr>
          </a:p>
          <a:p>
            <a:pPr marL="0" indent="0">
              <a:buNone/>
            </a:pPr>
            <a:r>
              <a:rPr lang="zh-CN" altLang="en-US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>
                <a:ea typeface="等线"/>
              </a:rPr>
              <a:t>SuperVisor：Prof.吴雷</a:t>
            </a: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86C650-8E53-4BAE-9537-5806A8EB0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83" y="661176"/>
            <a:ext cx="5560034" cy="55356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9A1CB7F-78A3-4F06-809A-D58365A491E6}"/>
              </a:ext>
            </a:extLst>
          </p:cNvPr>
          <p:cNvSpPr/>
          <p:nvPr/>
        </p:nvSpPr>
        <p:spPr>
          <a:xfrm>
            <a:off x="5418970" y="570372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3A658A-162C-4A88-A15E-0F86E0777810}"/>
              </a:ext>
            </a:extLst>
          </p:cNvPr>
          <p:cNvSpPr/>
          <p:nvPr/>
        </p:nvSpPr>
        <p:spPr>
          <a:xfrm>
            <a:off x="7055080" y="570372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322F295-5D8B-43F4-BFAC-50A269A1F43D}"/>
              </a:ext>
            </a:extLst>
          </p:cNvPr>
          <p:cNvSpPr/>
          <p:nvPr/>
        </p:nvSpPr>
        <p:spPr>
          <a:xfrm>
            <a:off x="4355222" y="198062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0F291A-D2AF-47A8-B637-3FB2AD01A16B}"/>
              </a:ext>
            </a:extLst>
          </p:cNvPr>
          <p:cNvSpPr/>
          <p:nvPr/>
        </p:nvSpPr>
        <p:spPr>
          <a:xfrm>
            <a:off x="4335787" y="3659683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B6310F-D0D9-4379-A5E2-769ABC8CBA66}"/>
              </a:ext>
            </a:extLst>
          </p:cNvPr>
          <p:cNvSpPr/>
          <p:nvPr/>
        </p:nvSpPr>
        <p:spPr>
          <a:xfrm>
            <a:off x="8191600" y="198062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866A96-4D56-4FFC-B186-C8EC94B4C0F4}"/>
              </a:ext>
            </a:extLst>
          </p:cNvPr>
          <p:cNvSpPr/>
          <p:nvPr/>
        </p:nvSpPr>
        <p:spPr>
          <a:xfrm>
            <a:off x="5418970" y="499513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662A9E1-A443-4E83-B40F-1369B51845F5}"/>
              </a:ext>
            </a:extLst>
          </p:cNvPr>
          <p:cNvSpPr/>
          <p:nvPr/>
        </p:nvSpPr>
        <p:spPr>
          <a:xfrm>
            <a:off x="8216033" y="3659683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22FA6-288D-4D4A-97D9-BD4154FD1C30}"/>
              </a:ext>
            </a:extLst>
          </p:cNvPr>
          <p:cNvSpPr/>
          <p:nvPr/>
        </p:nvSpPr>
        <p:spPr>
          <a:xfrm>
            <a:off x="7099253" y="499513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633E0E-7BC5-4789-B623-AA1B16E73D17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12980" y="728131"/>
            <a:ext cx="933057" cy="12795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B99ED9F-4FFE-4CA7-889C-0C6AB847D9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28200" y="2165453"/>
            <a:ext cx="0" cy="14942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032578-3A63-403A-AF87-98B3D95C1614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4428200" y="3844509"/>
            <a:ext cx="1017837" cy="117769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D913E9-C2E9-42C1-B232-1052111C3E6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5603795" y="5087552"/>
            <a:ext cx="1495458" cy="0"/>
          </a:xfrm>
          <a:prstGeom prst="line">
            <a:avLst/>
          </a:prstGeom>
          <a:ln w="571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0A3B922-CB0B-4616-9D96-02D72D2B07FB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7257011" y="3817442"/>
            <a:ext cx="986089" cy="1204764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27C9676-7FE6-48C2-A5E1-523B7D1C2BC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305016" y="2165455"/>
            <a:ext cx="3430" cy="149422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957AD90-6DD5-4E17-9725-F2324BD52CA1}"/>
              </a:ext>
            </a:extLst>
          </p:cNvPr>
          <p:cNvCxnSpPr>
            <a:stCxn id="10" idx="1"/>
            <a:endCxn id="7" idx="5"/>
          </p:cNvCxnSpPr>
          <p:nvPr/>
        </p:nvCxnSpPr>
        <p:spPr>
          <a:xfrm flipH="1" flipV="1">
            <a:off x="7212838" y="728131"/>
            <a:ext cx="1005829" cy="12795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71FA61C-975B-461C-9837-762D22371EB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603795" y="662785"/>
            <a:ext cx="1451285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899FA53-7CC5-44C2-90A6-DDB9CA99E8AD}"/>
              </a:ext>
            </a:extLst>
          </p:cNvPr>
          <p:cNvSpPr txBox="1"/>
          <p:nvPr/>
        </p:nvSpPr>
        <p:spPr>
          <a:xfrm>
            <a:off x="6903436" y="47180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569953-FC6D-4FFA-B005-98588CEAF5F5}"/>
              </a:ext>
            </a:extLst>
          </p:cNvPr>
          <p:cNvSpPr txBox="1"/>
          <p:nvPr/>
        </p:nvSpPr>
        <p:spPr>
          <a:xfrm>
            <a:off x="775877" y="605844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P1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845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E05C87-3F04-494D-9F3E-970CF6EF8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83" y="661176"/>
            <a:ext cx="5560034" cy="55356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431E6C-2EF9-42BC-BBE1-EC4F77BB7BD0}"/>
              </a:ext>
            </a:extLst>
          </p:cNvPr>
          <p:cNvSpPr txBox="1"/>
          <p:nvPr/>
        </p:nvSpPr>
        <p:spPr>
          <a:xfrm>
            <a:off x="1274323" y="535021"/>
            <a:ext cx="792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P2</a:t>
            </a:r>
            <a:endParaRPr lang="zh-CN" altLang="en-US" sz="4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A04E49-43D6-4D9D-8B13-DBFC0015FCBC}"/>
              </a:ext>
            </a:extLst>
          </p:cNvPr>
          <p:cNvSpPr/>
          <p:nvPr/>
        </p:nvSpPr>
        <p:spPr>
          <a:xfrm>
            <a:off x="4326039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C4778-CD57-48A2-8B7E-35FF39E0065A}"/>
              </a:ext>
            </a:extLst>
          </p:cNvPr>
          <p:cNvSpPr/>
          <p:nvPr/>
        </p:nvSpPr>
        <p:spPr>
          <a:xfrm>
            <a:off x="4857818" y="2804236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1B44E0-73F9-43D8-9562-3F96CE2478C3}"/>
              </a:ext>
            </a:extLst>
          </p:cNvPr>
          <p:cNvSpPr/>
          <p:nvPr/>
        </p:nvSpPr>
        <p:spPr>
          <a:xfrm>
            <a:off x="5428507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8EFF19-716C-4A0A-A2A3-C2BDE2608851}"/>
              </a:ext>
            </a:extLst>
          </p:cNvPr>
          <p:cNvSpPr/>
          <p:nvPr/>
        </p:nvSpPr>
        <p:spPr>
          <a:xfrm>
            <a:off x="6492065" y="2790693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32BD48-0B88-48E5-8917-17BA0DD1B3F8}"/>
              </a:ext>
            </a:extLst>
          </p:cNvPr>
          <p:cNvSpPr/>
          <p:nvPr/>
        </p:nvSpPr>
        <p:spPr>
          <a:xfrm>
            <a:off x="6584477" y="333658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285B72-F25E-4D65-9F28-D0DEC5977461}"/>
              </a:ext>
            </a:extLst>
          </p:cNvPr>
          <p:cNvSpPr/>
          <p:nvPr/>
        </p:nvSpPr>
        <p:spPr>
          <a:xfrm>
            <a:off x="5428507" y="385941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CE4EA0-623A-4FB6-BBD4-48098A75B1EF}"/>
              </a:ext>
            </a:extLst>
          </p:cNvPr>
          <p:cNvSpPr/>
          <p:nvPr/>
        </p:nvSpPr>
        <p:spPr>
          <a:xfrm>
            <a:off x="6003587" y="441902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245CF2-3F3F-4BA4-968B-4505304AFCFC}"/>
              </a:ext>
            </a:extLst>
          </p:cNvPr>
          <p:cNvSpPr/>
          <p:nvPr/>
        </p:nvSpPr>
        <p:spPr>
          <a:xfrm>
            <a:off x="7095180" y="441902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5298C9-DB63-470D-9042-9E95DDE0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83" y="661176"/>
            <a:ext cx="5560034" cy="55356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31819F6-22F2-41B4-A756-2746D7AE54ED}"/>
              </a:ext>
            </a:extLst>
          </p:cNvPr>
          <p:cNvSpPr/>
          <p:nvPr/>
        </p:nvSpPr>
        <p:spPr>
          <a:xfrm>
            <a:off x="4326039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3372C3-D2C6-46AD-97CD-155273626E10}"/>
              </a:ext>
            </a:extLst>
          </p:cNvPr>
          <p:cNvSpPr/>
          <p:nvPr/>
        </p:nvSpPr>
        <p:spPr>
          <a:xfrm>
            <a:off x="5428507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514591-C726-4BEC-A5CE-CB290869C2E8}"/>
              </a:ext>
            </a:extLst>
          </p:cNvPr>
          <p:cNvSpPr/>
          <p:nvPr/>
        </p:nvSpPr>
        <p:spPr>
          <a:xfrm>
            <a:off x="6530975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EB1377-F74A-46D8-8EFC-A53307BBF736}"/>
              </a:ext>
            </a:extLst>
          </p:cNvPr>
          <p:cNvSpPr/>
          <p:nvPr/>
        </p:nvSpPr>
        <p:spPr>
          <a:xfrm>
            <a:off x="7611083" y="221409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5DEF1F9-3ACD-4BD5-865E-849BCF30C752}"/>
              </a:ext>
            </a:extLst>
          </p:cNvPr>
          <p:cNvSpPr/>
          <p:nvPr/>
        </p:nvSpPr>
        <p:spPr>
          <a:xfrm>
            <a:off x="4326039" y="2765325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FEC1E50-817C-4410-B7D5-04F23913D4A8}"/>
              </a:ext>
            </a:extLst>
          </p:cNvPr>
          <p:cNvSpPr/>
          <p:nvPr/>
        </p:nvSpPr>
        <p:spPr>
          <a:xfrm>
            <a:off x="5428507" y="2765325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E829FD-4F7E-4F10-9BE1-F8F39475F690}"/>
              </a:ext>
            </a:extLst>
          </p:cNvPr>
          <p:cNvSpPr/>
          <p:nvPr/>
        </p:nvSpPr>
        <p:spPr>
          <a:xfrm>
            <a:off x="6530975" y="2765325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571936-62E1-4BDE-BCFE-8F037CCEE05C}"/>
              </a:ext>
            </a:extLst>
          </p:cNvPr>
          <p:cNvSpPr/>
          <p:nvPr/>
        </p:nvSpPr>
        <p:spPr>
          <a:xfrm>
            <a:off x="7611083" y="2765325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0C9792-F968-4F1B-A551-5D38016C72FE}"/>
              </a:ext>
            </a:extLst>
          </p:cNvPr>
          <p:cNvSpPr txBox="1"/>
          <p:nvPr/>
        </p:nvSpPr>
        <p:spPr>
          <a:xfrm>
            <a:off x="1274323" y="535021"/>
            <a:ext cx="792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P3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8480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64170A-2590-4826-B676-445D45F9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83" y="661176"/>
            <a:ext cx="5560034" cy="55356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1EEF47A-9A25-419E-BD95-3ECE6D2863FA}"/>
              </a:ext>
            </a:extLst>
          </p:cNvPr>
          <p:cNvSpPr/>
          <p:nvPr/>
        </p:nvSpPr>
        <p:spPr>
          <a:xfrm>
            <a:off x="3779605" y="333658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7A27DD-0AB4-4BA9-BE74-FBE46D124FFB}"/>
              </a:ext>
            </a:extLst>
          </p:cNvPr>
          <p:cNvSpPr/>
          <p:nvPr/>
        </p:nvSpPr>
        <p:spPr>
          <a:xfrm>
            <a:off x="3779605" y="568763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46D4EA0-6577-4B7F-B069-35DC497CE44D}"/>
              </a:ext>
            </a:extLst>
          </p:cNvPr>
          <p:cNvSpPr/>
          <p:nvPr/>
        </p:nvSpPr>
        <p:spPr>
          <a:xfrm>
            <a:off x="5438723" y="2198528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276829-71C3-4436-A37C-791E46F8C05C}"/>
              </a:ext>
            </a:extLst>
          </p:cNvPr>
          <p:cNvSpPr/>
          <p:nvPr/>
        </p:nvSpPr>
        <p:spPr>
          <a:xfrm>
            <a:off x="7097840" y="1689481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359BE-E762-4BF0-BC52-2D0F9AAC8665}"/>
              </a:ext>
            </a:extLst>
          </p:cNvPr>
          <p:cNvSpPr/>
          <p:nvPr/>
        </p:nvSpPr>
        <p:spPr>
          <a:xfrm>
            <a:off x="7097840" y="385073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622BEEE-5C2B-4DCD-AA66-9F0052FD6939}"/>
              </a:ext>
            </a:extLst>
          </p:cNvPr>
          <p:cNvSpPr/>
          <p:nvPr/>
        </p:nvSpPr>
        <p:spPr>
          <a:xfrm>
            <a:off x="5438723" y="494172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75C8F8-FCED-4284-AD03-D7179DE47F80}"/>
              </a:ext>
            </a:extLst>
          </p:cNvPr>
          <p:cNvSpPr/>
          <p:nvPr/>
        </p:nvSpPr>
        <p:spPr>
          <a:xfrm>
            <a:off x="6541659" y="5535617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201A6A-FFF2-4D5A-BAAD-6B5F4BDD515B}"/>
              </a:ext>
            </a:extLst>
          </p:cNvPr>
          <p:cNvSpPr/>
          <p:nvPr/>
        </p:nvSpPr>
        <p:spPr>
          <a:xfrm>
            <a:off x="7708838" y="5517219"/>
            <a:ext cx="184825" cy="1848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A7F87F-3E63-443B-8C94-2862ACD43DAB}"/>
              </a:ext>
            </a:extLst>
          </p:cNvPr>
          <p:cNvSpPr txBox="1"/>
          <p:nvPr/>
        </p:nvSpPr>
        <p:spPr>
          <a:xfrm>
            <a:off x="2743449" y="614977"/>
            <a:ext cx="461665" cy="58022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1       2       3       4       5       6      7        8       9       10   11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C87D3-D33A-483F-8749-B6B96BA3EFDB}"/>
              </a:ext>
            </a:extLst>
          </p:cNvPr>
          <p:cNvSpPr txBox="1"/>
          <p:nvPr/>
        </p:nvSpPr>
        <p:spPr>
          <a:xfrm>
            <a:off x="3223617" y="245638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1       2       3       4       5       6       7       8       9       10     11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C0581D-8795-47BC-89A7-CD279B39F57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937363" y="726522"/>
            <a:ext cx="1528427" cy="1499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1204D4-105F-49B0-B003-E479FF393E16}"/>
              </a:ext>
            </a:extLst>
          </p:cNvPr>
          <p:cNvCxnSpPr>
            <a:stCxn id="8" idx="7"/>
          </p:cNvCxnSpPr>
          <p:nvPr/>
        </p:nvCxnSpPr>
        <p:spPr>
          <a:xfrm flipV="1">
            <a:off x="5596481" y="1781894"/>
            <a:ext cx="1501359" cy="443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570F82-D65B-44A3-B3A3-B270C5D9857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190253" y="1874307"/>
            <a:ext cx="0" cy="197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BD6695-5C09-4BFD-BC6D-5147A332CCFA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7255598" y="4008498"/>
            <a:ext cx="480307" cy="153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416FB2-BA4C-4B86-91BE-36F91966A255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6726484" y="5609632"/>
            <a:ext cx="982354" cy="18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86B94F-D28B-4D1A-B724-F192ABA89C0A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 flipV="1">
            <a:off x="5596481" y="5099488"/>
            <a:ext cx="945178" cy="528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10D7CEF-07B5-4461-9D2B-CC22B9453E98}"/>
              </a:ext>
            </a:extLst>
          </p:cNvPr>
          <p:cNvCxnSpPr>
            <a:endCxn id="6" idx="5"/>
          </p:cNvCxnSpPr>
          <p:nvPr/>
        </p:nvCxnSpPr>
        <p:spPr>
          <a:xfrm flipH="1" flipV="1">
            <a:off x="3937363" y="3494346"/>
            <a:ext cx="1501360" cy="1539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9EB40D4-C238-4E03-A74B-D3643E17E46E}"/>
              </a:ext>
            </a:extLst>
          </p:cNvPr>
          <p:cNvCxnSpPr>
            <a:stCxn id="6" idx="0"/>
            <a:endCxn id="7" idx="5"/>
          </p:cNvCxnSpPr>
          <p:nvPr/>
        </p:nvCxnSpPr>
        <p:spPr>
          <a:xfrm flipV="1">
            <a:off x="3872018" y="753589"/>
            <a:ext cx="0" cy="258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CB0506-C4A7-45D7-9FD7-9E8CF4091834}"/>
              </a:ext>
            </a:extLst>
          </p:cNvPr>
          <p:cNvSpPr txBox="1"/>
          <p:nvPr/>
        </p:nvSpPr>
        <p:spPr>
          <a:xfrm>
            <a:off x="3568729" y="313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52953EE-7F61-49CD-BC07-2F8CA490D0E9}"/>
              </a:ext>
            </a:extLst>
          </p:cNvPr>
          <p:cNvSpPr/>
          <p:nvPr/>
        </p:nvSpPr>
        <p:spPr>
          <a:xfrm>
            <a:off x="3908944" y="653676"/>
            <a:ext cx="3832647" cy="5054234"/>
          </a:xfrm>
          <a:custGeom>
            <a:avLst/>
            <a:gdLst>
              <a:gd name="connsiteX0" fmla="*/ 30758 w 3832647"/>
              <a:gd name="connsiteY0" fmla="*/ 7805 h 5054234"/>
              <a:gd name="connsiteX1" fmla="*/ 1626094 w 3832647"/>
              <a:gd name="connsiteY1" fmla="*/ 1593413 h 5054234"/>
              <a:gd name="connsiteX2" fmla="*/ 69669 w 3832647"/>
              <a:gd name="connsiteY2" fmla="*/ 2770460 h 5054234"/>
              <a:gd name="connsiteX3" fmla="*/ 1548273 w 3832647"/>
              <a:gd name="connsiteY3" fmla="*/ 4317158 h 5054234"/>
              <a:gd name="connsiteX4" fmla="*/ 2696137 w 3832647"/>
              <a:gd name="connsiteY4" fmla="*/ 4920273 h 5054234"/>
              <a:gd name="connsiteX5" fmla="*/ 3824545 w 3832647"/>
              <a:gd name="connsiteY5" fmla="*/ 4900818 h 5054234"/>
              <a:gd name="connsiteX6" fmla="*/ 3211703 w 3832647"/>
              <a:gd name="connsiteY6" fmla="*/ 3276298 h 5054234"/>
              <a:gd name="connsiteX7" fmla="*/ 3377073 w 3832647"/>
              <a:gd name="connsiteY7" fmla="*/ 1087575 h 5054234"/>
              <a:gd name="connsiteX8" fmla="*/ 30758 w 3832647"/>
              <a:gd name="connsiteY8" fmla="*/ 7805 h 505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2647" h="5054234">
                <a:moveTo>
                  <a:pt x="30758" y="7805"/>
                </a:moveTo>
                <a:cubicBezTo>
                  <a:pt x="-261072" y="92111"/>
                  <a:pt x="1619609" y="1132971"/>
                  <a:pt x="1626094" y="1593413"/>
                </a:cubicBezTo>
                <a:cubicBezTo>
                  <a:pt x="1632579" y="2053855"/>
                  <a:pt x="82639" y="2316503"/>
                  <a:pt x="69669" y="2770460"/>
                </a:cubicBezTo>
                <a:cubicBezTo>
                  <a:pt x="56699" y="3224417"/>
                  <a:pt x="1110528" y="3958856"/>
                  <a:pt x="1548273" y="4317158"/>
                </a:cubicBezTo>
                <a:cubicBezTo>
                  <a:pt x="1986018" y="4675460"/>
                  <a:pt x="2316758" y="4822996"/>
                  <a:pt x="2696137" y="4920273"/>
                </a:cubicBezTo>
                <a:cubicBezTo>
                  <a:pt x="3075516" y="5017550"/>
                  <a:pt x="3738617" y="5174814"/>
                  <a:pt x="3824545" y="4900818"/>
                </a:cubicBezTo>
                <a:cubicBezTo>
                  <a:pt x="3910473" y="4626822"/>
                  <a:pt x="3286282" y="3911839"/>
                  <a:pt x="3211703" y="3276298"/>
                </a:cubicBezTo>
                <a:cubicBezTo>
                  <a:pt x="3137124" y="2640757"/>
                  <a:pt x="3900745" y="1637187"/>
                  <a:pt x="3377073" y="1087575"/>
                </a:cubicBezTo>
                <a:cubicBezTo>
                  <a:pt x="2853401" y="537963"/>
                  <a:pt x="322588" y="-76501"/>
                  <a:pt x="30758" y="780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3B4F91-0DD0-4C42-8ABB-CF261B358F67}"/>
              </a:ext>
            </a:extLst>
          </p:cNvPr>
          <p:cNvSpPr txBox="1"/>
          <p:nvPr/>
        </p:nvSpPr>
        <p:spPr>
          <a:xfrm>
            <a:off x="9606064" y="259492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ratio</a:t>
            </a:r>
            <a:r>
              <a:rPr lang="en-US" altLang="zh-CN"/>
              <a:t>=28/22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747C711-55A1-4838-8878-CD1E81B9C6C8}"/>
              </a:ext>
            </a:extLst>
          </p:cNvPr>
          <p:cNvSpPr txBox="1"/>
          <p:nvPr/>
        </p:nvSpPr>
        <p:spPr>
          <a:xfrm>
            <a:off x="1274323" y="535021"/>
            <a:ext cx="792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P4</a:t>
            </a:r>
            <a:endParaRPr lang="zh-CN" altLang="en-US" sz="4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46F1B07-E82F-403E-B890-5A441AEB9961}"/>
              </a:ext>
            </a:extLst>
          </p:cNvPr>
          <p:cNvCxnSpPr/>
          <p:nvPr/>
        </p:nvCxnSpPr>
        <p:spPr>
          <a:xfrm>
            <a:off x="9552562" y="1781894"/>
            <a:ext cx="39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44C265B-3C8E-43CF-988B-EB9BF055561A}"/>
              </a:ext>
            </a:extLst>
          </p:cNvPr>
          <p:cNvSpPr txBox="1"/>
          <p:nvPr/>
        </p:nvSpPr>
        <p:spPr>
          <a:xfrm>
            <a:off x="10083966" y="1597228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Global optimal solution</a:t>
            </a:r>
            <a:endParaRPr lang="zh-CN" altLang="en-US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473449D-5A8F-4AD2-A457-89055AB7E6C1}"/>
              </a:ext>
            </a:extLst>
          </p:cNvPr>
          <p:cNvSpPr/>
          <p:nvPr/>
        </p:nvSpPr>
        <p:spPr>
          <a:xfrm>
            <a:off x="9591472" y="2305455"/>
            <a:ext cx="330741" cy="18545"/>
          </a:xfrm>
          <a:custGeom>
            <a:avLst/>
            <a:gdLst>
              <a:gd name="connsiteX0" fmla="*/ 0 w 330741"/>
              <a:gd name="connsiteY0" fmla="*/ 9728 h 18545"/>
              <a:gd name="connsiteX1" fmla="*/ 330741 w 330741"/>
              <a:gd name="connsiteY1" fmla="*/ 0 h 1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741" h="18545">
                <a:moveTo>
                  <a:pt x="0" y="9728"/>
                </a:moveTo>
                <a:cubicBezTo>
                  <a:pt x="140240" y="18645"/>
                  <a:pt x="280481" y="27562"/>
                  <a:pt x="330741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D2C57B-838D-4305-9971-BA59B4BCE109}"/>
              </a:ext>
            </a:extLst>
          </p:cNvPr>
          <p:cNvSpPr txBox="1"/>
          <p:nvPr/>
        </p:nvSpPr>
        <p:spPr>
          <a:xfrm>
            <a:off x="10083966" y="21207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Greedy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 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14</cp:revision>
  <dcterms:created xsi:type="dcterms:W3CDTF">2021-09-06T02:44:26Z</dcterms:created>
  <dcterms:modified xsi:type="dcterms:W3CDTF">2021-09-13T02:00:53Z</dcterms:modified>
</cp:coreProperties>
</file>