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Load Balancing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19353-F023-49E1-B3D8-EDB66E18AF8B}"/>
              </a:ext>
            </a:extLst>
          </p:cNvPr>
          <p:cNvSpPr txBox="1"/>
          <p:nvPr/>
        </p:nvSpPr>
        <p:spPr>
          <a:xfrm>
            <a:off x="1348033" y="395926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E1</a:t>
            </a:r>
            <a:endParaRPr lang="zh-CN" altLang="en-US" sz="60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4D0D5B-6941-4389-97E4-A5E465C90697}"/>
              </a:ext>
            </a:extLst>
          </p:cNvPr>
          <p:cNvGrpSpPr/>
          <p:nvPr/>
        </p:nvGrpSpPr>
        <p:grpSpPr>
          <a:xfrm>
            <a:off x="5654390" y="3450274"/>
            <a:ext cx="651652" cy="0"/>
            <a:chOff x="2894029" y="4079449"/>
            <a:chExt cx="651652" cy="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69F00C5-AE11-4E88-A79E-3D6304D00A0F}"/>
                </a:ext>
              </a:extLst>
            </p:cNvPr>
            <p:cNvCxnSpPr>
              <a:cxnSpLocks/>
            </p:cNvCxnSpPr>
            <p:nvPr/>
          </p:nvCxnSpPr>
          <p:spPr>
            <a:xfrm>
              <a:off x="2894029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F972678-5A71-4D56-A090-71426B91F851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49E3FB-68D9-4FEF-9628-A1CC6454EDAA}"/>
              </a:ext>
            </a:extLst>
          </p:cNvPr>
          <p:cNvGrpSpPr/>
          <p:nvPr/>
        </p:nvGrpSpPr>
        <p:grpSpPr>
          <a:xfrm>
            <a:off x="6552577" y="3450274"/>
            <a:ext cx="651652" cy="0"/>
            <a:chOff x="2894029" y="4079449"/>
            <a:chExt cx="651652" cy="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E58B103-7328-49CE-9C32-B9CEC9B9C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94029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F097FA9-AF9C-4E87-954B-C6A30D97C26F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2F9A6B-E2BA-41AC-B06F-62E09F6B4586}"/>
              </a:ext>
            </a:extLst>
          </p:cNvPr>
          <p:cNvGrpSpPr/>
          <p:nvPr/>
        </p:nvGrpSpPr>
        <p:grpSpPr>
          <a:xfrm>
            <a:off x="4775658" y="4667903"/>
            <a:ext cx="651652" cy="0"/>
            <a:chOff x="2894029" y="4079449"/>
            <a:chExt cx="651652" cy="0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A77769B-6BDB-4E3A-A878-B81F98CE0B1D}"/>
                </a:ext>
              </a:extLst>
            </p:cNvPr>
            <p:cNvCxnSpPr>
              <a:cxnSpLocks/>
            </p:cNvCxnSpPr>
            <p:nvPr/>
          </p:nvCxnSpPr>
          <p:spPr>
            <a:xfrm>
              <a:off x="2894029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EE0665E-0D82-41BD-BF84-BE1791005C56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2172E9-AD36-4569-9E4B-52457F5D7265}"/>
              </a:ext>
            </a:extLst>
          </p:cNvPr>
          <p:cNvGrpSpPr/>
          <p:nvPr/>
        </p:nvGrpSpPr>
        <p:grpSpPr>
          <a:xfrm>
            <a:off x="5654390" y="4673134"/>
            <a:ext cx="651652" cy="0"/>
            <a:chOff x="2894029" y="4079449"/>
            <a:chExt cx="651652" cy="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A42A01A-694C-443A-83E5-1ACF1773CCC5}"/>
                </a:ext>
              </a:extLst>
            </p:cNvPr>
            <p:cNvCxnSpPr>
              <a:cxnSpLocks/>
            </p:cNvCxnSpPr>
            <p:nvPr/>
          </p:nvCxnSpPr>
          <p:spPr>
            <a:xfrm>
              <a:off x="2894029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BC6F283-2080-4842-8473-7A433AE3FCB3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A6997D-7D43-4715-B542-7DCB906C7887}"/>
              </a:ext>
            </a:extLst>
          </p:cNvPr>
          <p:cNvGrpSpPr/>
          <p:nvPr/>
        </p:nvGrpSpPr>
        <p:grpSpPr>
          <a:xfrm>
            <a:off x="3917941" y="3162004"/>
            <a:ext cx="576540" cy="835832"/>
            <a:chOff x="2036312" y="3791179"/>
            <a:chExt cx="576540" cy="835832"/>
          </a:xfrm>
        </p:grpSpPr>
        <p:pic>
          <p:nvPicPr>
            <p:cNvPr id="7" name="图形 6" descr="机器人">
              <a:extLst>
                <a:ext uri="{FF2B5EF4-FFF2-40B4-BE49-F238E27FC236}">
                  <a16:creationId xmlns:a16="http://schemas.microsoft.com/office/drawing/2014/main" id="{A611CD94-822E-4571-8202-BF0B4C14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47E8C6-B876-4442-AC1F-57B26276760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D09768-A1DB-4AFE-AE35-57BC22CD4527}"/>
              </a:ext>
            </a:extLst>
          </p:cNvPr>
          <p:cNvGrpSpPr/>
          <p:nvPr/>
        </p:nvGrpSpPr>
        <p:grpSpPr>
          <a:xfrm>
            <a:off x="3955928" y="4249987"/>
            <a:ext cx="576540" cy="835832"/>
            <a:chOff x="2036312" y="3791179"/>
            <a:chExt cx="576540" cy="835832"/>
          </a:xfrm>
        </p:grpSpPr>
        <p:pic>
          <p:nvPicPr>
            <p:cNvPr id="33" name="图形 32" descr="机器人">
              <a:extLst>
                <a:ext uri="{FF2B5EF4-FFF2-40B4-BE49-F238E27FC236}">
                  <a16:creationId xmlns:a16="http://schemas.microsoft.com/office/drawing/2014/main" id="{89D66653-6CAD-40DE-A988-726183EC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1F499B-02C4-4417-9115-8B7AEE3F63B1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556BF9-4ABF-4A12-9E94-B264C03344BD}"/>
              </a:ext>
            </a:extLst>
          </p:cNvPr>
          <p:cNvGrpSpPr/>
          <p:nvPr/>
        </p:nvGrpSpPr>
        <p:grpSpPr>
          <a:xfrm>
            <a:off x="4775658" y="3106198"/>
            <a:ext cx="651652" cy="369332"/>
            <a:chOff x="4892512" y="3718941"/>
            <a:chExt cx="651652" cy="3693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C8DA62-4C72-44E8-A230-5EC5BC6834DB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DEDF995F-BA76-4814-B12A-A8D90F828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4C99549-E094-43C0-8103-023E829B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DA7E593-0D10-4F70-BF34-8D71F0F3977D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A4C0847-2B00-4E34-B846-3747F4046C63}"/>
              </a:ext>
            </a:extLst>
          </p:cNvPr>
          <p:cNvSpPr txBox="1"/>
          <p:nvPr/>
        </p:nvSpPr>
        <p:spPr>
          <a:xfrm>
            <a:off x="5836635" y="30927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BE99993-EBAA-409C-B13B-F1AF06E22CD2}"/>
              </a:ext>
            </a:extLst>
          </p:cNvPr>
          <p:cNvSpPr txBox="1"/>
          <p:nvPr/>
        </p:nvSpPr>
        <p:spPr>
          <a:xfrm>
            <a:off x="6714693" y="3080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684603-70CF-49E1-87F3-E28EA0910E41}"/>
              </a:ext>
            </a:extLst>
          </p:cNvPr>
          <p:cNvSpPr txBox="1"/>
          <p:nvPr/>
        </p:nvSpPr>
        <p:spPr>
          <a:xfrm>
            <a:off x="4949317" y="43151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FFA9EA-4171-48AA-B51C-517AAE2EB822}"/>
              </a:ext>
            </a:extLst>
          </p:cNvPr>
          <p:cNvSpPr txBox="1"/>
          <p:nvPr/>
        </p:nvSpPr>
        <p:spPr>
          <a:xfrm>
            <a:off x="5817303" y="43151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F4463FC-491F-43A0-B664-44A5CF2E39E2}"/>
                  </a:ext>
                </a:extLst>
              </p:cNvPr>
              <p:cNvSpPr txBox="1"/>
              <p:nvPr/>
            </p:nvSpPr>
            <p:spPr>
              <a:xfrm>
                <a:off x="2589096" y="1725105"/>
                <a:ext cx="7393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你就</a:t>
                </a:r>
                <a:r>
                  <a:rPr lang="en-US" altLang="zh-CN" dirty="0"/>
                  <a:t>There are two machines and five jobs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And then we will always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dirty="0"/>
                  <a:t>；</a:t>
                </a:r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F4463FC-491F-43A0-B664-44A5CF2E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6" y="1725105"/>
                <a:ext cx="7393890" cy="646331"/>
              </a:xfrm>
              <a:prstGeom prst="rect">
                <a:avLst/>
              </a:prstGeom>
              <a:blipFill>
                <a:blip r:embed="rId4"/>
                <a:stretch>
                  <a:fillRect l="-742" t="-5660" r="-3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4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19353-F023-49E1-B3D8-EDB66E18AF8B}"/>
              </a:ext>
            </a:extLst>
          </p:cNvPr>
          <p:cNvSpPr txBox="1"/>
          <p:nvPr/>
        </p:nvSpPr>
        <p:spPr>
          <a:xfrm>
            <a:off x="1348033" y="395926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E2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/>
              <p:nvPr/>
            </p:nvSpPr>
            <p:spPr>
              <a:xfrm>
                <a:off x="2589096" y="1725105"/>
                <a:ext cx="7393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你好</a:t>
                </a:r>
                <a:r>
                  <a:rPr lang="en-US" altLang="zh-CN" dirty="0"/>
                  <a:t>There are also two machines and five jobs , and we will have two examples to explain makespan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strongly depends on the order of jobs.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6" y="1725105"/>
                <a:ext cx="7393890" cy="646331"/>
              </a:xfrm>
              <a:prstGeom prst="rect">
                <a:avLst/>
              </a:prstGeom>
              <a:blipFill>
                <a:blip r:embed="rId2"/>
                <a:stretch>
                  <a:fillRect l="-74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A6997D-7D43-4715-B542-7DCB906C7887}"/>
              </a:ext>
            </a:extLst>
          </p:cNvPr>
          <p:cNvGrpSpPr/>
          <p:nvPr/>
        </p:nvGrpSpPr>
        <p:grpSpPr>
          <a:xfrm>
            <a:off x="1553880" y="3260093"/>
            <a:ext cx="576540" cy="835832"/>
            <a:chOff x="2036312" y="3791179"/>
            <a:chExt cx="576540" cy="835832"/>
          </a:xfrm>
        </p:grpSpPr>
        <p:pic>
          <p:nvPicPr>
            <p:cNvPr id="7" name="图形 6" descr="机器人">
              <a:extLst>
                <a:ext uri="{FF2B5EF4-FFF2-40B4-BE49-F238E27FC236}">
                  <a16:creationId xmlns:a16="http://schemas.microsoft.com/office/drawing/2014/main" id="{A611CD94-822E-4571-8202-BF0B4C14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47E8C6-B876-4442-AC1F-57B26276760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D09768-A1DB-4AFE-AE35-57BC22CD4527}"/>
              </a:ext>
            </a:extLst>
          </p:cNvPr>
          <p:cNvGrpSpPr/>
          <p:nvPr/>
        </p:nvGrpSpPr>
        <p:grpSpPr>
          <a:xfrm>
            <a:off x="1553880" y="4290453"/>
            <a:ext cx="576540" cy="835832"/>
            <a:chOff x="2036312" y="3791179"/>
            <a:chExt cx="576540" cy="835832"/>
          </a:xfrm>
        </p:grpSpPr>
        <p:pic>
          <p:nvPicPr>
            <p:cNvPr id="33" name="图形 32" descr="机器人">
              <a:extLst>
                <a:ext uri="{FF2B5EF4-FFF2-40B4-BE49-F238E27FC236}">
                  <a16:creationId xmlns:a16="http://schemas.microsoft.com/office/drawing/2014/main" id="{89D66653-6CAD-40DE-A988-726183EC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1F499B-02C4-4417-9115-8B7AEE3F63B1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556BF9-4ABF-4A12-9E94-B264C03344BD}"/>
              </a:ext>
            </a:extLst>
          </p:cNvPr>
          <p:cNvGrpSpPr/>
          <p:nvPr/>
        </p:nvGrpSpPr>
        <p:grpSpPr>
          <a:xfrm>
            <a:off x="2223061" y="4339037"/>
            <a:ext cx="651652" cy="369332"/>
            <a:chOff x="4892512" y="3718941"/>
            <a:chExt cx="651652" cy="3693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C8DA62-4C72-44E8-A230-5EC5BC6834DB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DEDF995F-BA76-4814-B12A-A8D90F828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4C99549-E094-43C0-8103-023E829B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DA7E593-0D10-4F70-BF34-8D71F0F3977D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BE7E3A-2299-4F9B-A9E4-A8AADA23C896}"/>
                  </a:ext>
                </a:extLst>
              </p:cNvPr>
              <p:cNvSpPr txBox="1"/>
              <p:nvPr/>
            </p:nvSpPr>
            <p:spPr>
              <a:xfrm>
                <a:off x="1530277" y="2647649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BE7E3A-2299-4F9B-A9E4-A8AADA23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77" y="2647649"/>
                <a:ext cx="3750203" cy="369332"/>
              </a:xfrm>
              <a:prstGeom prst="rect">
                <a:avLst/>
              </a:prstGeom>
              <a:blipFill>
                <a:blip r:embed="rId5"/>
                <a:stretch>
                  <a:fillRect t="-8197" r="-748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922C6730-513C-4FA6-A5B4-08C7EE63DA56}"/>
              </a:ext>
            </a:extLst>
          </p:cNvPr>
          <p:cNvGrpSpPr/>
          <p:nvPr/>
        </p:nvGrpSpPr>
        <p:grpSpPr>
          <a:xfrm>
            <a:off x="2734395" y="3269165"/>
            <a:ext cx="977478" cy="373755"/>
            <a:chOff x="2415301" y="4937368"/>
            <a:chExt cx="977478" cy="37375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2172E9-AD36-4569-9E4B-52457F5D7265}"/>
                </a:ext>
              </a:extLst>
            </p:cNvPr>
            <p:cNvGrpSpPr/>
            <p:nvPr/>
          </p:nvGrpSpPr>
          <p:grpSpPr>
            <a:xfrm>
              <a:off x="2415301" y="5311123"/>
              <a:ext cx="651652" cy="0"/>
              <a:chOff x="2894029" y="4079449"/>
              <a:chExt cx="651652" cy="0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3A42A01A-694C-443A-83E5-1ACF1773C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BC6F283-2080-4842-8473-7A433AE3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FFA9EA-4171-48AA-B51C-517AAE2EB822}"/>
                </a:ext>
              </a:extLst>
            </p:cNvPr>
            <p:cNvSpPr txBox="1"/>
            <p:nvPr/>
          </p:nvSpPr>
          <p:spPr>
            <a:xfrm>
              <a:off x="2760459" y="4937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6AC99B3-A24B-44FE-B12A-2349559C92C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953" y="5306700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509B1DC-9D5B-4E29-A5EA-FF4D0B13AB77}"/>
              </a:ext>
            </a:extLst>
          </p:cNvPr>
          <p:cNvGrpSpPr/>
          <p:nvPr/>
        </p:nvGrpSpPr>
        <p:grpSpPr>
          <a:xfrm>
            <a:off x="2232727" y="3284385"/>
            <a:ext cx="348421" cy="369332"/>
            <a:chOff x="1357699" y="3765152"/>
            <a:chExt cx="348421" cy="36933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EE0665E-0D82-41BD-BF84-BE1791005C56}"/>
                </a:ext>
              </a:extLst>
            </p:cNvPr>
            <p:cNvCxnSpPr>
              <a:cxnSpLocks/>
            </p:cNvCxnSpPr>
            <p:nvPr/>
          </p:nvCxnSpPr>
          <p:spPr>
            <a:xfrm>
              <a:off x="1357699" y="4119264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F1DE58D-247B-439D-A317-668A858C39D7}"/>
                </a:ext>
              </a:extLst>
            </p:cNvPr>
            <p:cNvSpPr txBox="1"/>
            <p:nvPr/>
          </p:nvSpPr>
          <p:spPr>
            <a:xfrm>
              <a:off x="1399626" y="3765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9C68F28-3B5E-4D40-9998-9F0FE14E317F}"/>
              </a:ext>
            </a:extLst>
          </p:cNvPr>
          <p:cNvGrpSpPr/>
          <p:nvPr/>
        </p:nvGrpSpPr>
        <p:grpSpPr>
          <a:xfrm>
            <a:off x="3907246" y="3319226"/>
            <a:ext cx="1629130" cy="369332"/>
            <a:chOff x="3134326" y="3799993"/>
            <a:chExt cx="1629130" cy="36933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451A722-283D-42A6-B2E9-4DDF64E5EA7D}"/>
                </a:ext>
              </a:extLst>
            </p:cNvPr>
            <p:cNvGrpSpPr/>
            <p:nvPr/>
          </p:nvGrpSpPr>
          <p:grpSpPr>
            <a:xfrm>
              <a:off x="3134326" y="4121351"/>
              <a:ext cx="1629130" cy="4049"/>
              <a:chOff x="4630132" y="4482891"/>
              <a:chExt cx="1629130" cy="4049"/>
            </a:xfrm>
          </p:grpSpPr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4BC7370-13CB-499F-A6CB-C3099132C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0132" y="4486940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A1A6003-B8D9-4215-A7BF-EFFBAF34C17D}"/>
                  </a:ext>
                </a:extLst>
              </p:cNvPr>
              <p:cNvGrpSpPr/>
              <p:nvPr/>
            </p:nvGrpSpPr>
            <p:grpSpPr>
              <a:xfrm>
                <a:off x="4955958" y="4482891"/>
                <a:ext cx="1303304" cy="0"/>
                <a:chOff x="2661836" y="4088263"/>
                <a:chExt cx="1303304" cy="0"/>
              </a:xfrm>
            </p:grpSpPr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53F56DB3-46F0-48E6-ABB1-D5CDF80C08F3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C3FA75C9-5C50-4242-884E-131AE38B0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箭头连接符 48">
                    <a:extLst>
                      <a:ext uri="{FF2B5EF4-FFF2-40B4-BE49-F238E27FC236}">
                        <a16:creationId xmlns:a16="http://schemas.microsoft.com/office/drawing/2014/main" id="{D3CD387F-5905-4430-9D0A-A1A650C833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7F4B859-63A7-4EDF-9F13-D523317E19A9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65CB0603-2264-481A-A8F3-98CD3D2E7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1A4E37BA-30DF-4897-9925-CB0F9D9303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3A8297C-0AD7-461D-A86E-07864FB80536}"/>
                </a:ext>
              </a:extLst>
            </p:cNvPr>
            <p:cNvSpPr txBox="1"/>
            <p:nvPr/>
          </p:nvSpPr>
          <p:spPr>
            <a:xfrm>
              <a:off x="3823463" y="37999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A6013FD-3F79-4BD9-BCCB-B84777808252}"/>
              </a:ext>
            </a:extLst>
          </p:cNvPr>
          <p:cNvGrpSpPr/>
          <p:nvPr/>
        </p:nvGrpSpPr>
        <p:grpSpPr>
          <a:xfrm>
            <a:off x="3079553" y="4339037"/>
            <a:ext cx="1303304" cy="369332"/>
            <a:chOff x="2204525" y="4819804"/>
            <a:chExt cx="1303304" cy="36933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804346C-9BA7-48C4-92B3-4593820A50CC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14D0D5B-6941-4389-97E4-A5E465C90697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069F00C5-AE11-4E88-A79E-3D6304D00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F972678-5A71-4D56-A090-71426B91F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7A49E3FB-68D9-4FEF-9628-A1CC6454EDAA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E58B103-7328-49CE-9C32-B9CEC9B9C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F097FA9-AF9C-4E87-954B-C6A30D97C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360A463-2261-4CBD-BF3E-B276F65A4D84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E57B270-B0DB-4FAE-826A-7B786DEF143F}"/>
                  </a:ext>
                </a:extLst>
              </p:cNvPr>
              <p:cNvSpPr txBox="1"/>
              <p:nvPr/>
            </p:nvSpPr>
            <p:spPr>
              <a:xfrm>
                <a:off x="6770431" y="2647649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E57B270-B0DB-4FAE-826A-7B786DEF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31" y="2647649"/>
                <a:ext cx="3750203" cy="369332"/>
              </a:xfrm>
              <a:prstGeom prst="rect">
                <a:avLst/>
              </a:prstGeom>
              <a:blipFill>
                <a:blip r:embed="rId6"/>
                <a:stretch>
                  <a:fillRect t="-8197" r="-731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>
            <a:extLst>
              <a:ext uri="{FF2B5EF4-FFF2-40B4-BE49-F238E27FC236}">
                <a16:creationId xmlns:a16="http://schemas.microsoft.com/office/drawing/2014/main" id="{B7AB88F5-3DE5-4D83-90B7-696C77E468BE}"/>
              </a:ext>
            </a:extLst>
          </p:cNvPr>
          <p:cNvGrpSpPr/>
          <p:nvPr/>
        </p:nvGrpSpPr>
        <p:grpSpPr>
          <a:xfrm>
            <a:off x="6778349" y="3235801"/>
            <a:ext cx="576540" cy="835832"/>
            <a:chOff x="2036312" y="3791179"/>
            <a:chExt cx="576540" cy="835832"/>
          </a:xfrm>
        </p:grpSpPr>
        <p:pic>
          <p:nvPicPr>
            <p:cNvPr id="96" name="图形 95" descr="机器人">
              <a:extLst>
                <a:ext uri="{FF2B5EF4-FFF2-40B4-BE49-F238E27FC236}">
                  <a16:creationId xmlns:a16="http://schemas.microsoft.com/office/drawing/2014/main" id="{4A1221A7-1817-43FD-AA42-35C3D75E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1D24024-68B6-4C27-95CA-C9D17F977D4A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3F98E61-9569-435B-AAD8-070692921545}"/>
              </a:ext>
            </a:extLst>
          </p:cNvPr>
          <p:cNvGrpSpPr/>
          <p:nvPr/>
        </p:nvGrpSpPr>
        <p:grpSpPr>
          <a:xfrm>
            <a:off x="6778349" y="4339037"/>
            <a:ext cx="576540" cy="835832"/>
            <a:chOff x="2036312" y="3791179"/>
            <a:chExt cx="576540" cy="835832"/>
          </a:xfrm>
        </p:grpSpPr>
        <p:pic>
          <p:nvPicPr>
            <p:cNvPr id="99" name="图形 98" descr="机器人">
              <a:extLst>
                <a:ext uri="{FF2B5EF4-FFF2-40B4-BE49-F238E27FC236}">
                  <a16:creationId xmlns:a16="http://schemas.microsoft.com/office/drawing/2014/main" id="{3196195A-C004-46D9-AD06-56852E90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1ECE827-9516-4333-8D05-F0E956D79D36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78FDF0D-1558-4D58-B760-08E6342D4583}"/>
              </a:ext>
            </a:extLst>
          </p:cNvPr>
          <p:cNvGrpSpPr/>
          <p:nvPr/>
        </p:nvGrpSpPr>
        <p:grpSpPr>
          <a:xfrm>
            <a:off x="7447530" y="4339037"/>
            <a:ext cx="651652" cy="369332"/>
            <a:chOff x="4892512" y="3718941"/>
            <a:chExt cx="651652" cy="369332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3B6D1D81-E536-45C4-8BA7-BC97FACD0FCA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ED02CB5C-0909-474F-8A83-ADA2ED69E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BCA4132-DE38-4A3C-B5AF-3027A575A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AB016C5-683A-4045-BA2A-6844D4285F42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E695C0D-899D-446D-93F4-26936B641AFC}"/>
              </a:ext>
            </a:extLst>
          </p:cNvPr>
          <p:cNvGrpSpPr/>
          <p:nvPr/>
        </p:nvGrpSpPr>
        <p:grpSpPr>
          <a:xfrm>
            <a:off x="7958864" y="3269165"/>
            <a:ext cx="977478" cy="373755"/>
            <a:chOff x="2415301" y="4937368"/>
            <a:chExt cx="977478" cy="37375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43FED07-C7BB-42B3-A677-A73CC91C2DA0}"/>
                </a:ext>
              </a:extLst>
            </p:cNvPr>
            <p:cNvGrpSpPr/>
            <p:nvPr/>
          </p:nvGrpSpPr>
          <p:grpSpPr>
            <a:xfrm>
              <a:off x="2415301" y="5311123"/>
              <a:ext cx="651652" cy="0"/>
              <a:chOff x="2894029" y="4079449"/>
              <a:chExt cx="651652" cy="0"/>
            </a:xfrm>
          </p:grpSpPr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E96FD82C-090A-4A67-84A5-A8AAEA278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9BEF9801-C163-4BF7-88BB-3AFF2F34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88E9DB7-5676-4F8B-8CEB-1F7B173DD1C3}"/>
                </a:ext>
              </a:extLst>
            </p:cNvPr>
            <p:cNvSpPr txBox="1"/>
            <p:nvPr/>
          </p:nvSpPr>
          <p:spPr>
            <a:xfrm>
              <a:off x="2760459" y="4937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6C2D65A-A917-4FD5-8998-D6B89D301831}"/>
                </a:ext>
              </a:extLst>
            </p:cNvPr>
            <p:cNvCxnSpPr>
              <a:cxnSpLocks/>
            </p:cNvCxnSpPr>
            <p:nvPr/>
          </p:nvCxnSpPr>
          <p:spPr>
            <a:xfrm>
              <a:off x="3066953" y="5306700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206609B-F64F-4318-8444-7ECFE54E6ED0}"/>
              </a:ext>
            </a:extLst>
          </p:cNvPr>
          <p:cNvGrpSpPr/>
          <p:nvPr/>
        </p:nvGrpSpPr>
        <p:grpSpPr>
          <a:xfrm>
            <a:off x="7457196" y="3284385"/>
            <a:ext cx="348421" cy="369332"/>
            <a:chOff x="1357699" y="3765152"/>
            <a:chExt cx="348421" cy="369332"/>
          </a:xfrm>
        </p:grpSpPr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A54ADFAF-2ADC-4B12-B001-68EDF98EF258}"/>
                </a:ext>
              </a:extLst>
            </p:cNvPr>
            <p:cNvCxnSpPr>
              <a:cxnSpLocks/>
            </p:cNvCxnSpPr>
            <p:nvPr/>
          </p:nvCxnSpPr>
          <p:spPr>
            <a:xfrm>
              <a:off x="1357699" y="4119264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F5BFC85-A2D8-4CBF-B08B-7A2C691B5EDA}"/>
                </a:ext>
              </a:extLst>
            </p:cNvPr>
            <p:cNvSpPr txBox="1"/>
            <p:nvPr/>
          </p:nvSpPr>
          <p:spPr>
            <a:xfrm>
              <a:off x="1399626" y="3765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154B669-1946-4B35-9448-F8535290DF2E}"/>
              </a:ext>
            </a:extLst>
          </p:cNvPr>
          <p:cNvGrpSpPr/>
          <p:nvPr/>
        </p:nvGrpSpPr>
        <p:grpSpPr>
          <a:xfrm>
            <a:off x="8300826" y="4348426"/>
            <a:ext cx="1629130" cy="369332"/>
            <a:chOff x="3134326" y="3799993"/>
            <a:chExt cx="1629130" cy="369332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474EBA7B-3846-4B6E-A6C1-5AC45938B83F}"/>
                </a:ext>
              </a:extLst>
            </p:cNvPr>
            <p:cNvGrpSpPr/>
            <p:nvPr/>
          </p:nvGrpSpPr>
          <p:grpSpPr>
            <a:xfrm>
              <a:off x="3134326" y="4121351"/>
              <a:ext cx="1629130" cy="4049"/>
              <a:chOff x="4630132" y="4482891"/>
              <a:chExt cx="1629130" cy="4049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F9CD2D48-59B7-4631-BF56-876DF23E7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0132" y="4486940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6623A4E-E209-433D-B912-D961A9C2A139}"/>
                  </a:ext>
                </a:extLst>
              </p:cNvPr>
              <p:cNvGrpSpPr/>
              <p:nvPr/>
            </p:nvGrpSpPr>
            <p:grpSpPr>
              <a:xfrm>
                <a:off x="4955958" y="4482891"/>
                <a:ext cx="1303304" cy="0"/>
                <a:chOff x="2661836" y="4088263"/>
                <a:chExt cx="1303304" cy="0"/>
              </a:xfrm>
            </p:grpSpPr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3F226C22-2820-4066-831D-049E8DE30EDE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24" name="直接箭头连接符 123">
                    <a:extLst>
                      <a:ext uri="{FF2B5EF4-FFF2-40B4-BE49-F238E27FC236}">
                        <a16:creationId xmlns:a16="http://schemas.microsoft.com/office/drawing/2014/main" id="{ADFB8A75-13E2-4B9B-B52B-C1EE0465A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BAFF5668-903E-4759-9876-D18CF7CD5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46218416-E08A-4A56-992F-83FB252E65F6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22" name="直接箭头连接符 121">
                    <a:extLst>
                      <a:ext uri="{FF2B5EF4-FFF2-40B4-BE49-F238E27FC236}">
                        <a16:creationId xmlns:a16="http://schemas.microsoft.com/office/drawing/2014/main" id="{22C7E346-3835-481A-A9D3-6E4CAD8BB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>
                    <a:extLst>
                      <a:ext uri="{FF2B5EF4-FFF2-40B4-BE49-F238E27FC236}">
                        <a16:creationId xmlns:a16="http://schemas.microsoft.com/office/drawing/2014/main" id="{529D60A5-A9F6-4ECA-90BF-9C94A7A0A4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92487BE1-110B-4A89-9499-53002F85C174}"/>
                </a:ext>
              </a:extLst>
            </p:cNvPr>
            <p:cNvSpPr txBox="1"/>
            <p:nvPr/>
          </p:nvSpPr>
          <p:spPr>
            <a:xfrm>
              <a:off x="3823463" y="37999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6A2A4A5-53F3-4A02-8DC3-BC325CF1FD0E}"/>
              </a:ext>
            </a:extLst>
          </p:cNvPr>
          <p:cNvGrpSpPr/>
          <p:nvPr/>
        </p:nvGrpSpPr>
        <p:grpSpPr>
          <a:xfrm>
            <a:off x="9115391" y="3304766"/>
            <a:ext cx="1303304" cy="369332"/>
            <a:chOff x="2204525" y="4819804"/>
            <a:chExt cx="1303304" cy="369332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8CDEED9-DAB3-4F29-8983-E571DD20CD14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D0092F67-F8F4-4721-965A-32351B5FFBEF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EF663348-2874-4BBB-834A-0BAF7F0D7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A109D01A-971C-4C69-B124-F30505329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62142D4A-65BF-4831-9051-F31499FECC71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F553BDE0-4A98-4A27-811B-3B8D37DBB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D1B8477C-3224-4B3F-966A-79E01960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2C384BE-B115-4B10-A632-62D88B4957A0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/>
              <p:nvPr/>
            </p:nvSpPr>
            <p:spPr>
              <a:xfrm>
                <a:off x="2376553" y="5368433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9,6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53" y="5368433"/>
                <a:ext cx="375020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/>
              <p:nvPr/>
            </p:nvSpPr>
            <p:spPr>
              <a:xfrm>
                <a:off x="7470227" y="5377516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8,7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27" y="5377516"/>
                <a:ext cx="375020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17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19353-F023-49E1-B3D8-EDB66E18AF8B}"/>
              </a:ext>
            </a:extLst>
          </p:cNvPr>
          <p:cNvSpPr txBox="1"/>
          <p:nvPr/>
        </p:nvSpPr>
        <p:spPr>
          <a:xfrm>
            <a:off x="1348033" y="395926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E3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/>
              <p:nvPr/>
            </p:nvSpPr>
            <p:spPr>
              <a:xfrm>
                <a:off x="2589095" y="1725105"/>
                <a:ext cx="7015035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你好</a:t>
                </a:r>
                <a:r>
                  <a:rPr lang="en-US" altLang="zh-CN" dirty="0"/>
                  <a:t>There are 3 machines and 8 jobs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8,</m:t>
                    </m:r>
                  </m:oMath>
                </a14:m>
                <a:r>
                  <a:rPr lang="en-US" altLang="zh-CN" dirty="0"/>
                  <a:t>and then we will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5" y="1725105"/>
                <a:ext cx="7015035" cy="1062535"/>
              </a:xfrm>
              <a:prstGeom prst="rect">
                <a:avLst/>
              </a:prstGeom>
              <a:blipFill>
                <a:blip r:embed="rId2"/>
                <a:stretch>
                  <a:fillRect l="-783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A6997D-7D43-4715-B542-7DCB906C7887}"/>
              </a:ext>
            </a:extLst>
          </p:cNvPr>
          <p:cNvGrpSpPr/>
          <p:nvPr/>
        </p:nvGrpSpPr>
        <p:grpSpPr>
          <a:xfrm>
            <a:off x="1161131" y="3256182"/>
            <a:ext cx="576540" cy="835832"/>
            <a:chOff x="2036312" y="3791179"/>
            <a:chExt cx="576540" cy="835832"/>
          </a:xfrm>
        </p:grpSpPr>
        <p:pic>
          <p:nvPicPr>
            <p:cNvPr id="7" name="图形 6" descr="机器人">
              <a:extLst>
                <a:ext uri="{FF2B5EF4-FFF2-40B4-BE49-F238E27FC236}">
                  <a16:creationId xmlns:a16="http://schemas.microsoft.com/office/drawing/2014/main" id="{A611CD94-822E-4571-8202-BF0B4C14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47E8C6-B876-4442-AC1F-57B26276760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D09768-A1DB-4AFE-AE35-57BC22CD4527}"/>
              </a:ext>
            </a:extLst>
          </p:cNvPr>
          <p:cNvGrpSpPr/>
          <p:nvPr/>
        </p:nvGrpSpPr>
        <p:grpSpPr>
          <a:xfrm>
            <a:off x="1161131" y="4290453"/>
            <a:ext cx="576540" cy="835832"/>
            <a:chOff x="2036312" y="3791179"/>
            <a:chExt cx="576540" cy="835832"/>
          </a:xfrm>
        </p:grpSpPr>
        <p:pic>
          <p:nvPicPr>
            <p:cNvPr id="33" name="图形 32" descr="机器人">
              <a:extLst>
                <a:ext uri="{FF2B5EF4-FFF2-40B4-BE49-F238E27FC236}">
                  <a16:creationId xmlns:a16="http://schemas.microsoft.com/office/drawing/2014/main" id="{89D66653-6CAD-40DE-A988-726183EC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1F499B-02C4-4417-9115-8B7AEE3F63B1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556BF9-4ABF-4A12-9E94-B264C03344BD}"/>
              </a:ext>
            </a:extLst>
          </p:cNvPr>
          <p:cNvGrpSpPr/>
          <p:nvPr/>
        </p:nvGrpSpPr>
        <p:grpSpPr>
          <a:xfrm>
            <a:off x="1830312" y="4339037"/>
            <a:ext cx="651652" cy="369332"/>
            <a:chOff x="4892512" y="3718941"/>
            <a:chExt cx="651652" cy="3693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C8DA62-4C72-44E8-A230-5EC5BC6834DB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DEDF995F-BA76-4814-B12A-A8D90F828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4C99549-E094-43C0-8103-023E829B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DA7E593-0D10-4F70-BF34-8D71F0F3977D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BE7E3A-2299-4F9B-A9E4-A8AADA23C896}"/>
                  </a:ext>
                </a:extLst>
              </p:cNvPr>
              <p:cNvSpPr txBox="1"/>
              <p:nvPr/>
            </p:nvSpPr>
            <p:spPr>
              <a:xfrm>
                <a:off x="-527069" y="2862685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𝑟𝑒𝑒𝑑𝑦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BE7E3A-2299-4F9B-A9E4-A8AADA23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069" y="2862685"/>
                <a:ext cx="375020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922C6730-513C-4FA6-A5B4-08C7EE63DA56}"/>
              </a:ext>
            </a:extLst>
          </p:cNvPr>
          <p:cNvGrpSpPr/>
          <p:nvPr/>
        </p:nvGrpSpPr>
        <p:grpSpPr>
          <a:xfrm>
            <a:off x="1830312" y="5183205"/>
            <a:ext cx="977478" cy="373755"/>
            <a:chOff x="2415301" y="4937368"/>
            <a:chExt cx="977478" cy="37375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2172E9-AD36-4569-9E4B-52457F5D7265}"/>
                </a:ext>
              </a:extLst>
            </p:cNvPr>
            <p:cNvGrpSpPr/>
            <p:nvPr/>
          </p:nvGrpSpPr>
          <p:grpSpPr>
            <a:xfrm>
              <a:off x="2415301" y="5311123"/>
              <a:ext cx="651652" cy="0"/>
              <a:chOff x="2894029" y="4079449"/>
              <a:chExt cx="651652" cy="0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3A42A01A-694C-443A-83E5-1ACF1773C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BC6F283-2080-4842-8473-7A433AE3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FFA9EA-4171-48AA-B51C-517AAE2EB822}"/>
                </a:ext>
              </a:extLst>
            </p:cNvPr>
            <p:cNvSpPr txBox="1"/>
            <p:nvPr/>
          </p:nvSpPr>
          <p:spPr>
            <a:xfrm>
              <a:off x="2760459" y="4937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6AC99B3-A24B-44FE-B12A-2349559C92C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953" y="5306700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509B1DC-9D5B-4E29-A5EA-FF4D0B13AB77}"/>
              </a:ext>
            </a:extLst>
          </p:cNvPr>
          <p:cNvGrpSpPr/>
          <p:nvPr/>
        </p:nvGrpSpPr>
        <p:grpSpPr>
          <a:xfrm>
            <a:off x="1839978" y="3284385"/>
            <a:ext cx="348421" cy="369332"/>
            <a:chOff x="1357699" y="3765152"/>
            <a:chExt cx="348421" cy="36933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EE0665E-0D82-41BD-BF84-BE1791005C56}"/>
                </a:ext>
              </a:extLst>
            </p:cNvPr>
            <p:cNvCxnSpPr>
              <a:cxnSpLocks/>
            </p:cNvCxnSpPr>
            <p:nvPr/>
          </p:nvCxnSpPr>
          <p:spPr>
            <a:xfrm>
              <a:off x="1357699" y="4119264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F1DE58D-247B-439D-A317-668A858C39D7}"/>
                </a:ext>
              </a:extLst>
            </p:cNvPr>
            <p:cNvSpPr txBox="1"/>
            <p:nvPr/>
          </p:nvSpPr>
          <p:spPr>
            <a:xfrm>
              <a:off x="1399626" y="3765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A6013FD-3F79-4BD9-BCCB-B84777808252}"/>
              </a:ext>
            </a:extLst>
          </p:cNvPr>
          <p:cNvGrpSpPr/>
          <p:nvPr/>
        </p:nvGrpSpPr>
        <p:grpSpPr>
          <a:xfrm>
            <a:off x="2335537" y="3304766"/>
            <a:ext cx="1303304" cy="369332"/>
            <a:chOff x="2204525" y="4819804"/>
            <a:chExt cx="1303304" cy="36933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804346C-9BA7-48C4-92B3-4593820A50CC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14D0D5B-6941-4389-97E4-A5E465C90697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069F00C5-AE11-4E88-A79E-3D6304D00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F972678-5A71-4D56-A090-71426B91F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7A49E3FB-68D9-4FEF-9628-A1CC6454EDAA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E58B103-7328-49CE-9C32-B9CEC9B9C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F097FA9-AF9C-4E87-954B-C6A30D97C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360A463-2261-4CBD-BF3E-B276F65A4D84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E57B270-B0DB-4FAE-826A-7B786DEF143F}"/>
                  </a:ext>
                </a:extLst>
              </p:cNvPr>
              <p:cNvSpPr txBox="1"/>
              <p:nvPr/>
            </p:nvSpPr>
            <p:spPr>
              <a:xfrm>
                <a:off x="5056735" y="2857537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𝑝𝑡𝑖𝑚𝑎𝑙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E57B270-B0DB-4FAE-826A-7B786DEF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35" y="2857537"/>
                <a:ext cx="375020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>
            <a:extLst>
              <a:ext uri="{FF2B5EF4-FFF2-40B4-BE49-F238E27FC236}">
                <a16:creationId xmlns:a16="http://schemas.microsoft.com/office/drawing/2014/main" id="{B7AB88F5-3DE5-4D83-90B7-696C77E468BE}"/>
              </a:ext>
            </a:extLst>
          </p:cNvPr>
          <p:cNvGrpSpPr/>
          <p:nvPr/>
        </p:nvGrpSpPr>
        <p:grpSpPr>
          <a:xfrm>
            <a:off x="6778349" y="3319226"/>
            <a:ext cx="576540" cy="835832"/>
            <a:chOff x="2036312" y="3791179"/>
            <a:chExt cx="576540" cy="835832"/>
          </a:xfrm>
        </p:grpSpPr>
        <p:pic>
          <p:nvPicPr>
            <p:cNvPr id="96" name="图形 95" descr="机器人">
              <a:extLst>
                <a:ext uri="{FF2B5EF4-FFF2-40B4-BE49-F238E27FC236}">
                  <a16:creationId xmlns:a16="http://schemas.microsoft.com/office/drawing/2014/main" id="{4A1221A7-1817-43FD-AA42-35C3D75E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1D24024-68B6-4C27-95CA-C9D17F977D4A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3F98E61-9569-435B-AAD8-070692921545}"/>
              </a:ext>
            </a:extLst>
          </p:cNvPr>
          <p:cNvGrpSpPr/>
          <p:nvPr/>
        </p:nvGrpSpPr>
        <p:grpSpPr>
          <a:xfrm>
            <a:off x="6778349" y="4290453"/>
            <a:ext cx="576540" cy="835832"/>
            <a:chOff x="2036312" y="3791179"/>
            <a:chExt cx="576540" cy="835832"/>
          </a:xfrm>
        </p:grpSpPr>
        <p:pic>
          <p:nvPicPr>
            <p:cNvPr id="99" name="图形 98" descr="机器人">
              <a:extLst>
                <a:ext uri="{FF2B5EF4-FFF2-40B4-BE49-F238E27FC236}">
                  <a16:creationId xmlns:a16="http://schemas.microsoft.com/office/drawing/2014/main" id="{3196195A-C004-46D9-AD06-56852E90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1ECE827-9516-4333-8D05-F0E956D79D36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78FDF0D-1558-4D58-B760-08E6342D4583}"/>
              </a:ext>
            </a:extLst>
          </p:cNvPr>
          <p:cNvGrpSpPr/>
          <p:nvPr/>
        </p:nvGrpSpPr>
        <p:grpSpPr>
          <a:xfrm>
            <a:off x="7943207" y="4339037"/>
            <a:ext cx="651652" cy="369332"/>
            <a:chOff x="4892512" y="3718941"/>
            <a:chExt cx="651652" cy="369332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3B6D1D81-E536-45C4-8BA7-BC97FACD0FCA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ED02CB5C-0909-474F-8A83-ADA2ED69E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BCA4132-DE38-4A3C-B5AF-3027A575A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AB016C5-683A-4045-BA2A-6844D4285F42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E695C0D-899D-446D-93F4-26936B641AFC}"/>
              </a:ext>
            </a:extLst>
          </p:cNvPr>
          <p:cNvGrpSpPr/>
          <p:nvPr/>
        </p:nvGrpSpPr>
        <p:grpSpPr>
          <a:xfrm>
            <a:off x="7958864" y="3269165"/>
            <a:ext cx="977478" cy="373755"/>
            <a:chOff x="2415301" y="4937368"/>
            <a:chExt cx="977478" cy="37375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43FED07-C7BB-42B3-A677-A73CC91C2DA0}"/>
                </a:ext>
              </a:extLst>
            </p:cNvPr>
            <p:cNvGrpSpPr/>
            <p:nvPr/>
          </p:nvGrpSpPr>
          <p:grpSpPr>
            <a:xfrm>
              <a:off x="2415301" y="5311123"/>
              <a:ext cx="651652" cy="0"/>
              <a:chOff x="2894029" y="4079449"/>
              <a:chExt cx="651652" cy="0"/>
            </a:xfrm>
          </p:grpSpPr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E96FD82C-090A-4A67-84A5-A8AAEA278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9BEF9801-C163-4BF7-88BB-3AFF2F34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88E9DB7-5676-4F8B-8CEB-1F7B173DD1C3}"/>
                </a:ext>
              </a:extLst>
            </p:cNvPr>
            <p:cNvSpPr txBox="1"/>
            <p:nvPr/>
          </p:nvSpPr>
          <p:spPr>
            <a:xfrm>
              <a:off x="2760459" y="4937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6C2D65A-A917-4FD5-8998-D6B89D301831}"/>
                </a:ext>
              </a:extLst>
            </p:cNvPr>
            <p:cNvCxnSpPr>
              <a:cxnSpLocks/>
            </p:cNvCxnSpPr>
            <p:nvPr/>
          </p:nvCxnSpPr>
          <p:spPr>
            <a:xfrm>
              <a:off x="3066953" y="5306700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206609B-F64F-4318-8444-7ECFE54E6ED0}"/>
              </a:ext>
            </a:extLst>
          </p:cNvPr>
          <p:cNvGrpSpPr/>
          <p:nvPr/>
        </p:nvGrpSpPr>
        <p:grpSpPr>
          <a:xfrm>
            <a:off x="7457196" y="3284385"/>
            <a:ext cx="348421" cy="369332"/>
            <a:chOff x="1357699" y="3765152"/>
            <a:chExt cx="348421" cy="369332"/>
          </a:xfrm>
        </p:grpSpPr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A54ADFAF-2ADC-4B12-B001-68EDF98EF258}"/>
                </a:ext>
              </a:extLst>
            </p:cNvPr>
            <p:cNvCxnSpPr>
              <a:cxnSpLocks/>
            </p:cNvCxnSpPr>
            <p:nvPr/>
          </p:nvCxnSpPr>
          <p:spPr>
            <a:xfrm>
              <a:off x="1357699" y="4119264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F5BFC85-A2D8-4CBF-B08B-7A2C691B5EDA}"/>
                </a:ext>
              </a:extLst>
            </p:cNvPr>
            <p:cNvSpPr txBox="1"/>
            <p:nvPr/>
          </p:nvSpPr>
          <p:spPr>
            <a:xfrm>
              <a:off x="1399626" y="3765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6A2A4A5-53F3-4A02-8DC3-BC325CF1FD0E}"/>
              </a:ext>
            </a:extLst>
          </p:cNvPr>
          <p:cNvGrpSpPr/>
          <p:nvPr/>
        </p:nvGrpSpPr>
        <p:grpSpPr>
          <a:xfrm>
            <a:off x="9115391" y="3304766"/>
            <a:ext cx="1303304" cy="369332"/>
            <a:chOff x="2204525" y="4819804"/>
            <a:chExt cx="1303304" cy="369332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8CDEED9-DAB3-4F29-8983-E571DD20CD14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D0092F67-F8F4-4721-965A-32351B5FFBEF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EF663348-2874-4BBB-834A-0BAF7F0D7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A109D01A-971C-4C69-B124-F30505329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62142D4A-65BF-4831-9051-F31499FECC71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F553BDE0-4A98-4A27-811B-3B8D37DBB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D1B8477C-3224-4B3F-966A-79E01960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2C384BE-B115-4B10-A632-62D88B4957A0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/>
              <p:nvPr/>
            </p:nvSpPr>
            <p:spPr>
              <a:xfrm>
                <a:off x="1521543" y="6151971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6,13,5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43" y="6151971"/>
                <a:ext cx="375020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/>
              <p:nvPr/>
            </p:nvSpPr>
            <p:spPr>
              <a:xfrm>
                <a:off x="7566115" y="6156710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8,8,8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15" y="6156710"/>
                <a:ext cx="3750203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5563C086-6AC2-4690-B07E-5315DEAC248B}"/>
              </a:ext>
            </a:extLst>
          </p:cNvPr>
          <p:cNvGrpSpPr/>
          <p:nvPr/>
        </p:nvGrpSpPr>
        <p:grpSpPr>
          <a:xfrm>
            <a:off x="1175084" y="5206099"/>
            <a:ext cx="576540" cy="835832"/>
            <a:chOff x="2036312" y="3791179"/>
            <a:chExt cx="576540" cy="835832"/>
          </a:xfrm>
        </p:grpSpPr>
        <p:pic>
          <p:nvPicPr>
            <p:cNvPr id="89" name="图形 88" descr="机器人">
              <a:extLst>
                <a:ext uri="{FF2B5EF4-FFF2-40B4-BE49-F238E27FC236}">
                  <a16:creationId xmlns:a16="http://schemas.microsoft.com/office/drawing/2014/main" id="{C4219D60-1218-4D26-ABB6-A74DFBFF2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75EB53A-E32E-440F-ADB3-C3D6B607CB7B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M3</a:t>
              </a:r>
              <a:endParaRPr lang="zh-CN" altLang="en-US" sz="1400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3AEE9C4-98D5-4C13-BD59-9AC453FDE0A3}"/>
              </a:ext>
            </a:extLst>
          </p:cNvPr>
          <p:cNvGrpSpPr/>
          <p:nvPr/>
        </p:nvGrpSpPr>
        <p:grpSpPr>
          <a:xfrm>
            <a:off x="2654543" y="4314099"/>
            <a:ext cx="977478" cy="373755"/>
            <a:chOff x="2415301" y="4937368"/>
            <a:chExt cx="977478" cy="37375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C2891D0-981E-444B-B1CD-54AB2DB0B9E1}"/>
                </a:ext>
              </a:extLst>
            </p:cNvPr>
            <p:cNvGrpSpPr/>
            <p:nvPr/>
          </p:nvGrpSpPr>
          <p:grpSpPr>
            <a:xfrm>
              <a:off x="2415301" y="5311123"/>
              <a:ext cx="651652" cy="0"/>
              <a:chOff x="2894029" y="4079449"/>
              <a:chExt cx="651652" cy="0"/>
            </a:xfrm>
          </p:grpSpPr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FFEE4E85-1660-4A30-ACBC-D4CAD645D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7150CFBE-71C6-48F8-ABF0-5EBC99431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F9FFF97-3A04-4A8B-9CC0-D38DD05A6F64}"/>
                </a:ext>
              </a:extLst>
            </p:cNvPr>
            <p:cNvSpPr txBox="1"/>
            <p:nvPr/>
          </p:nvSpPr>
          <p:spPr>
            <a:xfrm>
              <a:off x="2760459" y="4937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2CAF0C55-2CDF-4F76-8F9B-6DBFE8109F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6953" y="5306700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496F033-39AC-4039-899E-A68898D8891B}"/>
              </a:ext>
            </a:extLst>
          </p:cNvPr>
          <p:cNvGrpSpPr/>
          <p:nvPr/>
        </p:nvGrpSpPr>
        <p:grpSpPr>
          <a:xfrm>
            <a:off x="2980369" y="5199322"/>
            <a:ext cx="651652" cy="369332"/>
            <a:chOff x="4892512" y="3718941"/>
            <a:chExt cx="651652" cy="369332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E9BF8AA9-13A3-480E-8DF2-0FC96FEFBF6A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B3D41EF9-0C7C-45A0-850A-C2792C928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F92B8BE0-3174-4671-81FC-CDD77FCFB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1C64ADCD-2031-440C-BB8A-92966B19C1AE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BB32802-09C9-4AB9-B6F7-1FE593CD9EFB}"/>
              </a:ext>
            </a:extLst>
          </p:cNvPr>
          <p:cNvGrpSpPr/>
          <p:nvPr/>
        </p:nvGrpSpPr>
        <p:grpSpPr>
          <a:xfrm>
            <a:off x="3811420" y="3304766"/>
            <a:ext cx="348421" cy="369332"/>
            <a:chOff x="1357699" y="3765152"/>
            <a:chExt cx="348421" cy="369332"/>
          </a:xfrm>
        </p:grpSpPr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05BA30C1-7B4A-45F5-AB02-AD931A967B79}"/>
                </a:ext>
              </a:extLst>
            </p:cNvPr>
            <p:cNvCxnSpPr>
              <a:cxnSpLocks/>
            </p:cNvCxnSpPr>
            <p:nvPr/>
          </p:nvCxnSpPr>
          <p:spPr>
            <a:xfrm>
              <a:off x="1357699" y="4119264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F5ECD74-7B44-4237-B24B-7058DBF96E33}"/>
                </a:ext>
              </a:extLst>
            </p:cNvPr>
            <p:cNvSpPr txBox="1"/>
            <p:nvPr/>
          </p:nvSpPr>
          <p:spPr>
            <a:xfrm>
              <a:off x="1399626" y="3765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9D86D21-2656-4127-9A17-3A6B2B96A42F}"/>
              </a:ext>
            </a:extLst>
          </p:cNvPr>
          <p:cNvGrpSpPr/>
          <p:nvPr/>
        </p:nvGrpSpPr>
        <p:grpSpPr>
          <a:xfrm>
            <a:off x="7454468" y="5183286"/>
            <a:ext cx="2607190" cy="384759"/>
            <a:chOff x="4261168" y="4318522"/>
            <a:chExt cx="2607190" cy="384759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3A7AA018-3DD7-45CF-AAC3-C55DD0759DD5}"/>
                </a:ext>
              </a:extLst>
            </p:cNvPr>
            <p:cNvGrpSpPr/>
            <p:nvPr/>
          </p:nvGrpSpPr>
          <p:grpSpPr>
            <a:xfrm>
              <a:off x="4261168" y="4318522"/>
              <a:ext cx="1506095" cy="369332"/>
              <a:chOff x="2204525" y="4804377"/>
              <a:chExt cx="1506095" cy="369332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1976F346-5114-42DC-BED6-831EBC5CFA0C}"/>
                  </a:ext>
                </a:extLst>
              </p:cNvPr>
              <p:cNvGrpSpPr/>
              <p:nvPr/>
            </p:nvGrpSpPr>
            <p:grpSpPr>
              <a:xfrm>
                <a:off x="2204525" y="5163880"/>
                <a:ext cx="1303304" cy="0"/>
                <a:chOff x="2661836" y="4088263"/>
                <a:chExt cx="1303304" cy="0"/>
              </a:xfrm>
            </p:grpSpPr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7CD0409E-9D01-463D-879F-3A3A66534159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52" name="直接箭头连接符 151">
                    <a:extLst>
                      <a:ext uri="{FF2B5EF4-FFF2-40B4-BE49-F238E27FC236}">
                        <a16:creationId xmlns:a16="http://schemas.microsoft.com/office/drawing/2014/main" id="{B3739EBD-5D3F-4B91-B9B0-98F46C617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箭头连接符 152">
                    <a:extLst>
                      <a:ext uri="{FF2B5EF4-FFF2-40B4-BE49-F238E27FC236}">
                        <a16:creationId xmlns:a16="http://schemas.microsoft.com/office/drawing/2014/main" id="{9C1FA012-07ED-4E47-B7F3-C70B374E0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EE4924F2-B225-424A-A567-8CCFB028B17E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50" name="直接箭头连接符 149">
                    <a:extLst>
                      <a:ext uri="{FF2B5EF4-FFF2-40B4-BE49-F238E27FC236}">
                        <a16:creationId xmlns:a16="http://schemas.microsoft.com/office/drawing/2014/main" id="{BCA49B73-5EE9-4950-A079-E0DE61D85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箭头连接符 150">
                    <a:extLst>
                      <a:ext uri="{FF2B5EF4-FFF2-40B4-BE49-F238E27FC236}">
                        <a16:creationId xmlns:a16="http://schemas.microsoft.com/office/drawing/2014/main" id="{B0507250-421B-4B8D-BFA4-00F6CE32C1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0C396D3-FF50-4451-8A6A-A72D9CD082B9}"/>
                  </a:ext>
                </a:extLst>
              </p:cNvPr>
              <p:cNvSpPr txBox="1"/>
              <p:nvPr/>
            </p:nvSpPr>
            <p:spPr>
              <a:xfrm flipH="1">
                <a:off x="3361703" y="4804377"/>
                <a:ext cx="348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1844874C-7908-4245-94D1-4ED010C8DFDA}"/>
                </a:ext>
              </a:extLst>
            </p:cNvPr>
            <p:cNvGrpSpPr/>
            <p:nvPr/>
          </p:nvGrpSpPr>
          <p:grpSpPr>
            <a:xfrm>
              <a:off x="5565054" y="4333949"/>
              <a:ext cx="1303304" cy="369332"/>
              <a:chOff x="2204525" y="4819804"/>
              <a:chExt cx="1303304" cy="369332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A3242F7E-2717-4FA0-9D25-1190BB4F262E}"/>
                  </a:ext>
                </a:extLst>
              </p:cNvPr>
              <p:cNvGrpSpPr/>
              <p:nvPr/>
            </p:nvGrpSpPr>
            <p:grpSpPr>
              <a:xfrm>
                <a:off x="2204525" y="5163880"/>
                <a:ext cx="1303304" cy="0"/>
                <a:chOff x="2661836" y="4088263"/>
                <a:chExt cx="1303304" cy="0"/>
              </a:xfrm>
            </p:grpSpPr>
            <p:grpSp>
              <p:nvGrpSpPr>
                <p:cNvPr id="157" name="组合 156">
                  <a:extLst>
                    <a:ext uri="{FF2B5EF4-FFF2-40B4-BE49-F238E27FC236}">
                      <a16:creationId xmlns:a16="http://schemas.microsoft.com/office/drawing/2014/main" id="{A4F7DAEF-D2FF-4603-8CDB-439A59D2B434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61" name="直接箭头连接符 160">
                    <a:extLst>
                      <a:ext uri="{FF2B5EF4-FFF2-40B4-BE49-F238E27FC236}">
                        <a16:creationId xmlns:a16="http://schemas.microsoft.com/office/drawing/2014/main" id="{111861AB-BE66-4356-8C39-7AADE6055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箭头连接符 161">
                    <a:extLst>
                      <a:ext uri="{FF2B5EF4-FFF2-40B4-BE49-F238E27FC236}">
                        <a16:creationId xmlns:a16="http://schemas.microsoft.com/office/drawing/2014/main" id="{8209E8AE-5F32-4330-969E-DDC3DB8F95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50292623-F8ED-4748-A963-5933CBC808E3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59" name="直接箭头连接符 158">
                    <a:extLst>
                      <a:ext uri="{FF2B5EF4-FFF2-40B4-BE49-F238E27FC236}">
                        <a16:creationId xmlns:a16="http://schemas.microsoft.com/office/drawing/2014/main" id="{9DBC15AA-510E-4017-95A9-83A1B235F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箭头连接符 159">
                    <a:extLst>
                      <a:ext uri="{FF2B5EF4-FFF2-40B4-BE49-F238E27FC236}">
                        <a16:creationId xmlns:a16="http://schemas.microsoft.com/office/drawing/2014/main" id="{A34BD636-A85C-4C2A-80D1-058D8FEAC6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8465D1BA-9EB4-47F7-A3DF-A386286C31A6}"/>
                  </a:ext>
                </a:extLst>
              </p:cNvPr>
              <p:cNvSpPr txBox="1"/>
              <p:nvPr/>
            </p:nvSpPr>
            <p:spPr>
              <a:xfrm>
                <a:off x="2762848" y="481980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91BD96E3-8853-4BCC-97C1-70AD0B84900D}"/>
              </a:ext>
            </a:extLst>
          </p:cNvPr>
          <p:cNvGrpSpPr/>
          <p:nvPr/>
        </p:nvGrpSpPr>
        <p:grpSpPr>
          <a:xfrm>
            <a:off x="6774018" y="5208641"/>
            <a:ext cx="576540" cy="835832"/>
            <a:chOff x="2036312" y="3791179"/>
            <a:chExt cx="576540" cy="835832"/>
          </a:xfrm>
        </p:grpSpPr>
        <p:pic>
          <p:nvPicPr>
            <p:cNvPr id="164" name="图形 163" descr="机器人">
              <a:extLst>
                <a:ext uri="{FF2B5EF4-FFF2-40B4-BE49-F238E27FC236}">
                  <a16:creationId xmlns:a16="http://schemas.microsoft.com/office/drawing/2014/main" id="{9EAE0487-CD39-4663-94DE-7A66EE733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13ADA44-03B8-4227-A8C0-EA1788F0E14E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M3</a:t>
              </a:r>
              <a:endParaRPr lang="zh-CN" altLang="en-US" sz="1400" dirty="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9681C21D-0630-46D9-9FD1-C7C3C598057E}"/>
              </a:ext>
            </a:extLst>
          </p:cNvPr>
          <p:cNvGrpSpPr/>
          <p:nvPr/>
        </p:nvGrpSpPr>
        <p:grpSpPr>
          <a:xfrm>
            <a:off x="3804600" y="4314099"/>
            <a:ext cx="2607190" cy="384759"/>
            <a:chOff x="4261168" y="4318522"/>
            <a:chExt cx="2607190" cy="384759"/>
          </a:xfrm>
        </p:grpSpPr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0A998E81-A7F1-46AC-BAFD-AFA9FD174FEE}"/>
                </a:ext>
              </a:extLst>
            </p:cNvPr>
            <p:cNvGrpSpPr/>
            <p:nvPr/>
          </p:nvGrpSpPr>
          <p:grpSpPr>
            <a:xfrm>
              <a:off x="4261168" y="4318522"/>
              <a:ext cx="1506095" cy="369332"/>
              <a:chOff x="2204525" y="4804377"/>
              <a:chExt cx="1506095" cy="369332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62DBFF0F-BA7A-4E82-94F2-6BE8D59250DB}"/>
                  </a:ext>
                </a:extLst>
              </p:cNvPr>
              <p:cNvGrpSpPr/>
              <p:nvPr/>
            </p:nvGrpSpPr>
            <p:grpSpPr>
              <a:xfrm>
                <a:off x="2204525" y="5163880"/>
                <a:ext cx="1303304" cy="0"/>
                <a:chOff x="2661836" y="4088263"/>
                <a:chExt cx="1303304" cy="0"/>
              </a:xfrm>
            </p:grpSpPr>
            <p:grpSp>
              <p:nvGrpSpPr>
                <p:cNvPr id="200" name="组合 199">
                  <a:extLst>
                    <a:ext uri="{FF2B5EF4-FFF2-40B4-BE49-F238E27FC236}">
                      <a16:creationId xmlns:a16="http://schemas.microsoft.com/office/drawing/2014/main" id="{ECB89BBE-C88F-4B11-8E68-AE127C47208B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204" name="直接箭头连接符 203">
                    <a:extLst>
                      <a:ext uri="{FF2B5EF4-FFF2-40B4-BE49-F238E27FC236}">
                        <a16:creationId xmlns:a16="http://schemas.microsoft.com/office/drawing/2014/main" id="{1960F443-C068-4BC0-A0D3-DACAA3AF9B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箭头连接符 204">
                    <a:extLst>
                      <a:ext uri="{FF2B5EF4-FFF2-40B4-BE49-F238E27FC236}">
                        <a16:creationId xmlns:a16="http://schemas.microsoft.com/office/drawing/2014/main" id="{1B5ED1A9-D3BB-4874-8E04-EE27DC668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34FAA419-DEFF-408E-A104-52925FFF7C42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202" name="直接箭头连接符 201">
                    <a:extLst>
                      <a:ext uri="{FF2B5EF4-FFF2-40B4-BE49-F238E27FC236}">
                        <a16:creationId xmlns:a16="http://schemas.microsoft.com/office/drawing/2014/main" id="{94C90F0C-53D1-4513-8B25-76F0A0B295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箭头连接符 202">
                    <a:extLst>
                      <a:ext uri="{FF2B5EF4-FFF2-40B4-BE49-F238E27FC236}">
                        <a16:creationId xmlns:a16="http://schemas.microsoft.com/office/drawing/2014/main" id="{F630D2A8-3683-4598-BF0E-81BBD0D4F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CC6C78B6-F105-478B-8EED-C5A5E390D063}"/>
                  </a:ext>
                </a:extLst>
              </p:cNvPr>
              <p:cNvSpPr txBox="1"/>
              <p:nvPr/>
            </p:nvSpPr>
            <p:spPr>
              <a:xfrm flipH="1">
                <a:off x="3361703" y="4804377"/>
                <a:ext cx="348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EF1357A0-38AA-413F-BD72-B3D47F9FD40C}"/>
                </a:ext>
              </a:extLst>
            </p:cNvPr>
            <p:cNvGrpSpPr/>
            <p:nvPr/>
          </p:nvGrpSpPr>
          <p:grpSpPr>
            <a:xfrm>
              <a:off x="5565054" y="4333949"/>
              <a:ext cx="1303304" cy="369332"/>
              <a:chOff x="2204525" y="4819804"/>
              <a:chExt cx="1303304" cy="369332"/>
            </a:xfrm>
          </p:grpSpPr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44B89951-DC73-41DE-B85F-AFEF9B8AD09F}"/>
                  </a:ext>
                </a:extLst>
              </p:cNvPr>
              <p:cNvGrpSpPr/>
              <p:nvPr/>
            </p:nvGrpSpPr>
            <p:grpSpPr>
              <a:xfrm>
                <a:off x="2204525" y="5163880"/>
                <a:ext cx="1303304" cy="0"/>
                <a:chOff x="2661836" y="4088263"/>
                <a:chExt cx="1303304" cy="0"/>
              </a:xfrm>
            </p:grpSpPr>
            <p:grpSp>
              <p:nvGrpSpPr>
                <p:cNvPr id="192" name="组合 191">
                  <a:extLst>
                    <a:ext uri="{FF2B5EF4-FFF2-40B4-BE49-F238E27FC236}">
                      <a16:creationId xmlns:a16="http://schemas.microsoft.com/office/drawing/2014/main" id="{783B1039-3D10-4393-834C-407E31EB82C9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96" name="直接箭头连接符 195">
                    <a:extLst>
                      <a:ext uri="{FF2B5EF4-FFF2-40B4-BE49-F238E27FC236}">
                        <a16:creationId xmlns:a16="http://schemas.microsoft.com/office/drawing/2014/main" id="{1A8118FE-80FA-4871-B57F-126E7B166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箭头连接符 196">
                    <a:extLst>
                      <a:ext uri="{FF2B5EF4-FFF2-40B4-BE49-F238E27FC236}">
                        <a16:creationId xmlns:a16="http://schemas.microsoft.com/office/drawing/2014/main" id="{0CD08206-44E6-4AC9-AE4A-1568E1884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组合 192">
                  <a:extLst>
                    <a:ext uri="{FF2B5EF4-FFF2-40B4-BE49-F238E27FC236}">
                      <a16:creationId xmlns:a16="http://schemas.microsoft.com/office/drawing/2014/main" id="{89D15B3D-3FCA-4754-B96D-A44FFF9B2F74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94" name="直接箭头连接符 193">
                    <a:extLst>
                      <a:ext uri="{FF2B5EF4-FFF2-40B4-BE49-F238E27FC236}">
                        <a16:creationId xmlns:a16="http://schemas.microsoft.com/office/drawing/2014/main" id="{AE4F4E01-3A7E-4E90-9F2C-8441D19DA9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箭头连接符 194">
                    <a:extLst>
                      <a:ext uri="{FF2B5EF4-FFF2-40B4-BE49-F238E27FC236}">
                        <a16:creationId xmlns:a16="http://schemas.microsoft.com/office/drawing/2014/main" id="{4E4D5DAA-640C-443A-86C3-5F61749B5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B7DBFF5E-AEFE-4142-BF11-1AB7B585C96A}"/>
                  </a:ext>
                </a:extLst>
              </p:cNvPr>
              <p:cNvSpPr txBox="1"/>
              <p:nvPr/>
            </p:nvSpPr>
            <p:spPr>
              <a:xfrm>
                <a:off x="2762848" y="481980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12BB54B8-EB8F-4D68-B123-86948EC95ACE}"/>
              </a:ext>
            </a:extLst>
          </p:cNvPr>
          <p:cNvGrpSpPr/>
          <p:nvPr/>
        </p:nvGrpSpPr>
        <p:grpSpPr>
          <a:xfrm>
            <a:off x="7431931" y="4339037"/>
            <a:ext cx="348421" cy="369332"/>
            <a:chOff x="1357699" y="3765152"/>
            <a:chExt cx="348421" cy="369332"/>
          </a:xfrm>
        </p:grpSpPr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78F566E4-83A0-4196-9133-E0E48C62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7699" y="4119264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CFF5E5AC-137A-4F03-91D1-5A9DA355F03F}"/>
                </a:ext>
              </a:extLst>
            </p:cNvPr>
            <p:cNvSpPr txBox="1"/>
            <p:nvPr/>
          </p:nvSpPr>
          <p:spPr>
            <a:xfrm>
              <a:off x="1399626" y="3765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F832D408-B5DC-416D-9DB4-D28F4C31A9CE}"/>
              </a:ext>
            </a:extLst>
          </p:cNvPr>
          <p:cNvGrpSpPr/>
          <p:nvPr/>
        </p:nvGrpSpPr>
        <p:grpSpPr>
          <a:xfrm>
            <a:off x="8744126" y="4329526"/>
            <a:ext cx="651652" cy="369332"/>
            <a:chOff x="4892512" y="3718941"/>
            <a:chExt cx="651652" cy="369332"/>
          </a:xfrm>
        </p:grpSpPr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81A677C6-4217-469A-ADBC-160B95A6ED27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A234AD2E-3270-4320-9D13-24D0C5E91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98021858-8ACA-4C42-9816-DE5BA04F0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2C820D25-75F1-4D22-9F82-4020F81FDA79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E73230EF-397C-4AE8-8A50-888F95ADAB05}"/>
              </a:ext>
            </a:extLst>
          </p:cNvPr>
          <p:cNvGrpSpPr/>
          <p:nvPr/>
        </p:nvGrpSpPr>
        <p:grpSpPr>
          <a:xfrm>
            <a:off x="9538622" y="4299847"/>
            <a:ext cx="977478" cy="373755"/>
            <a:chOff x="2415301" y="4937368"/>
            <a:chExt cx="977478" cy="373755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D742AB95-7C04-4DD8-B2AD-72F22514E576}"/>
                </a:ext>
              </a:extLst>
            </p:cNvPr>
            <p:cNvGrpSpPr/>
            <p:nvPr/>
          </p:nvGrpSpPr>
          <p:grpSpPr>
            <a:xfrm>
              <a:off x="2415301" y="5311123"/>
              <a:ext cx="651652" cy="0"/>
              <a:chOff x="2894029" y="4079449"/>
              <a:chExt cx="651652" cy="0"/>
            </a:xfrm>
          </p:grpSpPr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FF599514-4647-4C74-88B1-9D090B979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CE880F0C-9A13-41C3-B0E7-4A5597D91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10A1CDA5-6D9F-4B47-9185-96E75C89A101}"/>
                </a:ext>
              </a:extLst>
            </p:cNvPr>
            <p:cNvSpPr txBox="1"/>
            <p:nvPr/>
          </p:nvSpPr>
          <p:spPr>
            <a:xfrm>
              <a:off x="2760459" y="4937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6EC5D1B4-7BE3-4C38-8302-2AD1FAAA6FBB}"/>
                </a:ext>
              </a:extLst>
            </p:cNvPr>
            <p:cNvCxnSpPr>
              <a:cxnSpLocks/>
            </p:cNvCxnSpPr>
            <p:nvPr/>
          </p:nvCxnSpPr>
          <p:spPr>
            <a:xfrm>
              <a:off x="3066953" y="5306700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256</Words>
  <Application>Microsoft Office PowerPoint</Application>
  <PresentationFormat>宽屏</PresentationFormat>
  <Paragraphs>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31</cp:revision>
  <dcterms:created xsi:type="dcterms:W3CDTF">2021-09-06T02:44:26Z</dcterms:created>
  <dcterms:modified xsi:type="dcterms:W3CDTF">2021-09-13T03:20:17Z</dcterms:modified>
</cp:coreProperties>
</file>