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03F82-596E-269C-F50B-8CDFF7092F9D}" v="54" dt="2021-09-15T06:00:02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颜兵" userId="S::3170212039@stmail.ujs.edu.cn::6a5838fe-a638-44c9-a738-ade09946d018" providerId="AD" clId="Web-{30003F82-596E-269C-F50B-8CDFF7092F9D}"/>
    <pc:docChg chg="modSld">
      <pc:chgData name="张颜兵" userId="S::3170212039@stmail.ujs.edu.cn::6a5838fe-a638-44c9-a738-ade09946d018" providerId="AD" clId="Web-{30003F82-596E-269C-F50B-8CDFF7092F9D}" dt="2021-09-15T06:00:02.578" v="51"/>
      <pc:docMkLst>
        <pc:docMk/>
      </pc:docMkLst>
      <pc:sldChg chg="addSp delSp modSp">
        <pc:chgData name="张颜兵" userId="S::3170212039@stmail.ujs.edu.cn::6a5838fe-a638-44c9-a738-ade09946d018" providerId="AD" clId="Web-{30003F82-596E-269C-F50B-8CDFF7092F9D}" dt="2021-09-15T06:00:02.578" v="51"/>
        <pc:sldMkLst>
          <pc:docMk/>
          <pc:sldMk cId="424934550" sldId="270"/>
        </pc:sldMkLst>
        <pc:spChg chg="mod">
          <ac:chgData name="张颜兵" userId="S::3170212039@stmail.ujs.edu.cn::6a5838fe-a638-44c9-a738-ade09946d018" providerId="AD" clId="Web-{30003F82-596E-269C-F50B-8CDFF7092F9D}" dt="2021-09-15T05:59:33.108" v="44" actId="1076"/>
          <ac:spMkLst>
            <pc:docMk/>
            <pc:sldMk cId="424934550" sldId="270"/>
            <ac:spMk id="5" creationId="{6CA2FBAD-16A1-487A-8A27-A5AFACDA046C}"/>
          </ac:spMkLst>
        </pc:spChg>
        <pc:spChg chg="add del">
          <ac:chgData name="张颜兵" userId="S::3170212039@stmail.ujs.edu.cn::6a5838fe-a638-44c9-a738-ade09946d018" providerId="AD" clId="Web-{30003F82-596E-269C-F50B-8CDFF7092F9D}" dt="2021-09-15T06:00:02.578" v="51"/>
          <ac:spMkLst>
            <pc:docMk/>
            <pc:sldMk cId="424934550" sldId="270"/>
            <ac:spMk id="8" creationId="{04B9DB84-47C7-4680-A009-5A8B3207FA49}"/>
          </ac:spMkLst>
        </pc:spChg>
        <pc:spChg chg="mod">
          <ac:chgData name="张颜兵" userId="S::3170212039@stmail.ujs.edu.cn::6a5838fe-a638-44c9-a738-ade09946d018" providerId="AD" clId="Web-{30003F82-596E-269C-F50B-8CDFF7092F9D}" dt="2021-09-15T05:57:42.653" v="20" actId="1076"/>
          <ac:spMkLst>
            <pc:docMk/>
            <pc:sldMk cId="424934550" sldId="270"/>
            <ac:spMk id="175" creationId="{4013A348-21DC-4AD5-9AD7-822FC2D5743A}"/>
          </ac:spMkLst>
        </pc:spChg>
        <pc:spChg chg="mod">
          <ac:chgData name="张颜兵" userId="S::3170212039@stmail.ujs.edu.cn::6a5838fe-a638-44c9-a738-ade09946d018" providerId="AD" clId="Web-{30003F82-596E-269C-F50B-8CDFF7092F9D}" dt="2021-09-15T05:57:32.184" v="18" actId="1076"/>
          <ac:spMkLst>
            <pc:docMk/>
            <pc:sldMk cId="424934550" sldId="270"/>
            <ac:spMk id="199" creationId="{CC6C78B6-F105-478B-8EED-C5A5E390D063}"/>
          </ac:spMkLst>
        </pc:spChg>
        <pc:spChg chg="add del">
          <ac:chgData name="张颜兵" userId="S::3170212039@stmail.ujs.edu.cn::6a5838fe-a638-44c9-a738-ade09946d018" providerId="AD" clId="Web-{30003F82-596E-269C-F50B-8CDFF7092F9D}" dt="2021-09-15T05:59:55.328" v="50"/>
          <ac:spMkLst>
            <pc:docMk/>
            <pc:sldMk cId="424934550" sldId="270"/>
            <ac:spMk id="245" creationId="{153620BB-EC1B-43D1-8AFC-881B239CC343}"/>
          </ac:spMkLst>
        </pc:spChg>
        <pc:spChg chg="add del">
          <ac:chgData name="张颜兵" userId="S::3170212039@stmail.ujs.edu.cn::6a5838fe-a638-44c9-a738-ade09946d018" providerId="AD" clId="Web-{30003F82-596E-269C-F50B-8CDFF7092F9D}" dt="2021-09-15T05:59:54.687" v="49"/>
          <ac:spMkLst>
            <pc:docMk/>
            <pc:sldMk cId="424934550" sldId="270"/>
            <ac:spMk id="246" creationId="{7A4018AD-0E75-4BE8-9196-4114A8963524}"/>
          </ac:spMkLst>
        </pc:spChg>
        <pc:spChg chg="add del">
          <ac:chgData name="张颜兵" userId="S::3170212039@stmail.ujs.edu.cn::6a5838fe-a638-44c9-a738-ade09946d018" providerId="AD" clId="Web-{30003F82-596E-269C-F50B-8CDFF7092F9D}" dt="2021-09-15T05:59:48.937" v="48"/>
          <ac:spMkLst>
            <pc:docMk/>
            <pc:sldMk cId="424934550" sldId="270"/>
            <ac:spMk id="247" creationId="{C58B8FBC-2171-4A35-9B2C-420A1AB09D50}"/>
          </ac:spMkLst>
        </pc:spChg>
        <pc:grpChg chg="del">
          <ac:chgData name="张颜兵" userId="S::3170212039@stmail.ujs.edu.cn::6a5838fe-a638-44c9-a738-ade09946d018" providerId="AD" clId="Web-{30003F82-596E-269C-F50B-8CDFF7092F9D}" dt="2021-09-15T05:58:55.295" v="37"/>
          <ac:grpSpMkLst>
            <pc:docMk/>
            <pc:sldMk cId="424934550" sldId="270"/>
            <ac:grpSpMk id="6" creationId="{A9D86D21-2656-4127-9A17-3A6B2B96A42F}"/>
          </ac:grpSpMkLst>
        </pc:grpChg>
        <pc:grpChg chg="del">
          <ac:chgData name="张颜兵" userId="S::3170212039@stmail.ujs.edu.cn::6a5838fe-a638-44c9-a738-ade09946d018" providerId="AD" clId="Web-{30003F82-596E-269C-F50B-8CDFF7092F9D}" dt="2021-09-15T05:56:32.730" v="10"/>
          <ac:grpSpMkLst>
            <pc:docMk/>
            <pc:sldMk cId="424934550" sldId="270"/>
            <ac:grpSpMk id="11" creationId="{922C6730-513C-4FA6-A5B4-08C7EE63DA56}"/>
          </ac:grpSpMkLst>
        </pc:grpChg>
        <pc:grpChg chg="mod">
          <ac:chgData name="张颜兵" userId="S::3170212039@stmail.ujs.edu.cn::6a5838fe-a638-44c9-a738-ade09946d018" providerId="AD" clId="Web-{30003F82-596E-269C-F50B-8CDFF7092F9D}" dt="2021-09-15T05:56:54.418" v="13" actId="1076"/>
          <ac:grpSpMkLst>
            <pc:docMk/>
            <pc:sldMk cId="424934550" sldId="270"/>
            <ac:grpSpMk id="53" creationId="{2A6013FD-3F79-4BD9-BCCB-B84777808252}"/>
          </ac:grpSpMkLst>
        </pc:grpChg>
        <pc:grpChg chg="del mod">
          <ac:chgData name="张颜兵" userId="S::3170212039@stmail.ujs.edu.cn::6a5838fe-a638-44c9-a738-ade09946d018" providerId="AD" clId="Web-{30003F82-596E-269C-F50B-8CDFF7092F9D}" dt="2021-09-15T05:55:47.495" v="2"/>
          <ac:grpSpMkLst>
            <pc:docMk/>
            <pc:sldMk cId="424934550" sldId="270"/>
            <ac:grpSpMk id="54" creationId="{6509B1DC-9D5B-4E29-A5EA-FF4D0B13AB77}"/>
          </ac:grpSpMkLst>
        </pc:grpChg>
        <pc:grpChg chg="del">
          <ac:chgData name="张颜兵" userId="S::3170212039@stmail.ujs.edu.cn::6a5838fe-a638-44c9-a738-ade09946d018" providerId="AD" clId="Web-{30003F82-596E-269C-F50B-8CDFF7092F9D}" dt="2021-09-15T05:56:37.261" v="11"/>
          <ac:grpSpMkLst>
            <pc:docMk/>
            <pc:sldMk cId="424934550" sldId="270"/>
            <ac:grpSpMk id="91" creationId="{13AEE9C4-98D5-4C13-BD59-9AC453FDE0A3}"/>
          </ac:grpSpMkLst>
        </pc:grpChg>
        <pc:grpChg chg="del">
          <ac:chgData name="张颜兵" userId="S::3170212039@stmail.ujs.edu.cn::6a5838fe-a638-44c9-a738-ade09946d018" providerId="AD" clId="Web-{30003F82-596E-269C-F50B-8CDFF7092F9D}" dt="2021-09-15T05:58:34.873" v="32"/>
          <ac:grpSpMkLst>
            <pc:docMk/>
            <pc:sldMk cId="424934550" sldId="270"/>
            <ac:grpSpMk id="101" creationId="{978FDF0D-1558-4D58-B760-08E6342D4583}"/>
          </ac:grpSpMkLst>
        </pc:grpChg>
        <pc:grpChg chg="del mod">
          <ac:chgData name="张颜兵" userId="S::3170212039@stmail.ujs.edu.cn::6a5838fe-a638-44c9-a738-ade09946d018" providerId="AD" clId="Web-{30003F82-596E-269C-F50B-8CDFF7092F9D}" dt="2021-09-15T05:58:04.935" v="23"/>
          <ac:grpSpMkLst>
            <pc:docMk/>
            <pc:sldMk cId="424934550" sldId="270"/>
            <ac:grpSpMk id="106" creationId="{AE695C0D-899D-446D-93F4-26936B641AFC}"/>
          </ac:grpSpMkLst>
        </pc:grpChg>
        <pc:grpChg chg="del">
          <ac:chgData name="张颜兵" userId="S::3170212039@stmail.ujs.edu.cn::6a5838fe-a638-44c9-a738-ade09946d018" providerId="AD" clId="Web-{30003F82-596E-269C-F50B-8CDFF7092F9D}" dt="2021-09-15T05:58:03.935" v="21"/>
          <ac:grpSpMkLst>
            <pc:docMk/>
            <pc:sldMk cId="424934550" sldId="270"/>
            <ac:grpSpMk id="112" creationId="{D206609B-F64F-4318-8444-7ECFE54E6ED0}"/>
          </ac:grpSpMkLst>
        </pc:grpChg>
        <pc:grpChg chg="mod">
          <ac:chgData name="张颜兵" userId="S::3170212039@stmail.ujs.edu.cn::6a5838fe-a638-44c9-a738-ade09946d018" providerId="AD" clId="Web-{30003F82-596E-269C-F50B-8CDFF7092F9D}" dt="2021-09-15T05:58:22.357" v="26" actId="1076"/>
          <ac:grpSpMkLst>
            <pc:docMk/>
            <pc:sldMk cId="424934550" sldId="270"/>
            <ac:grpSpMk id="126" creationId="{96A2A4A5-53F3-4A02-8DC3-BC325CF1FD0E}"/>
          </ac:grpSpMkLst>
        </pc:grpChg>
        <pc:grpChg chg="mod">
          <ac:chgData name="张颜兵" userId="S::3170212039@stmail.ujs.edu.cn::6a5838fe-a638-44c9-a738-ade09946d018" providerId="AD" clId="Web-{30003F82-596E-269C-F50B-8CDFF7092F9D}" dt="2021-09-15T05:56:43.449" v="12" actId="1076"/>
          <ac:grpSpMkLst>
            <pc:docMk/>
            <pc:sldMk cId="424934550" sldId="270"/>
            <ac:grpSpMk id="137" creationId="{8496F033-39AC-4039-899E-A68898D8891B}"/>
          </ac:grpSpMkLst>
        </pc:grpChg>
        <pc:grpChg chg="del">
          <ac:chgData name="张颜兵" userId="S::3170212039@stmail.ujs.edu.cn::6a5838fe-a638-44c9-a738-ade09946d018" providerId="AD" clId="Web-{30003F82-596E-269C-F50B-8CDFF7092F9D}" dt="2021-09-15T05:56:14.370" v="5"/>
          <ac:grpSpMkLst>
            <pc:docMk/>
            <pc:sldMk cId="424934550" sldId="270"/>
            <ac:grpSpMk id="142" creationId="{8BB32802-09C9-4AB9-B6F7-1FE593CD9EFB}"/>
          </ac:grpSpMkLst>
        </pc:grpChg>
        <pc:grpChg chg="add mod">
          <ac:chgData name="张颜兵" userId="S::3170212039@stmail.ujs.edu.cn::6a5838fe-a638-44c9-a738-ade09946d018" providerId="AD" clId="Web-{30003F82-596E-269C-F50B-8CDFF7092F9D}" dt="2021-09-15T05:56:09.214" v="4" actId="1076"/>
          <ac:grpSpMkLst>
            <pc:docMk/>
            <pc:sldMk cId="424934550" sldId="270"/>
            <ac:grpSpMk id="166" creationId="{FA8ED87D-FC81-4BF7-B64E-C6F52A782B4E}"/>
          </ac:grpSpMkLst>
        </pc:grpChg>
        <pc:grpChg chg="add mod">
          <ac:chgData name="张颜兵" userId="S::3170212039@stmail.ujs.edu.cn::6a5838fe-a638-44c9-a738-ade09946d018" providerId="AD" clId="Web-{30003F82-596E-269C-F50B-8CDFF7092F9D}" dt="2021-09-15T05:56:29.058" v="9" actId="1076"/>
          <ac:grpSpMkLst>
            <pc:docMk/>
            <pc:sldMk cId="424934550" sldId="270"/>
            <ac:grpSpMk id="171" creationId="{7E1D5861-46E1-45B6-89F2-79F3E1F8B95F}"/>
          </ac:grpSpMkLst>
        </pc:grpChg>
        <pc:grpChg chg="add mod">
          <ac:chgData name="张颜兵" userId="S::3170212039@stmail.ujs.edu.cn::6a5838fe-a638-44c9-a738-ade09946d018" providerId="AD" clId="Web-{30003F82-596E-269C-F50B-8CDFF7092F9D}" dt="2021-09-15T05:58:15.638" v="25" actId="1076"/>
          <ac:grpSpMkLst>
            <pc:docMk/>
            <pc:sldMk cId="424934550" sldId="270"/>
            <ac:grpSpMk id="178" creationId="{42F014F1-7203-4291-B971-4E38843403A2}"/>
          </ac:grpSpMkLst>
        </pc:grpChg>
        <pc:grpChg chg="add mod">
          <ac:chgData name="张颜兵" userId="S::3170212039@stmail.ujs.edu.cn::6a5838fe-a638-44c9-a738-ade09946d018" providerId="AD" clId="Web-{30003F82-596E-269C-F50B-8CDFF7092F9D}" dt="2021-09-15T05:58:50.858" v="36" actId="1076"/>
          <ac:grpSpMkLst>
            <pc:docMk/>
            <pc:sldMk cId="424934550" sldId="270"/>
            <ac:grpSpMk id="183" creationId="{5E6738DC-2DFD-431F-89B4-84BCEB9B7BB1}"/>
          </ac:grpSpMkLst>
        </pc:grpChg>
        <pc:grpChg chg="mod">
          <ac:chgData name="张颜兵" userId="S::3170212039@stmail.ujs.edu.cn::6a5838fe-a638-44c9-a738-ade09946d018" providerId="AD" clId="Web-{30003F82-596E-269C-F50B-8CDFF7092F9D}" dt="2021-09-15T05:57:28.825" v="16" actId="1076"/>
          <ac:grpSpMkLst>
            <pc:docMk/>
            <pc:sldMk cId="424934550" sldId="270"/>
            <ac:grpSpMk id="187" creationId="{9681C21D-0630-46D9-9FD1-C7C3C598057E}"/>
          </ac:grpSpMkLst>
        </pc:grpChg>
        <pc:grpChg chg="del">
          <ac:chgData name="张颜兵" userId="S::3170212039@stmail.ujs.edu.cn::6a5838fe-a638-44c9-a738-ade09946d018" providerId="AD" clId="Web-{30003F82-596E-269C-F50B-8CDFF7092F9D}" dt="2021-09-15T05:57:02.543" v="15"/>
          <ac:grpSpMkLst>
            <pc:docMk/>
            <pc:sldMk cId="424934550" sldId="270"/>
            <ac:grpSpMk id="190" creationId="{44B89951-DC73-41DE-B85F-AFEF9B8AD09F}"/>
          </ac:grpSpMkLst>
        </pc:grpChg>
        <pc:grpChg chg="del">
          <ac:chgData name="张颜兵" userId="S::3170212039@stmail.ujs.edu.cn::6a5838fe-a638-44c9-a738-ade09946d018" providerId="AD" clId="Web-{30003F82-596E-269C-F50B-8CDFF7092F9D}" dt="2021-09-15T05:57:00.824" v="14"/>
          <ac:grpSpMkLst>
            <pc:docMk/>
            <pc:sldMk cId="424934550" sldId="270"/>
            <ac:grpSpMk id="193" creationId="{89D15B3D-3FCA-4754-B96D-A44FFF9B2F74}"/>
          </ac:grpSpMkLst>
        </pc:grpChg>
        <pc:grpChg chg="del">
          <ac:chgData name="张颜兵" userId="S::3170212039@stmail.ujs.edu.cn::6a5838fe-a638-44c9-a738-ade09946d018" providerId="AD" clId="Web-{30003F82-596E-269C-F50B-8CDFF7092F9D}" dt="2021-09-15T05:58:34.857" v="31"/>
          <ac:grpSpMkLst>
            <pc:docMk/>
            <pc:sldMk cId="424934550" sldId="270"/>
            <ac:grpSpMk id="206" creationId="{12BB54B8-EB8F-4D68-B123-86948EC95ACE}"/>
          </ac:grpSpMkLst>
        </pc:grpChg>
        <pc:grpChg chg="del">
          <ac:chgData name="张颜兵" userId="S::3170212039@stmail.ujs.edu.cn::6a5838fe-a638-44c9-a738-ade09946d018" providerId="AD" clId="Web-{30003F82-596E-269C-F50B-8CDFF7092F9D}" dt="2021-09-15T05:58:34.857" v="30"/>
          <ac:grpSpMkLst>
            <pc:docMk/>
            <pc:sldMk cId="424934550" sldId="270"/>
            <ac:grpSpMk id="209" creationId="{F832D408-B5DC-416D-9DB4-D28F4C31A9CE}"/>
          </ac:grpSpMkLst>
        </pc:grpChg>
        <pc:grpChg chg="del">
          <ac:chgData name="张颜兵" userId="S::3170212039@stmail.ujs.edu.cn::6a5838fe-a638-44c9-a738-ade09946d018" providerId="AD" clId="Web-{30003F82-596E-269C-F50B-8CDFF7092F9D}" dt="2021-09-15T05:58:34.857" v="29"/>
          <ac:grpSpMkLst>
            <pc:docMk/>
            <pc:sldMk cId="424934550" sldId="270"/>
            <ac:grpSpMk id="214" creationId="{E73230EF-397C-4AE8-8A50-888F95ADAB05}"/>
          </ac:grpSpMkLst>
        </pc:grpChg>
        <pc:grpChg chg="add mod">
          <ac:chgData name="张颜兵" userId="S::3170212039@stmail.ujs.edu.cn::6a5838fe-a638-44c9-a738-ade09946d018" providerId="AD" clId="Web-{30003F82-596E-269C-F50B-8CDFF7092F9D}" dt="2021-09-15T05:58:48.389" v="35" actId="1076"/>
          <ac:grpSpMkLst>
            <pc:docMk/>
            <pc:sldMk cId="424934550" sldId="270"/>
            <ac:grpSpMk id="225" creationId="{36E3BBE2-51BA-4CAF-852C-1F02513FD649}"/>
          </ac:grpSpMkLst>
        </pc:grpChg>
        <pc:grpChg chg="add mod">
          <ac:chgData name="张颜兵" userId="S::3170212039@stmail.ujs.edu.cn::6a5838fe-a638-44c9-a738-ade09946d018" providerId="AD" clId="Web-{30003F82-596E-269C-F50B-8CDFF7092F9D}" dt="2021-09-15T05:59:03.998" v="39" actId="1076"/>
          <ac:grpSpMkLst>
            <pc:docMk/>
            <pc:sldMk cId="424934550" sldId="270"/>
            <ac:grpSpMk id="230" creationId="{528646DE-3980-459F-A3E5-EA9831CC6FCC}"/>
          </ac:grpSpMkLst>
        </pc:grpChg>
        <pc:cxnChg chg="mod">
          <ac:chgData name="张颜兵" userId="S::3170212039@stmail.ujs.edu.cn::6a5838fe-a638-44c9-a738-ade09946d018" providerId="AD" clId="Web-{30003F82-596E-269C-F50B-8CDFF7092F9D}" dt="2021-09-15T05:55:42.979" v="0"/>
          <ac:cxnSpMkLst>
            <pc:docMk/>
            <pc:sldMk cId="424934550" sldId="270"/>
            <ac:cxnSpMk id="169" creationId="{2D641E3A-05DE-4E34-9C3F-BECAAF472719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5:42.979" v="0"/>
          <ac:cxnSpMkLst>
            <pc:docMk/>
            <pc:sldMk cId="424934550" sldId="270"/>
            <ac:cxnSpMk id="170" creationId="{55D16AAE-C98D-49DB-8295-42254ABF195E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6:20.745" v="7"/>
          <ac:cxnSpMkLst>
            <pc:docMk/>
            <pc:sldMk cId="424934550" sldId="270"/>
            <ac:cxnSpMk id="174" creationId="{9D30FC7D-643D-4512-B73B-544EF820CC9B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6:20.745" v="7"/>
          <ac:cxnSpMkLst>
            <pc:docMk/>
            <pc:sldMk cId="424934550" sldId="270"/>
            <ac:cxnSpMk id="177" creationId="{51FABD10-43A1-444A-ABAD-A4A923A1D35B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8:09.029" v="24"/>
          <ac:cxnSpMkLst>
            <pc:docMk/>
            <pc:sldMk cId="424934550" sldId="270"/>
            <ac:cxnSpMk id="181" creationId="{21EB0448-85E5-4F57-9747-3CDA2124EECC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8:09.029" v="24"/>
          <ac:cxnSpMkLst>
            <pc:docMk/>
            <pc:sldMk cId="424934550" sldId="270"/>
            <ac:cxnSpMk id="182" creationId="{92E9E6DA-23E2-4C73-AA89-0B2CF835B948}"/>
          </ac:cxnSpMkLst>
        </pc:cxnChg>
        <pc:cxnChg chg="del">
          <ac:chgData name="张颜兵" userId="S::3170212039@stmail.ujs.edu.cn::6a5838fe-a638-44c9-a738-ade09946d018" providerId="AD" clId="Web-{30003F82-596E-269C-F50B-8CDFF7092F9D}" dt="2021-09-15T05:57:00.824" v="14"/>
          <ac:cxnSpMkLst>
            <pc:docMk/>
            <pc:sldMk cId="424934550" sldId="270"/>
            <ac:cxnSpMk id="194" creationId="{AE4F4E01-3A7E-4E90-9F2C-8441D19DA9DC}"/>
          </ac:cxnSpMkLst>
        </pc:cxnChg>
        <pc:cxnChg chg="del">
          <ac:chgData name="张颜兵" userId="S::3170212039@stmail.ujs.edu.cn::6a5838fe-a638-44c9-a738-ade09946d018" providerId="AD" clId="Web-{30003F82-596E-269C-F50B-8CDFF7092F9D}" dt="2021-09-15T05:57:02.543" v="15"/>
          <ac:cxnSpMkLst>
            <pc:docMk/>
            <pc:sldMk cId="424934550" sldId="270"/>
            <ac:cxnSpMk id="195" creationId="{4E4D5DAA-640C-443A-86C3-5F61749B577D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8:29.857" v="27"/>
          <ac:cxnSpMkLst>
            <pc:docMk/>
            <pc:sldMk cId="424934550" sldId="270"/>
            <ac:cxnSpMk id="221" creationId="{0E425B37-F6CF-4CE6-9578-0AEB173D26AD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8:29.857" v="27"/>
          <ac:cxnSpMkLst>
            <pc:docMk/>
            <pc:sldMk cId="424934550" sldId="270"/>
            <ac:cxnSpMk id="222" creationId="{CE7534AB-CB5D-490D-8D3A-1C0B7CA3D0EE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8:29.857" v="27"/>
          <ac:cxnSpMkLst>
            <pc:docMk/>
            <pc:sldMk cId="424934550" sldId="270"/>
            <ac:cxnSpMk id="223" creationId="{1FE68ED6-0505-4DB9-9D47-424DA0CFBDF1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8:29.857" v="27"/>
          <ac:cxnSpMkLst>
            <pc:docMk/>
            <pc:sldMk cId="424934550" sldId="270"/>
            <ac:cxnSpMk id="224" creationId="{05B43BF0-CC4E-4EBB-A367-7A13132B0920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8:30.107" v="28"/>
          <ac:cxnSpMkLst>
            <pc:docMk/>
            <pc:sldMk cId="424934550" sldId="270"/>
            <ac:cxnSpMk id="228" creationId="{665147A2-1E86-4E5B-A028-AFD9E72F2FED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8:30.107" v="28"/>
          <ac:cxnSpMkLst>
            <pc:docMk/>
            <pc:sldMk cId="424934550" sldId="270"/>
            <ac:cxnSpMk id="229" creationId="{241DF5C9-D212-470D-A0A6-FADC8295456A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8:58.264" v="38"/>
          <ac:cxnSpMkLst>
            <pc:docMk/>
            <pc:sldMk cId="424934550" sldId="270"/>
            <ac:cxnSpMk id="235" creationId="{D8FAEB39-8DF6-430F-94FA-A6FD2B527F78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8:58.264" v="38"/>
          <ac:cxnSpMkLst>
            <pc:docMk/>
            <pc:sldMk cId="424934550" sldId="270"/>
            <ac:cxnSpMk id="236" creationId="{34C7491E-ECA7-48FF-A245-6EA7C9A48D9B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8:58.264" v="38"/>
          <ac:cxnSpMkLst>
            <pc:docMk/>
            <pc:sldMk cId="424934550" sldId="270"/>
            <ac:cxnSpMk id="241" creationId="{34FC79E6-80BB-4E25-9FA4-D5A65239FC6C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8:58.264" v="38"/>
          <ac:cxnSpMkLst>
            <pc:docMk/>
            <pc:sldMk cId="424934550" sldId="270"/>
            <ac:cxnSpMk id="242" creationId="{93ED6268-06C7-483E-B1C4-9454995E5BA5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8:58.264" v="38"/>
          <ac:cxnSpMkLst>
            <pc:docMk/>
            <pc:sldMk cId="424934550" sldId="270"/>
            <ac:cxnSpMk id="243" creationId="{A420A6F0-3CD2-43CC-89E2-2D9FB35D56C4}"/>
          </ac:cxnSpMkLst>
        </pc:cxnChg>
        <pc:cxnChg chg="mod">
          <ac:chgData name="张颜兵" userId="S::3170212039@stmail.ujs.edu.cn::6a5838fe-a638-44c9-a738-ade09946d018" providerId="AD" clId="Web-{30003F82-596E-269C-F50B-8CDFF7092F9D}" dt="2021-09-15T05:58:58.264" v="38"/>
          <ac:cxnSpMkLst>
            <pc:docMk/>
            <pc:sldMk cId="424934550" sldId="270"/>
            <ac:cxnSpMk id="244" creationId="{CA7838BD-DC74-409B-8B6F-C75ECEE4AA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DF5F-F69D-4021-B9C1-857D7E2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4DBE1-27AD-473D-A231-282D07DF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62C5D-E9BF-4232-A417-F48DF0A9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3DC2-7EAA-4BA1-BD54-93466D6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B1BE-C3DD-4CD7-B38D-F2AAF70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03A-34A2-4EC5-9CDE-58D0750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F093B-4389-4DB7-BE8B-DB22286C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E79C-4BED-4833-82BF-C2BD9348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85F3-D1B3-437E-8F26-1150643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A5406-E9D6-4926-B711-0F7F3B6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3B1E5-9D7F-4618-9534-C0A7012BE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43D64-0277-4095-8B37-27E43351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A5177-3D7C-4DEB-8A72-F74F8EB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30783-DF20-4BE6-B030-F035C65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1B404-4F75-410C-BB5B-7E1101C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4470-DC31-4441-96C9-EB6391ED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63AC-6851-4C7C-8608-C7B2787F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0A1BB-E550-4427-8AC2-47A25BD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4D059-AD75-4C1C-8073-0D09251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D96E3-B29D-48B5-880D-3CB9EDF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5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312A-D998-49D2-B4D5-975F48C3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C9C47-D6DA-42C4-81E7-CF9F54C3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95488-F998-460F-B37A-83DA89C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B387-1E87-46B1-A62B-02DCDA92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628CE-EE5C-4050-AFF9-5467EE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4D34-76CA-4B44-93E6-43B3249D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1BF7-FF84-487F-B9AF-C905D20C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34875-9C6B-4E03-92F7-6FD4BAFA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3DDBE-AA50-452B-B61B-6F91752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75A56-B48B-453C-99A6-808EB301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08A46-7627-487C-9F13-C337C35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1689C-8976-490E-85E8-FA7C1AF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07387-F19B-412D-8F3A-DBF2D308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7E578-D8B8-461B-A56C-BA0D0019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E7C29-6F12-4827-A90A-2FDDBA64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22B71-8B31-47D3-BF82-15DED42C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F1E42-0D06-4450-8038-97E9382D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3C49F-BEDC-45C0-AAAE-67B66363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6C208-9465-4CAB-B8D4-95E9E2B7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8831-118C-4E5A-8D3E-13A6541E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9FBB37-BFB1-43CF-998D-59B23B9A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05E15-7AB8-4AAF-92A1-5E661450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DCEC3-3E1F-410B-AA28-9D8DF861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9538B-0F5F-445C-9C35-6A9038F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2262D-0AB0-4F37-8BF8-36464CC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D792A-DE96-4BF0-A1B3-8D2C2630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68A8-6D52-4F3C-BA12-CD951EFE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A279-D4D8-4EB8-8FBD-A9B77A51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3136C-4856-441A-AFB5-11BC9FD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A9FB9-EC52-4B39-9E3E-8D93BC10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54276-A7C0-48F8-9CB8-794D13BD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0CB88-453F-4DC0-895A-5C19D02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F90F-AD96-472D-9F95-1416814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6CFF2-F56C-4C7F-8C71-D0C2E960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1B743-4333-4F4E-9A2A-9EB9231B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2225C-13F9-4DA1-BC17-0DAE9F9F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1B255-9C2B-4F03-875B-75FC69A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1267E-997D-4DE2-8316-B1575DF3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F49FE-B0A6-47AF-BD13-71175917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B0AA4-23FD-44F0-9EDA-AA2CBDD9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F0A8B-659D-419F-9049-C050CDC2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52AB-A49B-401B-ADF9-5A60783FAE72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437DE-5E6F-45D8-833B-DFCC7334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16D5A-D7A0-4720-973E-863CBF8E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A6CD-66F1-4930-ADA4-38519C7E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等线 Light"/>
              </a:rPr>
              <a:t>Week </a:t>
            </a:r>
            <a:r>
              <a:rPr lang="en-US" altLang="zh-CN" dirty="0">
                <a:ea typeface="等线 Light"/>
              </a:rPr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F4DD6-3F24-4658-91CA-A2CBF58B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等线"/>
              </a:rPr>
              <a:t>Assignment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Load Balancing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Name：张颜兵</a:t>
            </a:r>
            <a:endParaRPr lang="zh-CN" dirty="0"/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Id：12132428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Department：MAE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SuperVisor：Prof.吴雷</a:t>
            </a:r>
            <a:endParaRPr lang="en-US" altLang="zh-CN" dirty="0">
              <a:ea typeface="等线"/>
            </a:endParaRPr>
          </a:p>
          <a:p>
            <a:pPr marL="0" indent="0">
              <a:buNone/>
            </a:pPr>
            <a:r>
              <a:rPr lang="en-US" altLang="zh-CN" dirty="0">
                <a:ea typeface="等线"/>
              </a:rPr>
              <a:t>Research Topic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Engineering calculation</a:t>
            </a:r>
          </a:p>
          <a:p>
            <a:pPr marL="0" indent="0">
              <a:buNone/>
            </a:pPr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039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19353-F023-49E1-B3D8-EDB66E18AF8B}"/>
              </a:ext>
            </a:extLst>
          </p:cNvPr>
          <p:cNvSpPr txBox="1"/>
          <p:nvPr/>
        </p:nvSpPr>
        <p:spPr>
          <a:xfrm>
            <a:off x="1348033" y="395926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E1</a:t>
            </a:r>
            <a:endParaRPr lang="zh-CN" altLang="en-US" sz="60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14D0D5B-6941-4389-97E4-A5E465C90697}"/>
              </a:ext>
            </a:extLst>
          </p:cNvPr>
          <p:cNvGrpSpPr/>
          <p:nvPr/>
        </p:nvGrpSpPr>
        <p:grpSpPr>
          <a:xfrm>
            <a:off x="5654390" y="3450274"/>
            <a:ext cx="651652" cy="0"/>
            <a:chOff x="2894029" y="4079449"/>
            <a:chExt cx="651652" cy="0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69F00C5-AE11-4E88-A79E-3D6304D00A0F}"/>
                </a:ext>
              </a:extLst>
            </p:cNvPr>
            <p:cNvCxnSpPr>
              <a:cxnSpLocks/>
            </p:cNvCxnSpPr>
            <p:nvPr/>
          </p:nvCxnSpPr>
          <p:spPr>
            <a:xfrm>
              <a:off x="2894029" y="4079449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F972678-5A71-4D56-A090-71426B91F851}"/>
                </a:ext>
              </a:extLst>
            </p:cNvPr>
            <p:cNvCxnSpPr>
              <a:cxnSpLocks/>
            </p:cNvCxnSpPr>
            <p:nvPr/>
          </p:nvCxnSpPr>
          <p:spPr>
            <a:xfrm>
              <a:off x="3219855" y="4079449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A49E3FB-68D9-4FEF-9628-A1CC6454EDAA}"/>
              </a:ext>
            </a:extLst>
          </p:cNvPr>
          <p:cNvGrpSpPr/>
          <p:nvPr/>
        </p:nvGrpSpPr>
        <p:grpSpPr>
          <a:xfrm>
            <a:off x="6552577" y="3450274"/>
            <a:ext cx="651652" cy="0"/>
            <a:chOff x="2894029" y="4079449"/>
            <a:chExt cx="651652" cy="0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E58B103-7328-49CE-9C32-B9CEC9B9C90F}"/>
                </a:ext>
              </a:extLst>
            </p:cNvPr>
            <p:cNvCxnSpPr>
              <a:cxnSpLocks/>
            </p:cNvCxnSpPr>
            <p:nvPr/>
          </p:nvCxnSpPr>
          <p:spPr>
            <a:xfrm>
              <a:off x="2894029" y="4079449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F097FA9-AF9C-4E87-954B-C6A30D97C26F}"/>
                </a:ext>
              </a:extLst>
            </p:cNvPr>
            <p:cNvCxnSpPr>
              <a:cxnSpLocks/>
            </p:cNvCxnSpPr>
            <p:nvPr/>
          </p:nvCxnSpPr>
          <p:spPr>
            <a:xfrm>
              <a:off x="3219855" y="4079449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D2F9A6B-E2BA-41AC-B06F-62E09F6B4586}"/>
              </a:ext>
            </a:extLst>
          </p:cNvPr>
          <p:cNvGrpSpPr/>
          <p:nvPr/>
        </p:nvGrpSpPr>
        <p:grpSpPr>
          <a:xfrm>
            <a:off x="4775658" y="4667903"/>
            <a:ext cx="651652" cy="0"/>
            <a:chOff x="2894029" y="4079449"/>
            <a:chExt cx="651652" cy="0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A77769B-6BDB-4E3A-A878-B81F98CE0B1D}"/>
                </a:ext>
              </a:extLst>
            </p:cNvPr>
            <p:cNvCxnSpPr>
              <a:cxnSpLocks/>
            </p:cNvCxnSpPr>
            <p:nvPr/>
          </p:nvCxnSpPr>
          <p:spPr>
            <a:xfrm>
              <a:off x="2894029" y="4079449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EE0665E-0D82-41BD-BF84-BE1791005C56}"/>
                </a:ext>
              </a:extLst>
            </p:cNvPr>
            <p:cNvCxnSpPr>
              <a:cxnSpLocks/>
            </p:cNvCxnSpPr>
            <p:nvPr/>
          </p:nvCxnSpPr>
          <p:spPr>
            <a:xfrm>
              <a:off x="3219855" y="4079449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42172E9-AD36-4569-9E4B-52457F5D7265}"/>
              </a:ext>
            </a:extLst>
          </p:cNvPr>
          <p:cNvGrpSpPr/>
          <p:nvPr/>
        </p:nvGrpSpPr>
        <p:grpSpPr>
          <a:xfrm>
            <a:off x="5654390" y="4673134"/>
            <a:ext cx="651652" cy="0"/>
            <a:chOff x="2894029" y="4079449"/>
            <a:chExt cx="651652" cy="0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A42A01A-694C-443A-83E5-1ACF1773CCC5}"/>
                </a:ext>
              </a:extLst>
            </p:cNvPr>
            <p:cNvCxnSpPr>
              <a:cxnSpLocks/>
            </p:cNvCxnSpPr>
            <p:nvPr/>
          </p:nvCxnSpPr>
          <p:spPr>
            <a:xfrm>
              <a:off x="2894029" y="4079449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BC6F283-2080-4842-8473-7A433AE3FCB3}"/>
                </a:ext>
              </a:extLst>
            </p:cNvPr>
            <p:cNvCxnSpPr>
              <a:cxnSpLocks/>
            </p:cNvCxnSpPr>
            <p:nvPr/>
          </p:nvCxnSpPr>
          <p:spPr>
            <a:xfrm>
              <a:off x="3219855" y="4079449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CA6997D-7D43-4715-B542-7DCB906C7887}"/>
              </a:ext>
            </a:extLst>
          </p:cNvPr>
          <p:cNvGrpSpPr/>
          <p:nvPr/>
        </p:nvGrpSpPr>
        <p:grpSpPr>
          <a:xfrm>
            <a:off x="3917941" y="3162004"/>
            <a:ext cx="576540" cy="835832"/>
            <a:chOff x="2036312" y="3791179"/>
            <a:chExt cx="576540" cy="835832"/>
          </a:xfrm>
        </p:grpSpPr>
        <p:pic>
          <p:nvPicPr>
            <p:cNvPr id="7" name="图形 6" descr="机器人">
              <a:extLst>
                <a:ext uri="{FF2B5EF4-FFF2-40B4-BE49-F238E27FC236}">
                  <a16:creationId xmlns:a16="http://schemas.microsoft.com/office/drawing/2014/main" id="{A611CD94-822E-4571-8202-BF0B4C144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47E8C6-B876-4442-AC1F-57B262767607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M1</a:t>
              </a:r>
              <a:endParaRPr lang="zh-CN" altLang="en-US" sz="14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7D09768-A1DB-4AFE-AE35-57BC22CD4527}"/>
              </a:ext>
            </a:extLst>
          </p:cNvPr>
          <p:cNvGrpSpPr/>
          <p:nvPr/>
        </p:nvGrpSpPr>
        <p:grpSpPr>
          <a:xfrm>
            <a:off x="3955928" y="4249987"/>
            <a:ext cx="576540" cy="835832"/>
            <a:chOff x="2036312" y="3791179"/>
            <a:chExt cx="576540" cy="835832"/>
          </a:xfrm>
        </p:grpSpPr>
        <p:pic>
          <p:nvPicPr>
            <p:cNvPr id="33" name="图形 32" descr="机器人">
              <a:extLst>
                <a:ext uri="{FF2B5EF4-FFF2-40B4-BE49-F238E27FC236}">
                  <a16:creationId xmlns:a16="http://schemas.microsoft.com/office/drawing/2014/main" id="{89D66653-6CAD-40DE-A988-726183ECA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D1F499B-02C4-4417-9115-8B7AEE3F63B1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M2</a:t>
              </a:r>
              <a:endParaRPr lang="zh-CN" altLang="en-US" sz="14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D556BF9-4ABF-4A12-9E94-B264C03344BD}"/>
              </a:ext>
            </a:extLst>
          </p:cNvPr>
          <p:cNvGrpSpPr/>
          <p:nvPr/>
        </p:nvGrpSpPr>
        <p:grpSpPr>
          <a:xfrm>
            <a:off x="4775658" y="3106198"/>
            <a:ext cx="651652" cy="369332"/>
            <a:chOff x="4892512" y="3718941"/>
            <a:chExt cx="651652" cy="36933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2C8DA62-4C72-44E8-A230-5EC5BC6834DB}"/>
                </a:ext>
              </a:extLst>
            </p:cNvPr>
            <p:cNvGrpSpPr/>
            <p:nvPr/>
          </p:nvGrpSpPr>
          <p:grpSpPr>
            <a:xfrm>
              <a:off x="4892512" y="4063017"/>
              <a:ext cx="651652" cy="0"/>
              <a:chOff x="2894029" y="4079449"/>
              <a:chExt cx="651652" cy="0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DEDF995F-BA76-4814-B12A-A8D90F828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84C99549-E094-43C0-8103-023E829B9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DA7E593-0D10-4F70-BF34-8D71F0F3977D}"/>
                </a:ext>
              </a:extLst>
            </p:cNvPr>
            <p:cNvSpPr txBox="1"/>
            <p:nvPr/>
          </p:nvSpPr>
          <p:spPr>
            <a:xfrm>
              <a:off x="5065091" y="3718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A4C0847-2B00-4E34-B846-3747F4046C63}"/>
              </a:ext>
            </a:extLst>
          </p:cNvPr>
          <p:cNvSpPr txBox="1"/>
          <p:nvPr/>
        </p:nvSpPr>
        <p:spPr>
          <a:xfrm>
            <a:off x="5836635" y="30927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BE99993-EBAA-409C-B13B-F1AF06E22CD2}"/>
              </a:ext>
            </a:extLst>
          </p:cNvPr>
          <p:cNvSpPr txBox="1"/>
          <p:nvPr/>
        </p:nvSpPr>
        <p:spPr>
          <a:xfrm>
            <a:off x="6714693" y="30809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7684603-70CF-49E1-87F3-E28EA0910E41}"/>
              </a:ext>
            </a:extLst>
          </p:cNvPr>
          <p:cNvSpPr txBox="1"/>
          <p:nvPr/>
        </p:nvSpPr>
        <p:spPr>
          <a:xfrm>
            <a:off x="4949317" y="43151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0FFA9EA-4171-48AA-B51C-517AAE2EB822}"/>
              </a:ext>
            </a:extLst>
          </p:cNvPr>
          <p:cNvSpPr txBox="1"/>
          <p:nvPr/>
        </p:nvSpPr>
        <p:spPr>
          <a:xfrm>
            <a:off x="5817303" y="43151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F4463FC-491F-43A0-B664-44A5CF2E39E2}"/>
                  </a:ext>
                </a:extLst>
              </p:cNvPr>
              <p:cNvSpPr txBox="1"/>
              <p:nvPr/>
            </p:nvSpPr>
            <p:spPr>
              <a:xfrm>
                <a:off x="2589096" y="1725105"/>
                <a:ext cx="73938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你就</a:t>
                </a:r>
                <a:r>
                  <a:rPr lang="en-US" altLang="zh-CN" dirty="0"/>
                  <a:t>There are 2 machines and 5 jobs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2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en-US" altLang="zh-CN" dirty="0"/>
                  <a:t>And then we will always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zh-CN" altLang="en-US" dirty="0"/>
                  <a:t>；</a:t>
                </a:r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F4463FC-491F-43A0-B664-44A5CF2E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96" y="1725105"/>
                <a:ext cx="7393890" cy="646331"/>
              </a:xfrm>
              <a:prstGeom prst="rect">
                <a:avLst/>
              </a:prstGeom>
              <a:blipFill>
                <a:blip r:embed="rId4"/>
                <a:stretch>
                  <a:fillRect l="-742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54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19353-F023-49E1-B3D8-EDB66E18AF8B}"/>
              </a:ext>
            </a:extLst>
          </p:cNvPr>
          <p:cNvSpPr txBox="1"/>
          <p:nvPr/>
        </p:nvSpPr>
        <p:spPr>
          <a:xfrm>
            <a:off x="1348033" y="395926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E2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A2FBAD-16A1-487A-8A27-A5AFACDA046C}"/>
                  </a:ext>
                </a:extLst>
              </p:cNvPr>
              <p:cNvSpPr txBox="1"/>
              <p:nvPr/>
            </p:nvSpPr>
            <p:spPr>
              <a:xfrm>
                <a:off x="2589096" y="1725105"/>
                <a:ext cx="73938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你好</a:t>
                </a:r>
                <a:r>
                  <a:rPr lang="en-US" altLang="zh-CN" dirty="0"/>
                  <a:t>There are also 2 machines and 5 jobs , and we will have two examples to explain makespan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strongly depends on the order of jobs. 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A2FBAD-16A1-487A-8A27-A5AFACDA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96" y="1725105"/>
                <a:ext cx="7393890" cy="646331"/>
              </a:xfrm>
              <a:prstGeom prst="rect">
                <a:avLst/>
              </a:prstGeom>
              <a:blipFill>
                <a:blip r:embed="rId2"/>
                <a:stretch>
                  <a:fillRect l="-742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1CA6997D-7D43-4715-B542-7DCB906C7887}"/>
              </a:ext>
            </a:extLst>
          </p:cNvPr>
          <p:cNvGrpSpPr/>
          <p:nvPr/>
        </p:nvGrpSpPr>
        <p:grpSpPr>
          <a:xfrm>
            <a:off x="1553880" y="3260093"/>
            <a:ext cx="576540" cy="835832"/>
            <a:chOff x="2036312" y="3791179"/>
            <a:chExt cx="576540" cy="835832"/>
          </a:xfrm>
        </p:grpSpPr>
        <p:pic>
          <p:nvPicPr>
            <p:cNvPr id="7" name="图形 6" descr="机器人">
              <a:extLst>
                <a:ext uri="{FF2B5EF4-FFF2-40B4-BE49-F238E27FC236}">
                  <a16:creationId xmlns:a16="http://schemas.microsoft.com/office/drawing/2014/main" id="{A611CD94-822E-4571-8202-BF0B4C144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47E8C6-B876-4442-AC1F-57B262767607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M1</a:t>
              </a:r>
              <a:endParaRPr lang="zh-CN" altLang="en-US" sz="14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7D09768-A1DB-4AFE-AE35-57BC22CD4527}"/>
              </a:ext>
            </a:extLst>
          </p:cNvPr>
          <p:cNvGrpSpPr/>
          <p:nvPr/>
        </p:nvGrpSpPr>
        <p:grpSpPr>
          <a:xfrm>
            <a:off x="1553880" y="4290453"/>
            <a:ext cx="576540" cy="835832"/>
            <a:chOff x="2036312" y="3791179"/>
            <a:chExt cx="576540" cy="835832"/>
          </a:xfrm>
        </p:grpSpPr>
        <p:pic>
          <p:nvPicPr>
            <p:cNvPr id="33" name="图形 32" descr="机器人">
              <a:extLst>
                <a:ext uri="{FF2B5EF4-FFF2-40B4-BE49-F238E27FC236}">
                  <a16:creationId xmlns:a16="http://schemas.microsoft.com/office/drawing/2014/main" id="{89D66653-6CAD-40DE-A988-726183ECA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D1F499B-02C4-4417-9115-8B7AEE3F63B1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M2</a:t>
              </a:r>
              <a:endParaRPr lang="zh-CN" altLang="en-US" sz="14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D556BF9-4ABF-4A12-9E94-B264C03344BD}"/>
              </a:ext>
            </a:extLst>
          </p:cNvPr>
          <p:cNvGrpSpPr/>
          <p:nvPr/>
        </p:nvGrpSpPr>
        <p:grpSpPr>
          <a:xfrm>
            <a:off x="2223061" y="4339037"/>
            <a:ext cx="651652" cy="369332"/>
            <a:chOff x="4892512" y="3718941"/>
            <a:chExt cx="651652" cy="36933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2C8DA62-4C72-44E8-A230-5EC5BC6834DB}"/>
                </a:ext>
              </a:extLst>
            </p:cNvPr>
            <p:cNvGrpSpPr/>
            <p:nvPr/>
          </p:nvGrpSpPr>
          <p:grpSpPr>
            <a:xfrm>
              <a:off x="4892512" y="4063017"/>
              <a:ext cx="651652" cy="0"/>
              <a:chOff x="2894029" y="4079449"/>
              <a:chExt cx="651652" cy="0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DEDF995F-BA76-4814-B12A-A8D90F828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84C99549-E094-43C0-8103-023E829B9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DA7E593-0D10-4F70-BF34-8D71F0F3977D}"/>
                </a:ext>
              </a:extLst>
            </p:cNvPr>
            <p:cNvSpPr txBox="1"/>
            <p:nvPr/>
          </p:nvSpPr>
          <p:spPr>
            <a:xfrm>
              <a:off x="5065091" y="3718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BE7E3A-2299-4F9B-A9E4-A8AADA23C896}"/>
                  </a:ext>
                </a:extLst>
              </p:cNvPr>
              <p:cNvSpPr txBox="1"/>
              <p:nvPr/>
            </p:nvSpPr>
            <p:spPr>
              <a:xfrm>
                <a:off x="1530277" y="2647649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；</a:t>
                </a: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BE7E3A-2299-4F9B-A9E4-A8AADA23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77" y="2647649"/>
                <a:ext cx="3750203" cy="369332"/>
              </a:xfrm>
              <a:prstGeom prst="rect">
                <a:avLst/>
              </a:prstGeom>
              <a:blipFill>
                <a:blip r:embed="rId5"/>
                <a:stretch>
                  <a:fillRect t="-8197" r="-748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922C6730-513C-4FA6-A5B4-08C7EE63DA56}"/>
              </a:ext>
            </a:extLst>
          </p:cNvPr>
          <p:cNvGrpSpPr/>
          <p:nvPr/>
        </p:nvGrpSpPr>
        <p:grpSpPr>
          <a:xfrm>
            <a:off x="2734395" y="3269165"/>
            <a:ext cx="977478" cy="373755"/>
            <a:chOff x="2415301" y="4937368"/>
            <a:chExt cx="977478" cy="37375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42172E9-AD36-4569-9E4B-52457F5D7265}"/>
                </a:ext>
              </a:extLst>
            </p:cNvPr>
            <p:cNvGrpSpPr/>
            <p:nvPr/>
          </p:nvGrpSpPr>
          <p:grpSpPr>
            <a:xfrm>
              <a:off x="2415301" y="5311123"/>
              <a:ext cx="651652" cy="0"/>
              <a:chOff x="2894029" y="4079449"/>
              <a:chExt cx="651652" cy="0"/>
            </a:xfrm>
          </p:grpSpPr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3A42A01A-694C-443A-83E5-1ACF1773C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ABC6F283-2080-4842-8473-7A433AE3F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FFA9EA-4171-48AA-B51C-517AAE2EB822}"/>
                </a:ext>
              </a:extLst>
            </p:cNvPr>
            <p:cNvSpPr txBox="1"/>
            <p:nvPr/>
          </p:nvSpPr>
          <p:spPr>
            <a:xfrm>
              <a:off x="2760459" y="49373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6AC99B3-A24B-44FE-B12A-2349559C92CF}"/>
                </a:ext>
              </a:extLst>
            </p:cNvPr>
            <p:cNvCxnSpPr>
              <a:cxnSpLocks/>
            </p:cNvCxnSpPr>
            <p:nvPr/>
          </p:nvCxnSpPr>
          <p:spPr>
            <a:xfrm>
              <a:off x="3066953" y="5306700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509B1DC-9D5B-4E29-A5EA-FF4D0B13AB77}"/>
              </a:ext>
            </a:extLst>
          </p:cNvPr>
          <p:cNvGrpSpPr/>
          <p:nvPr/>
        </p:nvGrpSpPr>
        <p:grpSpPr>
          <a:xfrm>
            <a:off x="2232727" y="3284385"/>
            <a:ext cx="348421" cy="369332"/>
            <a:chOff x="1357699" y="3765152"/>
            <a:chExt cx="348421" cy="369332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EE0665E-0D82-41BD-BF84-BE1791005C56}"/>
                </a:ext>
              </a:extLst>
            </p:cNvPr>
            <p:cNvCxnSpPr>
              <a:cxnSpLocks/>
            </p:cNvCxnSpPr>
            <p:nvPr/>
          </p:nvCxnSpPr>
          <p:spPr>
            <a:xfrm>
              <a:off x="1357699" y="4119264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F1DE58D-247B-439D-A317-668A858C39D7}"/>
                </a:ext>
              </a:extLst>
            </p:cNvPr>
            <p:cNvSpPr txBox="1"/>
            <p:nvPr/>
          </p:nvSpPr>
          <p:spPr>
            <a:xfrm>
              <a:off x="1399626" y="37651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9C68F28-3B5E-4D40-9998-9F0FE14E317F}"/>
              </a:ext>
            </a:extLst>
          </p:cNvPr>
          <p:cNvGrpSpPr/>
          <p:nvPr/>
        </p:nvGrpSpPr>
        <p:grpSpPr>
          <a:xfrm>
            <a:off x="3907246" y="3319226"/>
            <a:ext cx="1629130" cy="369332"/>
            <a:chOff x="3134326" y="3799993"/>
            <a:chExt cx="1629130" cy="36933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451A722-283D-42A6-B2E9-4DDF64E5EA7D}"/>
                </a:ext>
              </a:extLst>
            </p:cNvPr>
            <p:cNvGrpSpPr/>
            <p:nvPr/>
          </p:nvGrpSpPr>
          <p:grpSpPr>
            <a:xfrm>
              <a:off x="3134326" y="4121351"/>
              <a:ext cx="1629130" cy="4049"/>
              <a:chOff x="4630132" y="4482891"/>
              <a:chExt cx="1629130" cy="4049"/>
            </a:xfrm>
          </p:grpSpPr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94BC7370-13CB-499F-A6CB-C3099132C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0132" y="4486940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DA1A6003-B8D9-4215-A7BF-EFFBAF34C17D}"/>
                  </a:ext>
                </a:extLst>
              </p:cNvPr>
              <p:cNvGrpSpPr/>
              <p:nvPr/>
            </p:nvGrpSpPr>
            <p:grpSpPr>
              <a:xfrm>
                <a:off x="4955958" y="4482891"/>
                <a:ext cx="1303304" cy="0"/>
                <a:chOff x="2661836" y="4088263"/>
                <a:chExt cx="1303304" cy="0"/>
              </a:xfrm>
            </p:grpSpPr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53F56DB3-46F0-48E6-ABB1-D5CDF80C08F3}"/>
                    </a:ext>
                  </a:extLst>
                </p:cNvPr>
                <p:cNvGrpSpPr/>
                <p:nvPr/>
              </p:nvGrpSpPr>
              <p:grpSpPr>
                <a:xfrm>
                  <a:off x="2661836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48" name="直接箭头连接符 47">
                    <a:extLst>
                      <a:ext uri="{FF2B5EF4-FFF2-40B4-BE49-F238E27FC236}">
                        <a16:creationId xmlns:a16="http://schemas.microsoft.com/office/drawing/2014/main" id="{C3FA75C9-5C50-4242-884E-131AE38B07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箭头连接符 48">
                    <a:extLst>
                      <a:ext uri="{FF2B5EF4-FFF2-40B4-BE49-F238E27FC236}">
                        <a16:creationId xmlns:a16="http://schemas.microsoft.com/office/drawing/2014/main" id="{D3CD387F-5905-4430-9D0A-A1A650C833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7F4B859-63A7-4EDF-9F13-D523317E19A9}"/>
                    </a:ext>
                  </a:extLst>
                </p:cNvPr>
                <p:cNvGrpSpPr/>
                <p:nvPr/>
              </p:nvGrpSpPr>
              <p:grpSpPr>
                <a:xfrm>
                  <a:off x="3313488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46" name="直接箭头连接符 45">
                    <a:extLst>
                      <a:ext uri="{FF2B5EF4-FFF2-40B4-BE49-F238E27FC236}">
                        <a16:creationId xmlns:a16="http://schemas.microsoft.com/office/drawing/2014/main" id="{65CB0603-2264-481A-A8F3-98CD3D2E7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箭头连接符 46">
                    <a:extLst>
                      <a:ext uri="{FF2B5EF4-FFF2-40B4-BE49-F238E27FC236}">
                        <a16:creationId xmlns:a16="http://schemas.microsoft.com/office/drawing/2014/main" id="{1A4E37BA-30DF-4897-9925-CB0F9D9303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3A8297C-0AD7-461D-A86E-07864FB80536}"/>
                </a:ext>
              </a:extLst>
            </p:cNvPr>
            <p:cNvSpPr txBox="1"/>
            <p:nvPr/>
          </p:nvSpPr>
          <p:spPr>
            <a:xfrm>
              <a:off x="3823463" y="37999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A6013FD-3F79-4BD9-BCCB-B84777808252}"/>
              </a:ext>
            </a:extLst>
          </p:cNvPr>
          <p:cNvGrpSpPr/>
          <p:nvPr/>
        </p:nvGrpSpPr>
        <p:grpSpPr>
          <a:xfrm>
            <a:off x="3079553" y="4339037"/>
            <a:ext cx="1303304" cy="369332"/>
            <a:chOff x="2204525" y="4819804"/>
            <a:chExt cx="1303304" cy="36933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804346C-9BA7-48C4-92B3-4593820A50CC}"/>
                </a:ext>
              </a:extLst>
            </p:cNvPr>
            <p:cNvGrpSpPr/>
            <p:nvPr/>
          </p:nvGrpSpPr>
          <p:grpSpPr>
            <a:xfrm>
              <a:off x="2204525" y="5163880"/>
              <a:ext cx="1303304" cy="0"/>
              <a:chOff x="2661836" y="4088263"/>
              <a:chExt cx="1303304" cy="0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C14D0D5B-6941-4389-97E4-A5E465C90697}"/>
                  </a:ext>
                </a:extLst>
              </p:cNvPr>
              <p:cNvGrpSpPr/>
              <p:nvPr/>
            </p:nvGrpSpPr>
            <p:grpSpPr>
              <a:xfrm>
                <a:off x="2661836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069F00C5-AE11-4E88-A79E-3D6304D00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1F972678-5A71-4D56-A090-71426B91F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7A49E3FB-68D9-4FEF-9628-A1CC6454EDAA}"/>
                  </a:ext>
                </a:extLst>
              </p:cNvPr>
              <p:cNvGrpSpPr/>
              <p:nvPr/>
            </p:nvGrpSpPr>
            <p:grpSpPr>
              <a:xfrm>
                <a:off x="3313488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3E58B103-7328-49CE-9C32-B9CEC9B9C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3F097FA9-AF9C-4E87-954B-C6A30D97C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360A463-2261-4CBD-BF3E-B276F65A4D84}"/>
                </a:ext>
              </a:extLst>
            </p:cNvPr>
            <p:cNvSpPr txBox="1"/>
            <p:nvPr/>
          </p:nvSpPr>
          <p:spPr>
            <a:xfrm>
              <a:off x="2762848" y="481980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E57B270-B0DB-4FAE-826A-7B786DEF143F}"/>
                  </a:ext>
                </a:extLst>
              </p:cNvPr>
              <p:cNvSpPr txBox="1"/>
              <p:nvPr/>
            </p:nvSpPr>
            <p:spPr>
              <a:xfrm>
                <a:off x="6770431" y="2647649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；</a:t>
                </a: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E57B270-B0DB-4FAE-826A-7B786DEF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431" y="2647649"/>
                <a:ext cx="3750203" cy="369332"/>
              </a:xfrm>
              <a:prstGeom prst="rect">
                <a:avLst/>
              </a:prstGeom>
              <a:blipFill>
                <a:blip r:embed="rId6"/>
                <a:stretch>
                  <a:fillRect t="-8197" r="-731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组合 94">
            <a:extLst>
              <a:ext uri="{FF2B5EF4-FFF2-40B4-BE49-F238E27FC236}">
                <a16:creationId xmlns:a16="http://schemas.microsoft.com/office/drawing/2014/main" id="{B7AB88F5-3DE5-4D83-90B7-696C77E468BE}"/>
              </a:ext>
            </a:extLst>
          </p:cNvPr>
          <p:cNvGrpSpPr/>
          <p:nvPr/>
        </p:nvGrpSpPr>
        <p:grpSpPr>
          <a:xfrm>
            <a:off x="6778349" y="3235801"/>
            <a:ext cx="576540" cy="835832"/>
            <a:chOff x="2036312" y="3791179"/>
            <a:chExt cx="576540" cy="835832"/>
          </a:xfrm>
        </p:grpSpPr>
        <p:pic>
          <p:nvPicPr>
            <p:cNvPr id="96" name="图形 95" descr="机器人">
              <a:extLst>
                <a:ext uri="{FF2B5EF4-FFF2-40B4-BE49-F238E27FC236}">
                  <a16:creationId xmlns:a16="http://schemas.microsoft.com/office/drawing/2014/main" id="{4A1221A7-1817-43FD-AA42-35C3D75EE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61D24024-68B6-4C27-95CA-C9D17F977D4A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M1</a:t>
              </a:r>
              <a:endParaRPr lang="zh-CN" altLang="en-US" sz="1400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F3F98E61-9569-435B-AAD8-070692921545}"/>
              </a:ext>
            </a:extLst>
          </p:cNvPr>
          <p:cNvGrpSpPr/>
          <p:nvPr/>
        </p:nvGrpSpPr>
        <p:grpSpPr>
          <a:xfrm>
            <a:off x="6778349" y="4339037"/>
            <a:ext cx="576540" cy="835832"/>
            <a:chOff x="2036312" y="3791179"/>
            <a:chExt cx="576540" cy="835832"/>
          </a:xfrm>
        </p:grpSpPr>
        <p:pic>
          <p:nvPicPr>
            <p:cNvPr id="99" name="图形 98" descr="机器人">
              <a:extLst>
                <a:ext uri="{FF2B5EF4-FFF2-40B4-BE49-F238E27FC236}">
                  <a16:creationId xmlns:a16="http://schemas.microsoft.com/office/drawing/2014/main" id="{3196195A-C004-46D9-AD06-56852E90C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1ECE827-9516-4333-8D05-F0E956D79D36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M2</a:t>
              </a:r>
              <a:endParaRPr lang="zh-CN" altLang="en-US" sz="1400" dirty="0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978FDF0D-1558-4D58-B760-08E6342D4583}"/>
              </a:ext>
            </a:extLst>
          </p:cNvPr>
          <p:cNvGrpSpPr/>
          <p:nvPr/>
        </p:nvGrpSpPr>
        <p:grpSpPr>
          <a:xfrm>
            <a:off x="7447530" y="4339037"/>
            <a:ext cx="651652" cy="369332"/>
            <a:chOff x="4892512" y="3718941"/>
            <a:chExt cx="651652" cy="369332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3B6D1D81-E536-45C4-8BA7-BC97FACD0FCA}"/>
                </a:ext>
              </a:extLst>
            </p:cNvPr>
            <p:cNvGrpSpPr/>
            <p:nvPr/>
          </p:nvGrpSpPr>
          <p:grpSpPr>
            <a:xfrm>
              <a:off x="4892512" y="4063017"/>
              <a:ext cx="651652" cy="0"/>
              <a:chOff x="2894029" y="4079449"/>
              <a:chExt cx="651652" cy="0"/>
            </a:xfrm>
          </p:grpSpPr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ED02CB5C-0909-474F-8A83-ADA2ED69E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2BCA4132-DE38-4A3C-B5AF-3027A575AF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8AB016C5-683A-4045-BA2A-6844D4285F42}"/>
                </a:ext>
              </a:extLst>
            </p:cNvPr>
            <p:cNvSpPr txBox="1"/>
            <p:nvPr/>
          </p:nvSpPr>
          <p:spPr>
            <a:xfrm>
              <a:off x="5065091" y="3718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E695C0D-899D-446D-93F4-26936B641AFC}"/>
              </a:ext>
            </a:extLst>
          </p:cNvPr>
          <p:cNvGrpSpPr/>
          <p:nvPr/>
        </p:nvGrpSpPr>
        <p:grpSpPr>
          <a:xfrm>
            <a:off x="7958864" y="3269165"/>
            <a:ext cx="977478" cy="373755"/>
            <a:chOff x="2415301" y="4937368"/>
            <a:chExt cx="977478" cy="37375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43FED07-C7BB-42B3-A677-A73CC91C2DA0}"/>
                </a:ext>
              </a:extLst>
            </p:cNvPr>
            <p:cNvGrpSpPr/>
            <p:nvPr/>
          </p:nvGrpSpPr>
          <p:grpSpPr>
            <a:xfrm>
              <a:off x="2415301" y="5311123"/>
              <a:ext cx="651652" cy="0"/>
              <a:chOff x="2894029" y="4079449"/>
              <a:chExt cx="651652" cy="0"/>
            </a:xfrm>
          </p:grpSpPr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E96FD82C-090A-4A67-84A5-A8AAEA278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9BEF9801-C163-4BF7-88BB-3AFF2F34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88E9DB7-5676-4F8B-8CEB-1F7B173DD1C3}"/>
                </a:ext>
              </a:extLst>
            </p:cNvPr>
            <p:cNvSpPr txBox="1"/>
            <p:nvPr/>
          </p:nvSpPr>
          <p:spPr>
            <a:xfrm>
              <a:off x="2760459" y="49373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6C2D65A-A917-4FD5-8998-D6B89D301831}"/>
                </a:ext>
              </a:extLst>
            </p:cNvPr>
            <p:cNvCxnSpPr>
              <a:cxnSpLocks/>
            </p:cNvCxnSpPr>
            <p:nvPr/>
          </p:nvCxnSpPr>
          <p:spPr>
            <a:xfrm>
              <a:off x="3066953" y="5306700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D206609B-F64F-4318-8444-7ECFE54E6ED0}"/>
              </a:ext>
            </a:extLst>
          </p:cNvPr>
          <p:cNvGrpSpPr/>
          <p:nvPr/>
        </p:nvGrpSpPr>
        <p:grpSpPr>
          <a:xfrm>
            <a:off x="7457196" y="3284385"/>
            <a:ext cx="348421" cy="369332"/>
            <a:chOff x="1357699" y="3765152"/>
            <a:chExt cx="348421" cy="369332"/>
          </a:xfrm>
        </p:grpSpPr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A54ADFAF-2ADC-4B12-B001-68EDF98EF258}"/>
                </a:ext>
              </a:extLst>
            </p:cNvPr>
            <p:cNvCxnSpPr>
              <a:cxnSpLocks/>
            </p:cNvCxnSpPr>
            <p:nvPr/>
          </p:nvCxnSpPr>
          <p:spPr>
            <a:xfrm>
              <a:off x="1357699" y="4119264"/>
              <a:ext cx="325826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DF5BFC85-A2D8-4CBF-B08B-7A2C691B5EDA}"/>
                </a:ext>
              </a:extLst>
            </p:cNvPr>
            <p:cNvSpPr txBox="1"/>
            <p:nvPr/>
          </p:nvSpPr>
          <p:spPr>
            <a:xfrm>
              <a:off x="1399626" y="37651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154B669-1946-4B35-9448-F8535290DF2E}"/>
              </a:ext>
            </a:extLst>
          </p:cNvPr>
          <p:cNvGrpSpPr/>
          <p:nvPr/>
        </p:nvGrpSpPr>
        <p:grpSpPr>
          <a:xfrm>
            <a:off x="8300826" y="4348426"/>
            <a:ext cx="1629130" cy="369332"/>
            <a:chOff x="3134326" y="3799993"/>
            <a:chExt cx="1629130" cy="369332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474EBA7B-3846-4B6E-A6C1-5AC45938B83F}"/>
                </a:ext>
              </a:extLst>
            </p:cNvPr>
            <p:cNvGrpSpPr/>
            <p:nvPr/>
          </p:nvGrpSpPr>
          <p:grpSpPr>
            <a:xfrm>
              <a:off x="3134326" y="4121351"/>
              <a:ext cx="1629130" cy="4049"/>
              <a:chOff x="4630132" y="4482891"/>
              <a:chExt cx="1629130" cy="4049"/>
            </a:xfrm>
          </p:grpSpPr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F9CD2D48-59B7-4631-BF56-876DF23E7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0132" y="4486940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6623A4E-E209-433D-B912-D961A9C2A139}"/>
                  </a:ext>
                </a:extLst>
              </p:cNvPr>
              <p:cNvGrpSpPr/>
              <p:nvPr/>
            </p:nvGrpSpPr>
            <p:grpSpPr>
              <a:xfrm>
                <a:off x="4955958" y="4482891"/>
                <a:ext cx="1303304" cy="0"/>
                <a:chOff x="2661836" y="4088263"/>
                <a:chExt cx="1303304" cy="0"/>
              </a:xfrm>
            </p:grpSpPr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3F226C22-2820-4066-831D-049E8DE30EDE}"/>
                    </a:ext>
                  </a:extLst>
                </p:cNvPr>
                <p:cNvGrpSpPr/>
                <p:nvPr/>
              </p:nvGrpSpPr>
              <p:grpSpPr>
                <a:xfrm>
                  <a:off x="2661836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124" name="直接箭头连接符 123">
                    <a:extLst>
                      <a:ext uri="{FF2B5EF4-FFF2-40B4-BE49-F238E27FC236}">
                        <a16:creationId xmlns:a16="http://schemas.microsoft.com/office/drawing/2014/main" id="{ADFB8A75-13E2-4B9B-B52B-C1EE0465A8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箭头连接符 124">
                    <a:extLst>
                      <a:ext uri="{FF2B5EF4-FFF2-40B4-BE49-F238E27FC236}">
                        <a16:creationId xmlns:a16="http://schemas.microsoft.com/office/drawing/2014/main" id="{BAFF5668-903E-4759-9876-D18CF7CD5E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46218416-E08A-4A56-992F-83FB252E65F6}"/>
                    </a:ext>
                  </a:extLst>
                </p:cNvPr>
                <p:cNvGrpSpPr/>
                <p:nvPr/>
              </p:nvGrpSpPr>
              <p:grpSpPr>
                <a:xfrm>
                  <a:off x="3313488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122" name="直接箭头连接符 121">
                    <a:extLst>
                      <a:ext uri="{FF2B5EF4-FFF2-40B4-BE49-F238E27FC236}">
                        <a16:creationId xmlns:a16="http://schemas.microsoft.com/office/drawing/2014/main" id="{22C7E346-3835-481A-A9D3-6E4CAD8BB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箭头连接符 122">
                    <a:extLst>
                      <a:ext uri="{FF2B5EF4-FFF2-40B4-BE49-F238E27FC236}">
                        <a16:creationId xmlns:a16="http://schemas.microsoft.com/office/drawing/2014/main" id="{529D60A5-A9F6-4ECA-90BF-9C94A7A0A4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92487BE1-110B-4A89-9499-53002F85C174}"/>
                </a:ext>
              </a:extLst>
            </p:cNvPr>
            <p:cNvSpPr txBox="1"/>
            <p:nvPr/>
          </p:nvSpPr>
          <p:spPr>
            <a:xfrm>
              <a:off x="3823463" y="37999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96A2A4A5-53F3-4A02-8DC3-BC325CF1FD0E}"/>
              </a:ext>
            </a:extLst>
          </p:cNvPr>
          <p:cNvGrpSpPr/>
          <p:nvPr/>
        </p:nvGrpSpPr>
        <p:grpSpPr>
          <a:xfrm>
            <a:off x="9115391" y="3304766"/>
            <a:ext cx="1303304" cy="369332"/>
            <a:chOff x="2204525" y="4819804"/>
            <a:chExt cx="1303304" cy="369332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F8CDEED9-DAB3-4F29-8983-E571DD20CD14}"/>
                </a:ext>
              </a:extLst>
            </p:cNvPr>
            <p:cNvGrpSpPr/>
            <p:nvPr/>
          </p:nvGrpSpPr>
          <p:grpSpPr>
            <a:xfrm>
              <a:off x="2204525" y="5163880"/>
              <a:ext cx="1303304" cy="0"/>
              <a:chOff x="2661836" y="4088263"/>
              <a:chExt cx="1303304" cy="0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D0092F67-F8F4-4721-965A-32351B5FFBEF}"/>
                  </a:ext>
                </a:extLst>
              </p:cNvPr>
              <p:cNvGrpSpPr/>
              <p:nvPr/>
            </p:nvGrpSpPr>
            <p:grpSpPr>
              <a:xfrm>
                <a:off x="2661836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EF663348-2874-4BBB-834A-0BAF7F0D78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A109D01A-971C-4C69-B124-F30505329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62142D4A-65BF-4831-9051-F31499FECC71}"/>
                  </a:ext>
                </a:extLst>
              </p:cNvPr>
              <p:cNvGrpSpPr/>
              <p:nvPr/>
            </p:nvGrpSpPr>
            <p:grpSpPr>
              <a:xfrm>
                <a:off x="3313488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F553BDE0-4A98-4A27-811B-3B8D37DBB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D1B8477C-3224-4B3F-966A-79E019603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52C384BE-B115-4B10-A632-62D88B4957A0}"/>
                </a:ext>
              </a:extLst>
            </p:cNvPr>
            <p:cNvSpPr txBox="1"/>
            <p:nvPr/>
          </p:nvSpPr>
          <p:spPr>
            <a:xfrm>
              <a:off x="2762848" y="481980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013A348-21DC-4AD5-9AD7-822FC2D5743A}"/>
                  </a:ext>
                </a:extLst>
              </p:cNvPr>
              <p:cNvSpPr txBox="1"/>
              <p:nvPr/>
            </p:nvSpPr>
            <p:spPr>
              <a:xfrm>
                <a:off x="2376553" y="5368433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9,6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zh-CN" altLang="en-US" dirty="0"/>
                  <a:t>；</a:t>
                </a:r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013A348-21DC-4AD5-9AD7-822FC2D5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53" y="5368433"/>
                <a:ext cx="3750203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541F35A-7DCF-4C7E-82B3-479F24596DF7}"/>
                  </a:ext>
                </a:extLst>
              </p:cNvPr>
              <p:cNvSpPr txBox="1"/>
              <p:nvPr/>
            </p:nvSpPr>
            <p:spPr>
              <a:xfrm>
                <a:off x="7470227" y="5377516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8,7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zh-CN" altLang="en-US" dirty="0"/>
                  <a:t>；</a:t>
                </a: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541F35A-7DCF-4C7E-82B3-479F24596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227" y="5377516"/>
                <a:ext cx="3750203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17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19353-F023-49E1-B3D8-EDB66E18AF8B}"/>
              </a:ext>
            </a:extLst>
          </p:cNvPr>
          <p:cNvSpPr txBox="1"/>
          <p:nvPr/>
        </p:nvSpPr>
        <p:spPr>
          <a:xfrm>
            <a:off x="1348033" y="395926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E3</a:t>
            </a:r>
            <a:endParaRPr lang="zh-CN" alt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A2FBAD-16A1-487A-8A27-A5AFACDA046C}"/>
                  </a:ext>
                </a:extLst>
              </p:cNvPr>
              <p:cNvSpPr txBox="1"/>
              <p:nvPr/>
            </p:nvSpPr>
            <p:spPr>
              <a:xfrm>
                <a:off x="2589095" y="1725105"/>
                <a:ext cx="7015035" cy="106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你好</a:t>
                </a:r>
                <a:r>
                  <a:rPr lang="en-US" altLang="zh-CN" dirty="0"/>
                  <a:t>There are 3 machines and 8 jobs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and then we will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zh-CN" altLang="en-US" dirty="0"/>
              </a:p>
              <a:p>
                <a:r>
                  <a:rPr lang="en-US" altLang="zh-CN" dirty="0"/>
                  <a:t> 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A2FBAD-16A1-487A-8A27-A5AFACDA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95" y="1725105"/>
                <a:ext cx="7015035" cy="1062535"/>
              </a:xfrm>
              <a:prstGeom prst="rect">
                <a:avLst/>
              </a:prstGeom>
              <a:blipFill>
                <a:blip r:embed="rId2"/>
                <a:stretch>
                  <a:fillRect l="-783" t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1CA6997D-7D43-4715-B542-7DCB906C7887}"/>
              </a:ext>
            </a:extLst>
          </p:cNvPr>
          <p:cNvGrpSpPr/>
          <p:nvPr/>
        </p:nvGrpSpPr>
        <p:grpSpPr>
          <a:xfrm>
            <a:off x="1161131" y="3256182"/>
            <a:ext cx="576540" cy="835832"/>
            <a:chOff x="2036312" y="3791179"/>
            <a:chExt cx="576540" cy="835832"/>
          </a:xfrm>
        </p:grpSpPr>
        <p:pic>
          <p:nvPicPr>
            <p:cNvPr id="7" name="图形 6" descr="机器人">
              <a:extLst>
                <a:ext uri="{FF2B5EF4-FFF2-40B4-BE49-F238E27FC236}">
                  <a16:creationId xmlns:a16="http://schemas.microsoft.com/office/drawing/2014/main" id="{A611CD94-822E-4571-8202-BF0B4C144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47E8C6-B876-4442-AC1F-57B262767607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M1</a:t>
              </a:r>
              <a:endParaRPr lang="zh-CN" altLang="en-US" sz="14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7D09768-A1DB-4AFE-AE35-57BC22CD4527}"/>
              </a:ext>
            </a:extLst>
          </p:cNvPr>
          <p:cNvGrpSpPr/>
          <p:nvPr/>
        </p:nvGrpSpPr>
        <p:grpSpPr>
          <a:xfrm>
            <a:off x="1161131" y="4290453"/>
            <a:ext cx="576540" cy="835832"/>
            <a:chOff x="2036312" y="3791179"/>
            <a:chExt cx="576540" cy="835832"/>
          </a:xfrm>
        </p:grpSpPr>
        <p:pic>
          <p:nvPicPr>
            <p:cNvPr id="33" name="图形 32" descr="机器人">
              <a:extLst>
                <a:ext uri="{FF2B5EF4-FFF2-40B4-BE49-F238E27FC236}">
                  <a16:creationId xmlns:a16="http://schemas.microsoft.com/office/drawing/2014/main" id="{89D66653-6CAD-40DE-A988-726183ECA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D1F499B-02C4-4417-9115-8B7AEE3F63B1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M2</a:t>
              </a:r>
              <a:endParaRPr lang="zh-CN" altLang="en-US" sz="14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D556BF9-4ABF-4A12-9E94-B264C03344BD}"/>
              </a:ext>
            </a:extLst>
          </p:cNvPr>
          <p:cNvGrpSpPr/>
          <p:nvPr/>
        </p:nvGrpSpPr>
        <p:grpSpPr>
          <a:xfrm>
            <a:off x="1830312" y="4339037"/>
            <a:ext cx="651652" cy="369332"/>
            <a:chOff x="4892512" y="3718941"/>
            <a:chExt cx="651652" cy="36933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2C8DA62-4C72-44E8-A230-5EC5BC6834DB}"/>
                </a:ext>
              </a:extLst>
            </p:cNvPr>
            <p:cNvGrpSpPr/>
            <p:nvPr/>
          </p:nvGrpSpPr>
          <p:grpSpPr>
            <a:xfrm>
              <a:off x="4892512" y="4063017"/>
              <a:ext cx="651652" cy="0"/>
              <a:chOff x="2894029" y="4079449"/>
              <a:chExt cx="651652" cy="0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DEDF995F-BA76-4814-B12A-A8D90F828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84C99549-E094-43C0-8103-023E829B9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DA7E593-0D10-4F70-BF34-8D71F0F3977D}"/>
                </a:ext>
              </a:extLst>
            </p:cNvPr>
            <p:cNvSpPr txBox="1"/>
            <p:nvPr/>
          </p:nvSpPr>
          <p:spPr>
            <a:xfrm>
              <a:off x="5065091" y="3718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BE7E3A-2299-4F9B-A9E4-A8AADA23C896}"/>
                  </a:ext>
                </a:extLst>
              </p:cNvPr>
              <p:cNvSpPr txBox="1"/>
              <p:nvPr/>
            </p:nvSpPr>
            <p:spPr>
              <a:xfrm>
                <a:off x="-527069" y="2862685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𝑟𝑒𝑒𝑑𝑦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BE7E3A-2299-4F9B-A9E4-A8AADA23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7069" y="2862685"/>
                <a:ext cx="375020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>
            <a:extLst>
              <a:ext uri="{FF2B5EF4-FFF2-40B4-BE49-F238E27FC236}">
                <a16:creationId xmlns:a16="http://schemas.microsoft.com/office/drawing/2014/main" id="{2A6013FD-3F79-4BD9-BCCB-B84777808252}"/>
              </a:ext>
            </a:extLst>
          </p:cNvPr>
          <p:cNvGrpSpPr/>
          <p:nvPr/>
        </p:nvGrpSpPr>
        <p:grpSpPr>
          <a:xfrm>
            <a:off x="1835731" y="5189282"/>
            <a:ext cx="1303304" cy="369332"/>
            <a:chOff x="2204525" y="4819804"/>
            <a:chExt cx="1303304" cy="36933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804346C-9BA7-48C4-92B3-4593820A50CC}"/>
                </a:ext>
              </a:extLst>
            </p:cNvPr>
            <p:cNvGrpSpPr/>
            <p:nvPr/>
          </p:nvGrpSpPr>
          <p:grpSpPr>
            <a:xfrm>
              <a:off x="2204525" y="5163880"/>
              <a:ext cx="1303304" cy="0"/>
              <a:chOff x="2661836" y="4088263"/>
              <a:chExt cx="1303304" cy="0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C14D0D5B-6941-4389-97E4-A5E465C90697}"/>
                  </a:ext>
                </a:extLst>
              </p:cNvPr>
              <p:cNvGrpSpPr/>
              <p:nvPr/>
            </p:nvGrpSpPr>
            <p:grpSpPr>
              <a:xfrm>
                <a:off x="2661836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069F00C5-AE11-4E88-A79E-3D6304D00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1F972678-5A71-4D56-A090-71426B91F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7A49E3FB-68D9-4FEF-9628-A1CC6454EDAA}"/>
                  </a:ext>
                </a:extLst>
              </p:cNvPr>
              <p:cNvGrpSpPr/>
              <p:nvPr/>
            </p:nvGrpSpPr>
            <p:grpSpPr>
              <a:xfrm>
                <a:off x="3313488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3E58B103-7328-49CE-9C32-B9CEC9B9C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3F097FA9-AF9C-4E87-954B-C6A30D97C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360A463-2261-4CBD-BF3E-B276F65A4D84}"/>
                </a:ext>
              </a:extLst>
            </p:cNvPr>
            <p:cNvSpPr txBox="1"/>
            <p:nvPr/>
          </p:nvSpPr>
          <p:spPr>
            <a:xfrm>
              <a:off x="2762848" y="481980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E57B270-B0DB-4FAE-826A-7B786DEF143F}"/>
                  </a:ext>
                </a:extLst>
              </p:cNvPr>
              <p:cNvSpPr txBox="1"/>
              <p:nvPr/>
            </p:nvSpPr>
            <p:spPr>
              <a:xfrm>
                <a:off x="5056735" y="2857537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𝑝𝑡𝑖𝑚𝑎𝑙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E57B270-B0DB-4FAE-826A-7B786DEF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735" y="2857537"/>
                <a:ext cx="375020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组合 94">
            <a:extLst>
              <a:ext uri="{FF2B5EF4-FFF2-40B4-BE49-F238E27FC236}">
                <a16:creationId xmlns:a16="http://schemas.microsoft.com/office/drawing/2014/main" id="{B7AB88F5-3DE5-4D83-90B7-696C77E468BE}"/>
              </a:ext>
            </a:extLst>
          </p:cNvPr>
          <p:cNvGrpSpPr/>
          <p:nvPr/>
        </p:nvGrpSpPr>
        <p:grpSpPr>
          <a:xfrm>
            <a:off x="6778349" y="3319226"/>
            <a:ext cx="576540" cy="835832"/>
            <a:chOff x="2036312" y="3791179"/>
            <a:chExt cx="576540" cy="835832"/>
          </a:xfrm>
        </p:grpSpPr>
        <p:pic>
          <p:nvPicPr>
            <p:cNvPr id="96" name="图形 95" descr="机器人">
              <a:extLst>
                <a:ext uri="{FF2B5EF4-FFF2-40B4-BE49-F238E27FC236}">
                  <a16:creationId xmlns:a16="http://schemas.microsoft.com/office/drawing/2014/main" id="{4A1221A7-1817-43FD-AA42-35C3D75EE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61D24024-68B6-4C27-95CA-C9D17F977D4A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M1</a:t>
              </a:r>
              <a:endParaRPr lang="zh-CN" altLang="en-US" sz="1400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F3F98E61-9569-435B-AAD8-070692921545}"/>
              </a:ext>
            </a:extLst>
          </p:cNvPr>
          <p:cNvGrpSpPr/>
          <p:nvPr/>
        </p:nvGrpSpPr>
        <p:grpSpPr>
          <a:xfrm>
            <a:off x="6778349" y="4290453"/>
            <a:ext cx="576540" cy="835832"/>
            <a:chOff x="2036312" y="3791179"/>
            <a:chExt cx="576540" cy="835832"/>
          </a:xfrm>
        </p:grpSpPr>
        <p:pic>
          <p:nvPicPr>
            <p:cNvPr id="99" name="图形 98" descr="机器人">
              <a:extLst>
                <a:ext uri="{FF2B5EF4-FFF2-40B4-BE49-F238E27FC236}">
                  <a16:creationId xmlns:a16="http://schemas.microsoft.com/office/drawing/2014/main" id="{3196195A-C004-46D9-AD06-56852E90C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1ECE827-9516-4333-8D05-F0E956D79D36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M2</a:t>
              </a:r>
              <a:endParaRPr lang="zh-CN" altLang="en-US" sz="1400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96A2A4A5-53F3-4A02-8DC3-BC325CF1FD0E}"/>
              </a:ext>
            </a:extLst>
          </p:cNvPr>
          <p:cNvGrpSpPr/>
          <p:nvPr/>
        </p:nvGrpSpPr>
        <p:grpSpPr>
          <a:xfrm>
            <a:off x="8238681" y="3304766"/>
            <a:ext cx="1303304" cy="369332"/>
            <a:chOff x="2204525" y="4819804"/>
            <a:chExt cx="1303304" cy="369332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F8CDEED9-DAB3-4F29-8983-E571DD20CD14}"/>
                </a:ext>
              </a:extLst>
            </p:cNvPr>
            <p:cNvGrpSpPr/>
            <p:nvPr/>
          </p:nvGrpSpPr>
          <p:grpSpPr>
            <a:xfrm>
              <a:off x="2204525" y="5163880"/>
              <a:ext cx="1303304" cy="0"/>
              <a:chOff x="2661836" y="4088263"/>
              <a:chExt cx="1303304" cy="0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D0092F67-F8F4-4721-965A-32351B5FFBEF}"/>
                  </a:ext>
                </a:extLst>
              </p:cNvPr>
              <p:cNvGrpSpPr/>
              <p:nvPr/>
            </p:nvGrpSpPr>
            <p:grpSpPr>
              <a:xfrm>
                <a:off x="2661836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EF663348-2874-4BBB-834A-0BAF7F0D78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A109D01A-971C-4C69-B124-F30505329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62142D4A-65BF-4831-9051-F31499FECC71}"/>
                  </a:ext>
                </a:extLst>
              </p:cNvPr>
              <p:cNvGrpSpPr/>
              <p:nvPr/>
            </p:nvGrpSpPr>
            <p:grpSpPr>
              <a:xfrm>
                <a:off x="3313488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F553BDE0-4A98-4A27-811B-3B8D37DBB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D1B8477C-3224-4B3F-966A-79E019603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52C384BE-B115-4B10-A632-62D88B4957A0}"/>
                </a:ext>
              </a:extLst>
            </p:cNvPr>
            <p:cNvSpPr txBox="1"/>
            <p:nvPr/>
          </p:nvSpPr>
          <p:spPr>
            <a:xfrm>
              <a:off x="2762848" y="481980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013A348-21DC-4AD5-9AD7-822FC2D5743A}"/>
                  </a:ext>
                </a:extLst>
              </p:cNvPr>
              <p:cNvSpPr txBox="1"/>
              <p:nvPr/>
            </p:nvSpPr>
            <p:spPr>
              <a:xfrm>
                <a:off x="1759156" y="6315842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dirty="0"/>
                  <a:t>；</a:t>
                </a:r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013A348-21DC-4AD5-9AD7-822FC2D5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156" y="6315842"/>
                <a:ext cx="3750203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541F35A-7DCF-4C7E-82B3-479F24596DF7}"/>
                  </a:ext>
                </a:extLst>
              </p:cNvPr>
              <p:cNvSpPr txBox="1"/>
              <p:nvPr/>
            </p:nvSpPr>
            <p:spPr>
              <a:xfrm>
                <a:off x="7566115" y="6156710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dirty="0"/>
                  <a:t>；</a:t>
                </a:r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541F35A-7DCF-4C7E-82B3-479F24596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115" y="6156710"/>
                <a:ext cx="3750203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组合 87">
            <a:extLst>
              <a:ext uri="{FF2B5EF4-FFF2-40B4-BE49-F238E27FC236}">
                <a16:creationId xmlns:a16="http://schemas.microsoft.com/office/drawing/2014/main" id="{5563C086-6AC2-4690-B07E-5315DEAC248B}"/>
              </a:ext>
            </a:extLst>
          </p:cNvPr>
          <p:cNvGrpSpPr/>
          <p:nvPr/>
        </p:nvGrpSpPr>
        <p:grpSpPr>
          <a:xfrm>
            <a:off x="1175084" y="5206099"/>
            <a:ext cx="576540" cy="835832"/>
            <a:chOff x="2036312" y="3791179"/>
            <a:chExt cx="576540" cy="835832"/>
          </a:xfrm>
        </p:grpSpPr>
        <p:pic>
          <p:nvPicPr>
            <p:cNvPr id="89" name="图形 88" descr="机器人">
              <a:extLst>
                <a:ext uri="{FF2B5EF4-FFF2-40B4-BE49-F238E27FC236}">
                  <a16:creationId xmlns:a16="http://schemas.microsoft.com/office/drawing/2014/main" id="{C4219D60-1218-4D26-ABB6-A74DFBFF2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75EB53A-E32E-440F-ADB3-C3D6B607CB7B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M3</a:t>
              </a:r>
              <a:endParaRPr lang="zh-CN" altLang="en-US" sz="1400" dirty="0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8496F033-39AC-4039-899E-A68898D8891B}"/>
              </a:ext>
            </a:extLst>
          </p:cNvPr>
          <p:cNvGrpSpPr/>
          <p:nvPr/>
        </p:nvGrpSpPr>
        <p:grpSpPr>
          <a:xfrm>
            <a:off x="2652627" y="4338999"/>
            <a:ext cx="651652" cy="369332"/>
            <a:chOff x="4892512" y="3718941"/>
            <a:chExt cx="651652" cy="369332"/>
          </a:xfrm>
        </p:grpSpPr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E9BF8AA9-13A3-480E-8DF2-0FC96FEFBF6A}"/>
                </a:ext>
              </a:extLst>
            </p:cNvPr>
            <p:cNvGrpSpPr/>
            <p:nvPr/>
          </p:nvGrpSpPr>
          <p:grpSpPr>
            <a:xfrm>
              <a:off x="4892512" y="4063017"/>
              <a:ext cx="651652" cy="0"/>
              <a:chOff x="2894029" y="4079449"/>
              <a:chExt cx="651652" cy="0"/>
            </a:xfrm>
          </p:grpSpPr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B3D41EF9-0C7C-45A0-850A-C2792C928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F92B8BE0-3174-4671-81FC-CDD77FCFB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1C64ADCD-2031-440C-BB8A-92966B19C1AE}"/>
                </a:ext>
              </a:extLst>
            </p:cNvPr>
            <p:cNvSpPr txBox="1"/>
            <p:nvPr/>
          </p:nvSpPr>
          <p:spPr>
            <a:xfrm>
              <a:off x="5065091" y="3718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91BD96E3-8853-4BCC-97C1-70AD0B84900D}"/>
              </a:ext>
            </a:extLst>
          </p:cNvPr>
          <p:cNvGrpSpPr/>
          <p:nvPr/>
        </p:nvGrpSpPr>
        <p:grpSpPr>
          <a:xfrm>
            <a:off x="6774018" y="5208641"/>
            <a:ext cx="576540" cy="835832"/>
            <a:chOff x="2036312" y="3791179"/>
            <a:chExt cx="576540" cy="835832"/>
          </a:xfrm>
        </p:grpSpPr>
        <p:pic>
          <p:nvPicPr>
            <p:cNvPr id="164" name="图形 163" descr="机器人">
              <a:extLst>
                <a:ext uri="{FF2B5EF4-FFF2-40B4-BE49-F238E27FC236}">
                  <a16:creationId xmlns:a16="http://schemas.microsoft.com/office/drawing/2014/main" id="{9EAE0487-CD39-4663-94DE-7A66EE733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E13ADA44-03B8-4227-A8C0-EA1788F0E14E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M3</a:t>
              </a:r>
              <a:endParaRPr lang="zh-CN" altLang="en-US" sz="1400" dirty="0"/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9681C21D-0630-46D9-9FD1-C7C3C598057E}"/>
              </a:ext>
            </a:extLst>
          </p:cNvPr>
          <p:cNvGrpSpPr/>
          <p:nvPr/>
        </p:nvGrpSpPr>
        <p:grpSpPr>
          <a:xfrm>
            <a:off x="3304794" y="5198042"/>
            <a:ext cx="1955538" cy="378486"/>
            <a:chOff x="4261168" y="4333949"/>
            <a:chExt cx="1955538" cy="378486"/>
          </a:xfrm>
        </p:grpSpPr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0A998E81-A7F1-46AC-BAFD-AFA9FD174FEE}"/>
                </a:ext>
              </a:extLst>
            </p:cNvPr>
            <p:cNvGrpSpPr/>
            <p:nvPr/>
          </p:nvGrpSpPr>
          <p:grpSpPr>
            <a:xfrm>
              <a:off x="4261168" y="4343103"/>
              <a:ext cx="1303304" cy="369332"/>
              <a:chOff x="2204525" y="4828958"/>
              <a:chExt cx="1303304" cy="369332"/>
            </a:xfrm>
          </p:grpSpPr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62DBFF0F-BA7A-4E82-94F2-6BE8D59250DB}"/>
                  </a:ext>
                </a:extLst>
              </p:cNvPr>
              <p:cNvGrpSpPr/>
              <p:nvPr/>
            </p:nvGrpSpPr>
            <p:grpSpPr>
              <a:xfrm>
                <a:off x="2204525" y="5163880"/>
                <a:ext cx="1303304" cy="0"/>
                <a:chOff x="2661836" y="4088263"/>
                <a:chExt cx="1303304" cy="0"/>
              </a:xfrm>
            </p:grpSpPr>
            <p:grpSp>
              <p:nvGrpSpPr>
                <p:cNvPr id="200" name="组合 199">
                  <a:extLst>
                    <a:ext uri="{FF2B5EF4-FFF2-40B4-BE49-F238E27FC236}">
                      <a16:creationId xmlns:a16="http://schemas.microsoft.com/office/drawing/2014/main" id="{ECB89BBE-C88F-4B11-8E68-AE127C47208B}"/>
                    </a:ext>
                  </a:extLst>
                </p:cNvPr>
                <p:cNvGrpSpPr/>
                <p:nvPr/>
              </p:nvGrpSpPr>
              <p:grpSpPr>
                <a:xfrm>
                  <a:off x="2661836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204" name="直接箭头连接符 203">
                    <a:extLst>
                      <a:ext uri="{FF2B5EF4-FFF2-40B4-BE49-F238E27FC236}">
                        <a16:creationId xmlns:a16="http://schemas.microsoft.com/office/drawing/2014/main" id="{1960F443-C068-4BC0-A0D3-DACAA3AF9B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箭头连接符 204">
                    <a:extLst>
                      <a:ext uri="{FF2B5EF4-FFF2-40B4-BE49-F238E27FC236}">
                        <a16:creationId xmlns:a16="http://schemas.microsoft.com/office/drawing/2014/main" id="{1B5ED1A9-D3BB-4874-8E04-EE27DC668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组合 200">
                  <a:extLst>
                    <a:ext uri="{FF2B5EF4-FFF2-40B4-BE49-F238E27FC236}">
                      <a16:creationId xmlns:a16="http://schemas.microsoft.com/office/drawing/2014/main" id="{34FAA419-DEFF-408E-A104-52925FFF7C42}"/>
                    </a:ext>
                  </a:extLst>
                </p:cNvPr>
                <p:cNvGrpSpPr/>
                <p:nvPr/>
              </p:nvGrpSpPr>
              <p:grpSpPr>
                <a:xfrm>
                  <a:off x="3313488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202" name="直接箭头连接符 201">
                    <a:extLst>
                      <a:ext uri="{FF2B5EF4-FFF2-40B4-BE49-F238E27FC236}">
                        <a16:creationId xmlns:a16="http://schemas.microsoft.com/office/drawing/2014/main" id="{94C90F0C-53D1-4513-8B25-76F0A0B295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箭头连接符 202">
                    <a:extLst>
                      <a:ext uri="{FF2B5EF4-FFF2-40B4-BE49-F238E27FC236}">
                        <a16:creationId xmlns:a16="http://schemas.microsoft.com/office/drawing/2014/main" id="{F630D2A8-3683-4598-BF0E-81BBD0D4F4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CC6C78B6-F105-478B-8EED-C5A5E390D063}"/>
                  </a:ext>
                </a:extLst>
              </p:cNvPr>
              <p:cNvSpPr txBox="1"/>
              <p:nvPr/>
            </p:nvSpPr>
            <p:spPr>
              <a:xfrm flipH="1">
                <a:off x="3033961" y="4828958"/>
                <a:ext cx="348917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zh-CN" dirty="0">
                    <a:ea typeface="等线"/>
                  </a:rPr>
                  <a:t>6</a:t>
                </a:r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EF1357A0-38AA-413F-BD72-B3D47F9FD40C}"/>
                </a:ext>
              </a:extLst>
            </p:cNvPr>
            <p:cNvGrpSpPr/>
            <p:nvPr/>
          </p:nvGrpSpPr>
          <p:grpSpPr>
            <a:xfrm>
              <a:off x="5565054" y="4333949"/>
              <a:ext cx="651652" cy="369332"/>
              <a:chOff x="2204525" y="4819804"/>
              <a:chExt cx="651652" cy="369332"/>
            </a:xfrm>
          </p:grpSpPr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id="{783B1039-3D10-4393-834C-407E31EB82C9}"/>
                  </a:ext>
                </a:extLst>
              </p:cNvPr>
              <p:cNvGrpSpPr/>
              <p:nvPr/>
            </p:nvGrpSpPr>
            <p:grpSpPr>
              <a:xfrm>
                <a:off x="2204525" y="5163880"/>
                <a:ext cx="651652" cy="0"/>
                <a:chOff x="2894029" y="4079449"/>
                <a:chExt cx="651652" cy="0"/>
              </a:xfrm>
            </p:grpSpPr>
            <p:cxnSp>
              <p:nvCxnSpPr>
                <p:cNvPr id="196" name="直接箭头连接符 195">
                  <a:extLst>
                    <a:ext uri="{FF2B5EF4-FFF2-40B4-BE49-F238E27FC236}">
                      <a16:creationId xmlns:a16="http://schemas.microsoft.com/office/drawing/2014/main" id="{1A8118FE-80FA-4871-B57F-126E7B166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箭头连接符 196">
                  <a:extLst>
                    <a:ext uri="{FF2B5EF4-FFF2-40B4-BE49-F238E27FC236}">
                      <a16:creationId xmlns:a16="http://schemas.microsoft.com/office/drawing/2014/main" id="{0CD08206-44E6-4AC9-AE4A-1568E1884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B7DBFF5E-AEFE-4142-BF11-1AB7B585C96A}"/>
                  </a:ext>
                </a:extLst>
              </p:cNvPr>
              <p:cNvSpPr txBox="1"/>
              <p:nvPr/>
            </p:nvSpPr>
            <p:spPr>
              <a:xfrm>
                <a:off x="2762848" y="4819804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FA8ED87D-FC81-4BF7-B64E-C6F52A782B4E}"/>
              </a:ext>
            </a:extLst>
          </p:cNvPr>
          <p:cNvGrpSpPr/>
          <p:nvPr/>
        </p:nvGrpSpPr>
        <p:grpSpPr>
          <a:xfrm>
            <a:off x="1830312" y="3282069"/>
            <a:ext cx="651652" cy="369332"/>
            <a:chOff x="4892512" y="3718941"/>
            <a:chExt cx="651652" cy="369332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3DA666FF-EA2C-4F06-978B-2905BD384CDF}"/>
                </a:ext>
              </a:extLst>
            </p:cNvPr>
            <p:cNvGrpSpPr/>
            <p:nvPr/>
          </p:nvGrpSpPr>
          <p:grpSpPr>
            <a:xfrm>
              <a:off x="4892512" y="4063017"/>
              <a:ext cx="651652" cy="0"/>
              <a:chOff x="2894029" y="4079449"/>
              <a:chExt cx="651652" cy="0"/>
            </a:xfrm>
          </p:grpSpPr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2D641E3A-05DE-4E34-9C3F-BECAAF472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55D16AAE-C98D-49DB-8295-42254ABF1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FADF53D9-A7F6-45CB-AA17-014F2879AA00}"/>
                </a:ext>
              </a:extLst>
            </p:cNvPr>
            <p:cNvSpPr txBox="1"/>
            <p:nvPr/>
          </p:nvSpPr>
          <p:spPr>
            <a:xfrm>
              <a:off x="5065091" y="3718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7E1D5861-46E1-45B6-89F2-79F3E1F8B95F}"/>
              </a:ext>
            </a:extLst>
          </p:cNvPr>
          <p:cNvGrpSpPr/>
          <p:nvPr/>
        </p:nvGrpSpPr>
        <p:grpSpPr>
          <a:xfrm>
            <a:off x="2649666" y="3282069"/>
            <a:ext cx="651652" cy="369332"/>
            <a:chOff x="4892512" y="3718941"/>
            <a:chExt cx="651652" cy="369332"/>
          </a:xfrm>
        </p:grpSpPr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8812EA85-89A5-41DA-8863-39E8C2A3EF15}"/>
                </a:ext>
              </a:extLst>
            </p:cNvPr>
            <p:cNvGrpSpPr/>
            <p:nvPr/>
          </p:nvGrpSpPr>
          <p:grpSpPr>
            <a:xfrm>
              <a:off x="4892512" y="4063017"/>
              <a:ext cx="651652" cy="0"/>
              <a:chOff x="2894029" y="4079449"/>
              <a:chExt cx="651652" cy="0"/>
            </a:xfrm>
          </p:grpSpPr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9D30FC7D-643D-4512-B73B-544EF820C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51FABD10-43A1-444A-ABAD-A4A923A1D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653FEF45-6BF6-4C3A-8B11-C8EE12877F8F}"/>
                </a:ext>
              </a:extLst>
            </p:cNvPr>
            <p:cNvSpPr txBox="1"/>
            <p:nvPr/>
          </p:nvSpPr>
          <p:spPr>
            <a:xfrm>
              <a:off x="5065091" y="3718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42F014F1-7203-4291-B971-4E38843403A2}"/>
              </a:ext>
            </a:extLst>
          </p:cNvPr>
          <p:cNvGrpSpPr/>
          <p:nvPr/>
        </p:nvGrpSpPr>
        <p:grpSpPr>
          <a:xfrm>
            <a:off x="7434699" y="3306649"/>
            <a:ext cx="651652" cy="369332"/>
            <a:chOff x="4892512" y="3718941"/>
            <a:chExt cx="651652" cy="369332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B0BF0946-175F-4E42-9786-8AF59221AF51}"/>
                </a:ext>
              </a:extLst>
            </p:cNvPr>
            <p:cNvGrpSpPr/>
            <p:nvPr/>
          </p:nvGrpSpPr>
          <p:grpSpPr>
            <a:xfrm>
              <a:off x="4892512" y="4063017"/>
              <a:ext cx="651652" cy="0"/>
              <a:chOff x="2894029" y="4079449"/>
              <a:chExt cx="651652" cy="0"/>
            </a:xfrm>
          </p:grpSpPr>
          <p:cxnSp>
            <p:nvCxnSpPr>
              <p:cNvPr id="181" name="直接箭头连接符 180">
                <a:extLst>
                  <a:ext uri="{FF2B5EF4-FFF2-40B4-BE49-F238E27FC236}">
                    <a16:creationId xmlns:a16="http://schemas.microsoft.com/office/drawing/2014/main" id="{21EB0448-85E5-4F57-9747-3CDA2124E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箭头连接符 181">
                <a:extLst>
                  <a:ext uri="{FF2B5EF4-FFF2-40B4-BE49-F238E27FC236}">
                    <a16:creationId xmlns:a16="http://schemas.microsoft.com/office/drawing/2014/main" id="{92E9E6DA-23E2-4C73-AA89-0B2CF835B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9C8053F6-8B7D-4D83-ADC8-98BF1E7B7502}"/>
                </a:ext>
              </a:extLst>
            </p:cNvPr>
            <p:cNvSpPr txBox="1"/>
            <p:nvPr/>
          </p:nvSpPr>
          <p:spPr>
            <a:xfrm>
              <a:off x="5065091" y="3718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E6738DC-2DFD-431F-89B4-84BCEB9B7BB1}"/>
              </a:ext>
            </a:extLst>
          </p:cNvPr>
          <p:cNvGrpSpPr/>
          <p:nvPr/>
        </p:nvGrpSpPr>
        <p:grpSpPr>
          <a:xfrm>
            <a:off x="8238681" y="4337153"/>
            <a:ext cx="1303304" cy="369332"/>
            <a:chOff x="2204525" y="4819804"/>
            <a:chExt cx="1303304" cy="369332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3E48BD49-6EEE-4248-904A-C32A1FB28F19}"/>
                </a:ext>
              </a:extLst>
            </p:cNvPr>
            <p:cNvGrpSpPr/>
            <p:nvPr/>
          </p:nvGrpSpPr>
          <p:grpSpPr>
            <a:xfrm>
              <a:off x="2204525" y="5163880"/>
              <a:ext cx="1303304" cy="0"/>
              <a:chOff x="2661836" y="4088263"/>
              <a:chExt cx="1303304" cy="0"/>
            </a:xfrm>
          </p:grpSpPr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FA0DBAF8-EECC-4F54-9A2D-A63722BB61DC}"/>
                  </a:ext>
                </a:extLst>
              </p:cNvPr>
              <p:cNvGrpSpPr/>
              <p:nvPr/>
            </p:nvGrpSpPr>
            <p:grpSpPr>
              <a:xfrm>
                <a:off x="2661836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223" name="直接箭头连接符 222">
                  <a:extLst>
                    <a:ext uri="{FF2B5EF4-FFF2-40B4-BE49-F238E27FC236}">
                      <a16:creationId xmlns:a16="http://schemas.microsoft.com/office/drawing/2014/main" id="{1FE68ED6-0505-4DB9-9D47-424DA0CFB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箭头连接符 223">
                  <a:extLst>
                    <a:ext uri="{FF2B5EF4-FFF2-40B4-BE49-F238E27FC236}">
                      <a16:creationId xmlns:a16="http://schemas.microsoft.com/office/drawing/2014/main" id="{05B43BF0-CC4E-4EBB-A367-7A13132B09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合 219">
                <a:extLst>
                  <a:ext uri="{FF2B5EF4-FFF2-40B4-BE49-F238E27FC236}">
                    <a16:creationId xmlns:a16="http://schemas.microsoft.com/office/drawing/2014/main" id="{B8779763-A757-4148-BEFA-F508B8367D04}"/>
                  </a:ext>
                </a:extLst>
              </p:cNvPr>
              <p:cNvGrpSpPr/>
              <p:nvPr/>
            </p:nvGrpSpPr>
            <p:grpSpPr>
              <a:xfrm>
                <a:off x="3313488" y="4088263"/>
                <a:ext cx="651652" cy="0"/>
                <a:chOff x="2894029" y="4079449"/>
                <a:chExt cx="651652" cy="0"/>
              </a:xfrm>
            </p:grpSpPr>
            <p:cxnSp>
              <p:nvCxnSpPr>
                <p:cNvPr id="221" name="直接箭头连接符 220">
                  <a:extLst>
                    <a:ext uri="{FF2B5EF4-FFF2-40B4-BE49-F238E27FC236}">
                      <a16:creationId xmlns:a16="http://schemas.microsoft.com/office/drawing/2014/main" id="{0E425B37-F6CF-4CE6-9578-0AEB173D26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箭头连接符 221">
                  <a:extLst>
                    <a:ext uri="{FF2B5EF4-FFF2-40B4-BE49-F238E27FC236}">
                      <a16:creationId xmlns:a16="http://schemas.microsoft.com/office/drawing/2014/main" id="{CE7534AB-CB5D-490D-8D3A-1C0B7CA3D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E5F7F9C8-6129-474A-B660-B03D9F894CFC}"/>
                </a:ext>
              </a:extLst>
            </p:cNvPr>
            <p:cNvSpPr txBox="1"/>
            <p:nvPr/>
          </p:nvSpPr>
          <p:spPr>
            <a:xfrm>
              <a:off x="2762848" y="481980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36E3BBE2-51BA-4CAF-852C-1F02513FD649}"/>
              </a:ext>
            </a:extLst>
          </p:cNvPr>
          <p:cNvGrpSpPr/>
          <p:nvPr/>
        </p:nvGrpSpPr>
        <p:grpSpPr>
          <a:xfrm>
            <a:off x="7434699" y="4339036"/>
            <a:ext cx="651652" cy="369332"/>
            <a:chOff x="4892512" y="3718941"/>
            <a:chExt cx="651652" cy="369332"/>
          </a:xfrm>
        </p:grpSpPr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4560D883-27DD-4560-854F-9F2C4A434C32}"/>
                </a:ext>
              </a:extLst>
            </p:cNvPr>
            <p:cNvGrpSpPr/>
            <p:nvPr/>
          </p:nvGrpSpPr>
          <p:grpSpPr>
            <a:xfrm>
              <a:off x="4892512" y="4063017"/>
              <a:ext cx="651652" cy="0"/>
              <a:chOff x="2894029" y="4079449"/>
              <a:chExt cx="651652" cy="0"/>
            </a:xfrm>
          </p:grpSpPr>
          <p:cxnSp>
            <p:nvCxnSpPr>
              <p:cNvPr id="228" name="直接箭头连接符 227">
                <a:extLst>
                  <a:ext uri="{FF2B5EF4-FFF2-40B4-BE49-F238E27FC236}">
                    <a16:creationId xmlns:a16="http://schemas.microsoft.com/office/drawing/2014/main" id="{665147A2-1E86-4E5B-A028-AFD9E72F2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4029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箭头连接符 228">
                <a:extLst>
                  <a:ext uri="{FF2B5EF4-FFF2-40B4-BE49-F238E27FC236}">
                    <a16:creationId xmlns:a16="http://schemas.microsoft.com/office/drawing/2014/main" id="{241DF5C9-D212-470D-A0A6-FADC82954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55" y="4079449"/>
                <a:ext cx="325826" cy="0"/>
              </a:xfrm>
              <a:prstGeom prst="straightConnector1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0D2C4DB7-1372-4C4F-8DEE-35F6A81CC87D}"/>
                </a:ext>
              </a:extLst>
            </p:cNvPr>
            <p:cNvSpPr txBox="1"/>
            <p:nvPr/>
          </p:nvSpPr>
          <p:spPr>
            <a:xfrm>
              <a:off x="5065091" y="37189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528646DE-3980-459F-A3E5-EA9831CC6FCC}"/>
              </a:ext>
            </a:extLst>
          </p:cNvPr>
          <p:cNvGrpSpPr/>
          <p:nvPr/>
        </p:nvGrpSpPr>
        <p:grpSpPr>
          <a:xfrm>
            <a:off x="7458923" y="5198042"/>
            <a:ext cx="1955538" cy="378486"/>
            <a:chOff x="4261168" y="4333949"/>
            <a:chExt cx="1955538" cy="378486"/>
          </a:xfrm>
        </p:grpSpPr>
        <p:grpSp>
          <p:nvGrpSpPr>
            <p:cNvPr id="231" name="组合 230">
              <a:extLst>
                <a:ext uri="{FF2B5EF4-FFF2-40B4-BE49-F238E27FC236}">
                  <a16:creationId xmlns:a16="http://schemas.microsoft.com/office/drawing/2014/main" id="{7A3B86B2-DB7D-415E-8CC6-74D6A5E2735C}"/>
                </a:ext>
              </a:extLst>
            </p:cNvPr>
            <p:cNvGrpSpPr/>
            <p:nvPr/>
          </p:nvGrpSpPr>
          <p:grpSpPr>
            <a:xfrm>
              <a:off x="4261168" y="4343103"/>
              <a:ext cx="1303304" cy="369332"/>
              <a:chOff x="2204525" y="4828958"/>
              <a:chExt cx="1303304" cy="369332"/>
            </a:xfrm>
          </p:grpSpPr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8A2490A3-3DCA-4E9C-B7E0-E2E7B6C8D29E}"/>
                  </a:ext>
                </a:extLst>
              </p:cNvPr>
              <p:cNvGrpSpPr/>
              <p:nvPr/>
            </p:nvGrpSpPr>
            <p:grpSpPr>
              <a:xfrm>
                <a:off x="2204525" y="5163880"/>
                <a:ext cx="1303304" cy="0"/>
                <a:chOff x="2661836" y="4088263"/>
                <a:chExt cx="1303304" cy="0"/>
              </a:xfrm>
            </p:grpSpPr>
            <p:grpSp>
              <p:nvGrpSpPr>
                <p:cNvPr id="239" name="组合 238">
                  <a:extLst>
                    <a:ext uri="{FF2B5EF4-FFF2-40B4-BE49-F238E27FC236}">
                      <a16:creationId xmlns:a16="http://schemas.microsoft.com/office/drawing/2014/main" id="{1C0CFF19-6FDE-441A-8613-5B722E275384}"/>
                    </a:ext>
                  </a:extLst>
                </p:cNvPr>
                <p:cNvGrpSpPr/>
                <p:nvPr/>
              </p:nvGrpSpPr>
              <p:grpSpPr>
                <a:xfrm>
                  <a:off x="2661836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243" name="直接箭头连接符 242">
                    <a:extLst>
                      <a:ext uri="{FF2B5EF4-FFF2-40B4-BE49-F238E27FC236}">
                        <a16:creationId xmlns:a16="http://schemas.microsoft.com/office/drawing/2014/main" id="{A420A6F0-3CD2-43CC-89E2-2D9FB35D56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接箭头连接符 243">
                    <a:extLst>
                      <a:ext uri="{FF2B5EF4-FFF2-40B4-BE49-F238E27FC236}">
                        <a16:creationId xmlns:a16="http://schemas.microsoft.com/office/drawing/2014/main" id="{CA7838BD-DC74-409B-8B6F-C75ECEE4AA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0" name="组合 239">
                  <a:extLst>
                    <a:ext uri="{FF2B5EF4-FFF2-40B4-BE49-F238E27FC236}">
                      <a16:creationId xmlns:a16="http://schemas.microsoft.com/office/drawing/2014/main" id="{1DE5005C-0C0F-4E2F-BE54-C4E85D475A4A}"/>
                    </a:ext>
                  </a:extLst>
                </p:cNvPr>
                <p:cNvGrpSpPr/>
                <p:nvPr/>
              </p:nvGrpSpPr>
              <p:grpSpPr>
                <a:xfrm>
                  <a:off x="3313488" y="4088263"/>
                  <a:ext cx="651652" cy="0"/>
                  <a:chOff x="2894029" y="4079449"/>
                  <a:chExt cx="651652" cy="0"/>
                </a:xfrm>
              </p:grpSpPr>
              <p:cxnSp>
                <p:nvCxnSpPr>
                  <p:cNvPr id="241" name="直接箭头连接符 240">
                    <a:extLst>
                      <a:ext uri="{FF2B5EF4-FFF2-40B4-BE49-F238E27FC236}">
                        <a16:creationId xmlns:a16="http://schemas.microsoft.com/office/drawing/2014/main" id="{34FC79E6-80BB-4E25-9FA4-D5A65239FC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4029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箭头连接符 241">
                    <a:extLst>
                      <a:ext uri="{FF2B5EF4-FFF2-40B4-BE49-F238E27FC236}">
                        <a16:creationId xmlns:a16="http://schemas.microsoft.com/office/drawing/2014/main" id="{93ED6268-06C7-483E-B1C4-9454995E5B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19855" y="4079449"/>
                    <a:ext cx="325826" cy="0"/>
                  </a:xfrm>
                  <a:prstGeom prst="straightConnector1">
                    <a:avLst/>
                  </a:prstGeom>
                  <a:ln>
                    <a:headEnd type="oval" w="med" len="med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2AAE70BA-910A-420F-B7D3-FBDC2FCCC036}"/>
                  </a:ext>
                </a:extLst>
              </p:cNvPr>
              <p:cNvSpPr txBox="1"/>
              <p:nvPr/>
            </p:nvSpPr>
            <p:spPr>
              <a:xfrm flipH="1">
                <a:off x="3033961" y="4828958"/>
                <a:ext cx="348917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zh-CN" dirty="0">
                    <a:ea typeface="等线"/>
                  </a:rPr>
                  <a:t>6</a:t>
                </a:r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3C4A1CFF-0DDD-4262-9FE5-6D0CAB30F24F}"/>
                </a:ext>
              </a:extLst>
            </p:cNvPr>
            <p:cNvGrpSpPr/>
            <p:nvPr/>
          </p:nvGrpSpPr>
          <p:grpSpPr>
            <a:xfrm>
              <a:off x="5565054" y="4333949"/>
              <a:ext cx="651652" cy="369332"/>
              <a:chOff x="2204525" y="4819804"/>
              <a:chExt cx="651652" cy="369332"/>
            </a:xfrm>
          </p:grpSpPr>
          <p:grpSp>
            <p:nvGrpSpPr>
              <p:cNvPr id="233" name="组合 232">
                <a:extLst>
                  <a:ext uri="{FF2B5EF4-FFF2-40B4-BE49-F238E27FC236}">
                    <a16:creationId xmlns:a16="http://schemas.microsoft.com/office/drawing/2014/main" id="{8F7135BF-4790-4ABB-8C2E-D49E59D82AF2}"/>
                  </a:ext>
                </a:extLst>
              </p:cNvPr>
              <p:cNvGrpSpPr/>
              <p:nvPr/>
            </p:nvGrpSpPr>
            <p:grpSpPr>
              <a:xfrm>
                <a:off x="2204525" y="5163880"/>
                <a:ext cx="651652" cy="0"/>
                <a:chOff x="2894029" y="4079449"/>
                <a:chExt cx="651652" cy="0"/>
              </a:xfrm>
            </p:grpSpPr>
            <p:cxnSp>
              <p:nvCxnSpPr>
                <p:cNvPr id="235" name="直接箭头连接符 234">
                  <a:extLst>
                    <a:ext uri="{FF2B5EF4-FFF2-40B4-BE49-F238E27FC236}">
                      <a16:creationId xmlns:a16="http://schemas.microsoft.com/office/drawing/2014/main" id="{D8FAEB39-8DF6-430F-94FA-A6FD2B527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4029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箭头连接符 235">
                  <a:extLst>
                    <a:ext uri="{FF2B5EF4-FFF2-40B4-BE49-F238E27FC236}">
                      <a16:creationId xmlns:a16="http://schemas.microsoft.com/office/drawing/2014/main" id="{34C7491E-ECA7-48FF-A245-6EA7C9A48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9855" y="4079449"/>
                  <a:ext cx="325826" cy="0"/>
                </a:xfrm>
                <a:prstGeom prst="straightConnector1">
                  <a:avLst/>
                </a:prstGeom>
                <a:ln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D92A7E24-4849-49C4-89D3-FC060719D227}"/>
                  </a:ext>
                </a:extLst>
              </p:cNvPr>
              <p:cNvSpPr txBox="1"/>
              <p:nvPr/>
            </p:nvSpPr>
            <p:spPr>
              <a:xfrm>
                <a:off x="2762848" y="4819804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93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241</Words>
  <Application>Microsoft Office PowerPoint</Application>
  <PresentationFormat>宽屏</PresentationFormat>
  <Paragraphs>61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Week 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颜兵</dc:creator>
  <cp:lastModifiedBy>张 颜兵</cp:lastModifiedBy>
  <cp:revision>60</cp:revision>
  <dcterms:created xsi:type="dcterms:W3CDTF">2021-09-06T02:44:26Z</dcterms:created>
  <dcterms:modified xsi:type="dcterms:W3CDTF">2021-09-15T14:42:32Z</dcterms:modified>
</cp:coreProperties>
</file>