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CDF5F-F69D-4021-B9C1-857D7E2C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D4DBE1-27AD-473D-A231-282D07DFA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62C5D-E9BF-4232-A417-F48DF0A9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13DC2-7EAA-4BA1-BD54-93466D63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B1BE-C3DD-4CD7-B38D-F2AAF70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3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0603A-34A2-4EC5-9CDE-58D07504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F093B-4389-4DB7-BE8B-DB22286C4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9E79C-4BED-4833-82BF-C2BD9348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B85F3-D1B3-437E-8F26-1150643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A5406-E9D6-4926-B711-0F7F3B65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63B1E5-9D7F-4618-9534-C0A7012BE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843D64-0277-4095-8B37-27E433515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A5177-3D7C-4DEB-8A72-F74F8EB9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30783-DF20-4BE6-B030-F035C65C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1B404-4F75-410C-BB5B-7E1101C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6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C4470-DC31-4441-96C9-EB6391ED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F63AC-6851-4C7C-8608-C7B2787F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0A1BB-E550-4427-8AC2-47A25BD9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4D059-AD75-4C1C-8073-0D09251F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D96E3-B29D-48B5-880D-3CB9EDF7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5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312A-D998-49D2-B4D5-975F48C3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C9C47-D6DA-42C4-81E7-CF9F54C3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95488-F998-460F-B37A-83DA89CD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1B387-1E87-46B1-A62B-02DCDA92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628CE-EE5C-4050-AFF9-5467EE2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D4D34-76CA-4B44-93E6-43B3249D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D1BF7-FF84-487F-B9AF-C905D20C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34875-9C6B-4E03-92F7-6FD4BAFA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3DDBE-AA50-452B-B61B-6F917520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75A56-B48B-453C-99A6-808EB301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08A46-7627-487C-9F13-C337C354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1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1689C-8976-490E-85E8-FA7C1AF0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07387-F19B-412D-8F3A-DBF2D3089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7E578-D8B8-461B-A56C-BA0D0019C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E7C29-6F12-4827-A90A-2FDDBA64D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A22B71-8B31-47D3-BF82-15DED42CB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2F1E42-0D06-4450-8038-97E9382D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43C49F-BEDC-45C0-AAAE-67B66363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66C208-9465-4CAB-B8D4-95E9E2B7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8831-118C-4E5A-8D3E-13A6541E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9FBB37-BFB1-43CF-998D-59B23B9A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505E15-7AB8-4AAF-92A1-5E661450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CDCEC3-3E1F-410B-AA28-9D8DF861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2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9538B-0F5F-445C-9C35-6A9038F6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72262D-0AB0-4F37-8BF8-36464CC9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D792A-DE96-4BF0-A1B3-8D2C2630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568A8-6D52-4F3C-BA12-CD951EFE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5A279-D4D8-4EB8-8FBD-A9B77A51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3136C-4856-441A-AFB5-11BC9FDB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A9FB9-EC52-4B39-9E3E-8D93BC10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54276-A7C0-48F8-9CB8-794D13BD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0CB88-453F-4DC0-895A-5C19D02B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4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4F90F-AD96-472D-9F95-14168140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86CFF2-F56C-4C7F-8C71-D0C2E9608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1B743-4333-4F4E-9A2A-9EB9231B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2225C-13F9-4DA1-BC17-0DAE9F9F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52AB-A49B-401B-ADF9-5A60783FAE72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1B255-9C2B-4F03-875B-75FC69A0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21267E-997D-4DE2-8316-B1575DF3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5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2F49FE-B0A6-47AF-BD13-71175917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B0AA4-23FD-44F0-9EDA-AA2CBDD9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F0A8B-659D-419F-9049-C050CDC29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052AB-A49B-401B-ADF9-5A60783FAE72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437DE-5E6F-45D8-833B-DFCC73342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16D5A-D7A0-4720-973E-863CBF8E5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EF23-8E61-435C-85CB-A5B8F2DBA3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8A6CD-66F1-4930-ADA4-38519C7E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等线 Light"/>
              </a:rPr>
              <a:t>Week </a:t>
            </a:r>
            <a:r>
              <a:rPr lang="en-US" altLang="zh-CN" dirty="0">
                <a:ea typeface="等线 Light"/>
              </a:rPr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F4DD6-3F24-4658-91CA-A2CBF58B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等线"/>
              </a:rPr>
              <a:t>Assignment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Load Balancing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Name：张颜兵</a:t>
            </a:r>
            <a:endParaRPr lang="zh-CN" dirty="0"/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Id：12132428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Department：MAE</a:t>
            </a:r>
          </a:p>
          <a:p>
            <a:pPr marL="0" indent="0">
              <a:buNone/>
            </a:pPr>
            <a:r>
              <a:rPr lang="zh-CN" altLang="en-US" dirty="0">
                <a:ea typeface="等线"/>
              </a:rPr>
              <a:t>SuperVisor：Prof.吴雷</a:t>
            </a:r>
            <a:endParaRPr lang="en-US" altLang="zh-CN" dirty="0">
              <a:ea typeface="等线"/>
            </a:endParaRPr>
          </a:p>
          <a:p>
            <a:pPr marL="0" indent="0">
              <a:buNone/>
            </a:pPr>
            <a:r>
              <a:rPr lang="en-US" altLang="zh-CN" dirty="0">
                <a:ea typeface="等线"/>
              </a:rPr>
              <a:t>Research Topic</a:t>
            </a:r>
            <a:r>
              <a:rPr lang="zh-CN" altLang="en-US" dirty="0">
                <a:ea typeface="等线"/>
              </a:rPr>
              <a:t>：</a:t>
            </a:r>
            <a:r>
              <a:rPr lang="en-US" altLang="zh-CN" dirty="0">
                <a:ea typeface="等线"/>
              </a:rPr>
              <a:t>Engineering calculation</a:t>
            </a:r>
          </a:p>
          <a:p>
            <a:pPr marL="0" indent="0">
              <a:buNone/>
            </a:pPr>
            <a:endParaRPr lang="zh-CN" altLang="en-US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70393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419353-F023-49E1-B3D8-EDB66E18AF8B}"/>
              </a:ext>
            </a:extLst>
          </p:cNvPr>
          <p:cNvSpPr txBox="1"/>
          <p:nvPr/>
        </p:nvSpPr>
        <p:spPr>
          <a:xfrm>
            <a:off x="282804" y="-65988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E1</a:t>
            </a:r>
            <a:endParaRPr lang="zh-CN" alt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A2FBAD-16A1-487A-8A27-A5AFACDA046C}"/>
                  </a:ext>
                </a:extLst>
              </p:cNvPr>
              <p:cNvSpPr txBox="1"/>
              <p:nvPr/>
            </p:nvSpPr>
            <p:spPr>
              <a:xfrm>
                <a:off x="2589096" y="1725105"/>
                <a:ext cx="7393890" cy="785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你好</a:t>
                </a:r>
                <a:r>
                  <a:rPr lang="en-US" altLang="zh-CN" dirty="0"/>
                  <a:t>There are 2 machines and 5 jobs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82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67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44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and we will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191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173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&gt;1.1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CA2FBAD-16A1-487A-8A27-A5AFACDA0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96" y="1725105"/>
                <a:ext cx="7393890" cy="785536"/>
              </a:xfrm>
              <a:prstGeom prst="rect">
                <a:avLst/>
              </a:prstGeom>
              <a:blipFill>
                <a:blip r:embed="rId2"/>
                <a:stretch>
                  <a:fillRect l="-742" t="-4651" b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1CA6997D-7D43-4715-B542-7DCB906C7887}"/>
              </a:ext>
            </a:extLst>
          </p:cNvPr>
          <p:cNvGrpSpPr/>
          <p:nvPr/>
        </p:nvGrpSpPr>
        <p:grpSpPr>
          <a:xfrm>
            <a:off x="1553880" y="3260093"/>
            <a:ext cx="576540" cy="835832"/>
            <a:chOff x="2036312" y="3791179"/>
            <a:chExt cx="576540" cy="835832"/>
          </a:xfrm>
        </p:grpSpPr>
        <p:pic>
          <p:nvPicPr>
            <p:cNvPr id="7" name="图形 6" descr="机器人">
              <a:extLst>
                <a:ext uri="{FF2B5EF4-FFF2-40B4-BE49-F238E27FC236}">
                  <a16:creationId xmlns:a16="http://schemas.microsoft.com/office/drawing/2014/main" id="{A611CD94-822E-4571-8202-BF0B4C144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847E8C6-B876-4442-AC1F-57B262767607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M1</a:t>
              </a:r>
              <a:endParaRPr lang="zh-CN" altLang="en-US" sz="1400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7D09768-A1DB-4AFE-AE35-57BC22CD4527}"/>
              </a:ext>
            </a:extLst>
          </p:cNvPr>
          <p:cNvGrpSpPr/>
          <p:nvPr/>
        </p:nvGrpSpPr>
        <p:grpSpPr>
          <a:xfrm>
            <a:off x="1553880" y="4290453"/>
            <a:ext cx="576540" cy="835832"/>
            <a:chOff x="2036312" y="3791179"/>
            <a:chExt cx="576540" cy="835832"/>
          </a:xfrm>
        </p:grpSpPr>
        <p:pic>
          <p:nvPicPr>
            <p:cNvPr id="33" name="图形 32" descr="机器人">
              <a:extLst>
                <a:ext uri="{FF2B5EF4-FFF2-40B4-BE49-F238E27FC236}">
                  <a16:creationId xmlns:a16="http://schemas.microsoft.com/office/drawing/2014/main" id="{89D66653-6CAD-40DE-A988-726183ECA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D1F499B-02C4-4417-9115-8B7AEE3F63B1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M2</a:t>
              </a:r>
              <a:endParaRPr lang="zh-CN" altLang="en-US" sz="1400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B7AB88F5-3DE5-4D83-90B7-696C77E468BE}"/>
              </a:ext>
            </a:extLst>
          </p:cNvPr>
          <p:cNvGrpSpPr/>
          <p:nvPr/>
        </p:nvGrpSpPr>
        <p:grpSpPr>
          <a:xfrm>
            <a:off x="6778349" y="3235801"/>
            <a:ext cx="576540" cy="835832"/>
            <a:chOff x="2036312" y="3791179"/>
            <a:chExt cx="576540" cy="835832"/>
          </a:xfrm>
        </p:grpSpPr>
        <p:pic>
          <p:nvPicPr>
            <p:cNvPr id="96" name="图形 95" descr="机器人">
              <a:extLst>
                <a:ext uri="{FF2B5EF4-FFF2-40B4-BE49-F238E27FC236}">
                  <a16:creationId xmlns:a16="http://schemas.microsoft.com/office/drawing/2014/main" id="{4A1221A7-1817-43FD-AA42-35C3D75EE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61D24024-68B6-4C27-95CA-C9D17F977D4A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M1</a:t>
              </a:r>
              <a:endParaRPr lang="zh-CN" altLang="en-US" sz="1400" dirty="0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F3F98E61-9569-435B-AAD8-070692921545}"/>
              </a:ext>
            </a:extLst>
          </p:cNvPr>
          <p:cNvGrpSpPr/>
          <p:nvPr/>
        </p:nvGrpSpPr>
        <p:grpSpPr>
          <a:xfrm>
            <a:off x="6778349" y="4339037"/>
            <a:ext cx="576540" cy="835832"/>
            <a:chOff x="2036312" y="3791179"/>
            <a:chExt cx="576540" cy="835832"/>
          </a:xfrm>
        </p:grpSpPr>
        <p:pic>
          <p:nvPicPr>
            <p:cNvPr id="99" name="图形 98" descr="机器人">
              <a:extLst>
                <a:ext uri="{FF2B5EF4-FFF2-40B4-BE49-F238E27FC236}">
                  <a16:creationId xmlns:a16="http://schemas.microsoft.com/office/drawing/2014/main" id="{3196195A-C004-46D9-AD06-56852E90C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36312" y="3791179"/>
              <a:ext cx="576540" cy="576540"/>
            </a:xfrm>
            <a:prstGeom prst="rect">
              <a:avLst/>
            </a:prstGeom>
          </p:spPr>
        </p:pic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21ECE827-9516-4333-8D05-F0E956D79D36}"/>
                </a:ext>
              </a:extLst>
            </p:cNvPr>
            <p:cNvSpPr txBox="1"/>
            <p:nvPr/>
          </p:nvSpPr>
          <p:spPr>
            <a:xfrm>
              <a:off x="2107215" y="4319234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M2</a:t>
              </a:r>
              <a:endParaRPr lang="zh-CN" alt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013A348-21DC-4AD5-9AD7-822FC2D5743A}"/>
                  </a:ext>
                </a:extLst>
              </p:cNvPr>
              <p:cNvSpPr txBox="1"/>
              <p:nvPr/>
            </p:nvSpPr>
            <p:spPr>
              <a:xfrm>
                <a:off x="1961774" y="5368515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211,150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=191</m:t>
                    </m:r>
                  </m:oMath>
                </a14:m>
                <a:r>
                  <a:rPr lang="zh-CN" altLang="en-US" dirty="0"/>
                  <a:t>；</a:t>
                </a:r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013A348-21DC-4AD5-9AD7-822FC2D5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74" y="5368515"/>
                <a:ext cx="3750203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541F35A-7DCF-4C7E-82B3-479F24596DF7}"/>
                  </a:ext>
                </a:extLst>
              </p:cNvPr>
              <p:cNvSpPr txBox="1"/>
              <p:nvPr/>
            </p:nvSpPr>
            <p:spPr>
              <a:xfrm>
                <a:off x="7470227" y="5377516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173,168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=173</m:t>
                    </m:r>
                  </m:oMath>
                </a14:m>
                <a:r>
                  <a:rPr lang="zh-CN" altLang="en-US" dirty="0"/>
                  <a:t>；</a:t>
                </a:r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541F35A-7DCF-4C7E-82B3-479F24596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227" y="5377516"/>
                <a:ext cx="375020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5B1F49C-C178-4ADD-96CD-6530F8E8BAB0}"/>
                  </a:ext>
                </a:extLst>
              </p:cNvPr>
              <p:cNvSpPr txBox="1"/>
              <p:nvPr/>
            </p:nvSpPr>
            <p:spPr>
              <a:xfrm>
                <a:off x="-250319" y="2845748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𝑆𝑜𝑟𝑡𝑒𝑑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𝑟𝑒𝑒𝑑𝑦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5B1F49C-C178-4ADD-96CD-6530F8E8B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0319" y="2845748"/>
                <a:ext cx="375020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A11539C1-A4B9-4502-9BFE-251CE3B44D84}"/>
                  </a:ext>
                </a:extLst>
              </p:cNvPr>
              <p:cNvSpPr txBox="1"/>
              <p:nvPr/>
            </p:nvSpPr>
            <p:spPr>
              <a:xfrm>
                <a:off x="5056735" y="2857537"/>
                <a:ext cx="37502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𝑝𝑡𝑖𝑚𝑎𝑙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A11539C1-A4B9-4502-9BFE-251CE3B44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735" y="2857537"/>
                <a:ext cx="3750203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72A5FF-D488-496F-BB30-F86B0112305A}"/>
                  </a:ext>
                </a:extLst>
              </p:cNvPr>
              <p:cNvSpPr txBox="1"/>
              <p:nvPr/>
            </p:nvSpPr>
            <p:spPr>
              <a:xfrm>
                <a:off x="2201323" y="3429000"/>
                <a:ext cx="267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85,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62,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72A5FF-D488-496F-BB30-F86B01123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23" y="3429000"/>
                <a:ext cx="26744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FC684B8-D9C1-4394-830A-F950EE03C839}"/>
                  </a:ext>
                </a:extLst>
              </p:cNvPr>
              <p:cNvSpPr txBox="1"/>
              <p:nvPr/>
            </p:nvSpPr>
            <p:spPr>
              <a:xfrm>
                <a:off x="2234474" y="4401423"/>
                <a:ext cx="251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82,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67,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FC684B8-D9C1-4394-830A-F950EE03C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474" y="4401423"/>
                <a:ext cx="251306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5FFBEDDE-E986-45A1-961B-A1445B64548D}"/>
                  </a:ext>
                </a:extLst>
              </p:cNvPr>
              <p:cNvSpPr txBox="1"/>
              <p:nvPr/>
            </p:nvSpPr>
            <p:spPr>
              <a:xfrm>
                <a:off x="7354889" y="3384233"/>
                <a:ext cx="2546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85,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82,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5FFBEDDE-E986-45A1-961B-A1445B645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889" y="3384233"/>
                <a:ext cx="25462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236B9D5A-F838-42ED-8BA6-D5C3BAE922A5}"/>
                  </a:ext>
                </a:extLst>
              </p:cNvPr>
              <p:cNvSpPr txBox="1"/>
              <p:nvPr/>
            </p:nvSpPr>
            <p:spPr>
              <a:xfrm>
                <a:off x="7354889" y="4407968"/>
                <a:ext cx="264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62,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67,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44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236B9D5A-F838-42ED-8BA6-D5C3BAE92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889" y="4407968"/>
                <a:ext cx="26413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17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DA69482-01F9-41E8-AB7A-2B28A15AC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8" y="1924054"/>
            <a:ext cx="5895975" cy="412432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A44AA99-CD8E-410C-BC91-2519128A3B0A}"/>
              </a:ext>
            </a:extLst>
          </p:cNvPr>
          <p:cNvSpPr txBox="1"/>
          <p:nvPr/>
        </p:nvSpPr>
        <p:spPr>
          <a:xfrm>
            <a:off x="3394068" y="6044750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完全</a:t>
            </a:r>
            <a:r>
              <a:rPr lang="en-US" altLang="zh-CN" sz="1400" dirty="0"/>
              <a:t>m</a:t>
            </a:r>
            <a:r>
              <a:rPr lang="zh-CN" altLang="en-US" sz="1400" dirty="0"/>
              <a:t>叉树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5E3F1842-5FAC-447E-9EC6-9537EB919B89}"/>
              </a:ext>
            </a:extLst>
          </p:cNvPr>
          <p:cNvSpPr txBox="1"/>
          <p:nvPr/>
        </p:nvSpPr>
        <p:spPr>
          <a:xfrm>
            <a:off x="282804" y="-65988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E2</a:t>
            </a:r>
            <a:endParaRPr lang="zh-CN" altLang="en-US" sz="6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BFC8E8-B324-4ED3-A2D1-87601599CE37}"/>
              </a:ext>
            </a:extLst>
          </p:cNvPr>
          <p:cNvSpPr txBox="1"/>
          <p:nvPr/>
        </p:nvSpPr>
        <p:spPr>
          <a:xfrm>
            <a:off x="846493" y="1357362"/>
            <a:ext cx="779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The first kind of algorithm</a:t>
            </a:r>
            <a:r>
              <a:rPr lang="zh-CN" altLang="en-US" dirty="0"/>
              <a:t>：</a:t>
            </a:r>
            <a:r>
              <a:rPr lang="en-US" altLang="zh-CN" dirty="0"/>
              <a:t>characterize the problem as a complete m tree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5E2C1E4-82F7-4460-A652-BD0491081FD8}"/>
                  </a:ext>
                </a:extLst>
              </p:cNvPr>
              <p:cNvSpPr txBox="1"/>
              <p:nvPr/>
            </p:nvSpPr>
            <p:spPr>
              <a:xfrm>
                <a:off x="7209476" y="2677786"/>
                <a:ext cx="205857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Mechine1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1 2 3 4</a:t>
                </a:r>
              </a:p>
              <a:p>
                <a:r>
                  <a:rPr lang="en-US" altLang="zh-CN" dirty="0"/>
                  <a:t>Mechine2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5 10</a:t>
                </a:r>
              </a:p>
              <a:p>
                <a:r>
                  <a:rPr lang="en-US" altLang="zh-CN" dirty="0"/>
                  <a:t>Mechine3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6 7 8 9</a:t>
                </a:r>
              </a:p>
              <a:p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=30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5E2C1E4-82F7-4460-A652-BD0491081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476" y="2677786"/>
                <a:ext cx="2058577" cy="1200329"/>
              </a:xfrm>
              <a:prstGeom prst="rect">
                <a:avLst/>
              </a:prstGeom>
              <a:blipFill>
                <a:blip r:embed="rId3"/>
                <a:stretch>
                  <a:fillRect l="-2671" t="-2538" r="-1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文本框 166">
            <a:extLst>
              <a:ext uri="{FF2B5EF4-FFF2-40B4-BE49-F238E27FC236}">
                <a16:creationId xmlns:a16="http://schemas.microsoft.com/office/drawing/2014/main" id="{ACBE063F-E30F-42A8-B61D-DFF2BF7765FE}"/>
              </a:ext>
            </a:extLst>
          </p:cNvPr>
          <p:cNvSpPr txBox="1"/>
          <p:nvPr/>
        </p:nvSpPr>
        <p:spPr>
          <a:xfrm>
            <a:off x="6868803" y="4566663"/>
            <a:ext cx="4669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Number of operations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   num=59049  //before adding constraints</a:t>
            </a:r>
          </a:p>
          <a:p>
            <a:r>
              <a:rPr lang="en-US" altLang="zh-CN" dirty="0"/>
              <a:t>       num=16741  //after adding constraints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3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 165">
            <a:extLst>
              <a:ext uri="{FF2B5EF4-FFF2-40B4-BE49-F238E27FC236}">
                <a16:creationId xmlns:a16="http://schemas.microsoft.com/office/drawing/2014/main" id="{5E3F1842-5FAC-447E-9EC6-9537EB919B89}"/>
              </a:ext>
            </a:extLst>
          </p:cNvPr>
          <p:cNvSpPr txBox="1"/>
          <p:nvPr/>
        </p:nvSpPr>
        <p:spPr>
          <a:xfrm>
            <a:off x="282804" y="-65988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E2</a:t>
            </a:r>
            <a:endParaRPr lang="zh-CN" altLang="en-US" sz="6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BFC8E8-B324-4ED3-A2D1-87601599CE37}"/>
              </a:ext>
            </a:extLst>
          </p:cNvPr>
          <p:cNvSpPr txBox="1"/>
          <p:nvPr/>
        </p:nvSpPr>
        <p:spPr>
          <a:xfrm>
            <a:off x="838986" y="1278396"/>
            <a:ext cx="852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The second kind of algorithm</a:t>
            </a:r>
            <a:r>
              <a:rPr lang="zh-CN" altLang="en-US" dirty="0"/>
              <a:t>：</a:t>
            </a:r>
            <a:r>
              <a:rPr lang="en-US" altLang="zh-CN" dirty="0"/>
              <a:t>use genetic algorithm to get the optimal makespan</a:t>
            </a:r>
            <a:endParaRPr lang="zh-CN" altLang="en-US" b="1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6E92852-96E6-461F-9972-CB0FFDC8520B}"/>
              </a:ext>
            </a:extLst>
          </p:cNvPr>
          <p:cNvGrpSpPr/>
          <p:nvPr/>
        </p:nvGrpSpPr>
        <p:grpSpPr>
          <a:xfrm>
            <a:off x="1815535" y="1698532"/>
            <a:ext cx="7078268" cy="2123658"/>
            <a:chOff x="1602556" y="2628392"/>
            <a:chExt cx="7078268" cy="212365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FE98150-6A77-456D-8761-2F392EDE94C0}"/>
                </a:ext>
              </a:extLst>
            </p:cNvPr>
            <p:cNvSpPr txBox="1"/>
            <p:nvPr/>
          </p:nvSpPr>
          <p:spPr>
            <a:xfrm>
              <a:off x="2516957" y="2997724"/>
              <a:ext cx="616386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const int MEA=10000;//Maximum evolutionary algebra </a:t>
              </a:r>
            </a:p>
            <a:p>
              <a:r>
                <a:rPr lang="en-US" altLang="zh-CN" dirty="0"/>
                <a:t>const int PN=100;   //Population number </a:t>
              </a:r>
            </a:p>
            <a:p>
              <a:r>
                <a:rPr lang="en-US" altLang="zh-CN" dirty="0"/>
                <a:t>const double CP=0.6;   //Crossover probability</a:t>
              </a:r>
            </a:p>
            <a:p>
              <a:r>
                <a:rPr lang="en-US" altLang="zh-CN" dirty="0"/>
                <a:t>const double MP=0.3;  //Mutation probability</a:t>
              </a:r>
            </a:p>
            <a:p>
              <a:r>
                <a:rPr lang="en-US" altLang="zh-CN" dirty="0"/>
                <a:t>const int N=110;    //Maximum chromosome length</a:t>
              </a:r>
            </a:p>
            <a:p>
              <a:r>
                <a:rPr lang="en-US" altLang="zh-CN" dirty="0"/>
                <a:t>const int M=50;     //Maximum number of working machines</a:t>
              </a:r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1B73EE0-7351-4FCB-B312-EA9323BD3A98}"/>
                </a:ext>
              </a:extLst>
            </p:cNvPr>
            <p:cNvSpPr txBox="1"/>
            <p:nvPr/>
          </p:nvSpPr>
          <p:spPr>
            <a:xfrm>
              <a:off x="1602556" y="2628392"/>
              <a:ext cx="2263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Parameter settings</a:t>
              </a:r>
              <a:r>
                <a:rPr lang="zh-CN" altLang="en-US" dirty="0"/>
                <a:t>：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3D176FE-D503-4B59-896B-C0D35D62DCBE}"/>
              </a:ext>
            </a:extLst>
          </p:cNvPr>
          <p:cNvSpPr txBox="1"/>
          <p:nvPr/>
        </p:nvSpPr>
        <p:spPr>
          <a:xfrm>
            <a:off x="1049027" y="4140868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Load balancing data structure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E4AD6C-C646-4F34-9C5F-664A46C8AE72}"/>
                  </a:ext>
                </a:extLst>
              </p:cNvPr>
              <p:cNvSpPr txBox="1"/>
              <p:nvPr/>
            </p:nvSpPr>
            <p:spPr>
              <a:xfrm>
                <a:off x="6652182" y="4558896"/>
                <a:ext cx="236475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Mechine1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2 3 5</a:t>
                </a:r>
              </a:p>
              <a:p>
                <a:r>
                  <a:rPr lang="en-US" altLang="zh-CN" dirty="0"/>
                  <a:t>Mechine2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6 9</a:t>
                </a:r>
              </a:p>
              <a:p>
                <a:r>
                  <a:rPr lang="en-US" altLang="zh-CN" dirty="0"/>
                  <a:t>Mechine3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1 4 7 8 10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E4AD6C-C646-4F34-9C5F-664A46C8A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182" y="4558896"/>
                <a:ext cx="2364750" cy="1200329"/>
              </a:xfrm>
              <a:prstGeom prst="rect">
                <a:avLst/>
              </a:prstGeom>
              <a:blipFill>
                <a:blip r:embed="rId2"/>
                <a:stretch>
                  <a:fillRect l="-2062" t="-3046" r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FBF6C63-EE9D-474F-8FE5-F3E39DFA9F3F}"/>
                  </a:ext>
                </a:extLst>
              </p:cNvPr>
              <p:cNvSpPr txBox="1"/>
              <p:nvPr/>
            </p:nvSpPr>
            <p:spPr>
              <a:xfrm>
                <a:off x="2903381" y="4558895"/>
                <a:ext cx="3075073" cy="1573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，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，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0;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=1;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FBF6C63-EE9D-474F-8FE5-F3E39DFA9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381" y="4558895"/>
                <a:ext cx="3075073" cy="1573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2A4AC7E5-C313-433C-B3A6-E567234F859E}"/>
              </a:ext>
            </a:extLst>
          </p:cNvPr>
          <p:cNvSpPr txBox="1"/>
          <p:nvPr/>
        </p:nvSpPr>
        <p:spPr>
          <a:xfrm>
            <a:off x="4270019" y="6213872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Average number of iterations is 112.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85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301</Words>
  <Application>Microsoft Office PowerPoint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Week 3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颜兵</dc:creator>
  <cp:lastModifiedBy>张 颜兵</cp:lastModifiedBy>
  <cp:revision>41</cp:revision>
  <dcterms:created xsi:type="dcterms:W3CDTF">2021-09-06T02:44:26Z</dcterms:created>
  <dcterms:modified xsi:type="dcterms:W3CDTF">2021-09-18T04:13:12Z</dcterms:modified>
</cp:coreProperties>
</file>