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4473-3F3F-41A9-AB00-106701DB032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E047-DFC6-41B1-A835-95BA916D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E047-DFC6-41B1-A835-95BA916D56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0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8786A5-1A59-4403-8CE0-5486FC7CF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19" y="-1002971"/>
            <a:ext cx="4114800" cy="2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>
                <a:ea typeface="等线 Light"/>
              </a:rPr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Center Selection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912A1-16BF-46B7-BE9A-0BEDA914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E1</a:t>
            </a:r>
            <a:endParaRPr lang="zh-CN" altLang="en-US" sz="540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767E229-6C01-4520-A592-B18A1D946355}"/>
              </a:ext>
            </a:extLst>
          </p:cNvPr>
          <p:cNvGrpSpPr/>
          <p:nvPr/>
        </p:nvGrpSpPr>
        <p:grpSpPr>
          <a:xfrm>
            <a:off x="919220" y="1568677"/>
            <a:ext cx="5334000" cy="4000500"/>
            <a:chOff x="838200" y="1824990"/>
            <a:chExt cx="5334000" cy="400050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9BE6939-DD27-4962-AAAD-9DC0BE9F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824990"/>
              <a:ext cx="5334000" cy="4000500"/>
            </a:xfrm>
            <a:prstGeom prst="rect">
              <a:avLst/>
            </a:prstGeom>
          </p:spPr>
        </p:pic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7958F94-258A-4686-9D97-B9AFC2BE9F45}"/>
                </a:ext>
              </a:extLst>
            </p:cNvPr>
            <p:cNvSpPr/>
            <p:nvPr/>
          </p:nvSpPr>
          <p:spPr>
            <a:xfrm>
              <a:off x="1691640" y="2369820"/>
              <a:ext cx="685800" cy="62484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8DBD14C-1986-4EA3-A9B3-03D61B908B23}"/>
                </a:ext>
              </a:extLst>
            </p:cNvPr>
            <p:cNvSpPr/>
            <p:nvPr/>
          </p:nvSpPr>
          <p:spPr>
            <a:xfrm>
              <a:off x="4503420" y="4525122"/>
              <a:ext cx="904502" cy="465978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992EE4F-AB5D-4DCB-84FF-680EC6C1FCBF}"/>
                </a:ext>
              </a:extLst>
            </p:cNvPr>
            <p:cNvSpPr/>
            <p:nvPr/>
          </p:nvSpPr>
          <p:spPr>
            <a:xfrm>
              <a:off x="1447800" y="4191000"/>
              <a:ext cx="815340" cy="109728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51DC2DB-448D-4FB8-B83D-0470081B068F}"/>
                </a:ext>
              </a:extLst>
            </p:cNvPr>
            <p:cNvSpPr/>
            <p:nvPr/>
          </p:nvSpPr>
          <p:spPr>
            <a:xfrm>
              <a:off x="2697480" y="3749040"/>
              <a:ext cx="1264920" cy="179070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ED604CF-46B1-4EF5-A43A-B5467A780377}"/>
                </a:ext>
              </a:extLst>
            </p:cNvPr>
            <p:cNvSpPr/>
            <p:nvPr/>
          </p:nvSpPr>
          <p:spPr>
            <a:xfrm>
              <a:off x="3819526" y="1973580"/>
              <a:ext cx="2299334" cy="2139178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6F45CB4-3AF1-4C8C-BA71-A92E400A6413}"/>
              </a:ext>
            </a:extLst>
          </p:cNvPr>
          <p:cNvGrpSpPr/>
          <p:nvPr/>
        </p:nvGrpSpPr>
        <p:grpSpPr>
          <a:xfrm>
            <a:off x="6401939" y="1568677"/>
            <a:ext cx="5334000" cy="4000500"/>
            <a:chOff x="6341883" y="1926015"/>
            <a:chExt cx="5334000" cy="40005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BD561639-90FA-4C6E-935C-EC8CD874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1883" y="1926015"/>
              <a:ext cx="5334000" cy="4000500"/>
            </a:xfrm>
            <a:prstGeom prst="rect">
              <a:avLst/>
            </a:prstGeom>
          </p:spPr>
        </p:pic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F9AD5BF-42F5-45A8-8757-DCDACA3FC11A}"/>
                </a:ext>
              </a:extLst>
            </p:cNvPr>
            <p:cNvSpPr/>
            <p:nvPr/>
          </p:nvSpPr>
          <p:spPr>
            <a:xfrm>
              <a:off x="6341883" y="2452619"/>
              <a:ext cx="2981226" cy="2428108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453C7F2-811A-443C-BD82-EE01663D8CF5}"/>
                </a:ext>
              </a:extLst>
            </p:cNvPr>
            <p:cNvSpPr/>
            <p:nvPr/>
          </p:nvSpPr>
          <p:spPr>
            <a:xfrm>
              <a:off x="11007128" y="2304029"/>
              <a:ext cx="267329" cy="30719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AD0F6A6-9ADE-444A-92C0-33C814DA4046}"/>
                </a:ext>
              </a:extLst>
            </p:cNvPr>
            <p:cNvSpPr/>
            <p:nvPr/>
          </p:nvSpPr>
          <p:spPr>
            <a:xfrm>
              <a:off x="6924397" y="4763063"/>
              <a:ext cx="2474126" cy="28027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E78731D-7113-447A-B1D1-4EC8CC69C93E}"/>
                </a:ext>
              </a:extLst>
            </p:cNvPr>
            <p:cNvSpPr/>
            <p:nvPr/>
          </p:nvSpPr>
          <p:spPr>
            <a:xfrm>
              <a:off x="6754239" y="4965254"/>
              <a:ext cx="2498578" cy="71412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2EE0172-9601-4A53-9088-4ED3C5A8062E}"/>
                </a:ext>
              </a:extLst>
            </p:cNvPr>
            <p:cNvSpPr/>
            <p:nvPr/>
          </p:nvSpPr>
          <p:spPr>
            <a:xfrm>
              <a:off x="9323108" y="2182305"/>
              <a:ext cx="2030691" cy="308507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BF61BE6-203D-4F61-860B-4E18051F5B74}"/>
                  </a:ext>
                </a:extLst>
              </p:cNvPr>
              <p:cNvSpPr txBox="1"/>
              <p:nvPr/>
            </p:nvSpPr>
            <p:spPr>
              <a:xfrm>
                <a:off x="2999168" y="1468553"/>
                <a:ext cx="109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𝑂𝑝𝑡𝑖𝑚𝑎𝑙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BF61BE6-203D-4F61-860B-4E18051F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168" y="1468553"/>
                <a:ext cx="109767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B9CCCA4-EDDF-4F35-ADE2-1FFC0D8F87F6}"/>
                  </a:ext>
                </a:extLst>
              </p:cNvPr>
              <p:cNvSpPr txBox="1"/>
              <p:nvPr/>
            </p:nvSpPr>
            <p:spPr>
              <a:xfrm>
                <a:off x="8421978" y="5640801"/>
                <a:ext cx="319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)=15.03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first point is 22</a:t>
                </a: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B9CCCA4-EDDF-4F35-ADE2-1FFC0D8F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78" y="5640801"/>
                <a:ext cx="3192669" cy="369332"/>
              </a:xfrm>
              <a:prstGeom prst="rect">
                <a:avLst/>
              </a:prstGeom>
              <a:blipFill>
                <a:blip r:embed="rId6"/>
                <a:stretch>
                  <a:fillRect t="-8197" r="-76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D1FF0EB-2D99-4B23-BC99-A1A602A7C514}"/>
                  </a:ext>
                </a:extLst>
              </p:cNvPr>
              <p:cNvSpPr txBox="1"/>
              <p:nvPr/>
            </p:nvSpPr>
            <p:spPr>
              <a:xfrm>
                <a:off x="2820978" y="5569177"/>
                <a:ext cx="153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)=7.61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D1FF0EB-2D99-4B23-BC99-A1A602A7C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78" y="5569177"/>
                <a:ext cx="153048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A4FB1AC-1324-4ABE-9668-669A06562C69}"/>
                  </a:ext>
                </a:extLst>
              </p:cNvPr>
              <p:cNvSpPr txBox="1"/>
              <p:nvPr/>
            </p:nvSpPr>
            <p:spPr>
              <a:xfrm>
                <a:off x="8705710" y="1465473"/>
                <a:ext cx="99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𝐺𝑟𝑒𝑒𝑑𝑦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A4FB1AC-1324-4ABE-9668-669A06562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10" y="1465473"/>
                <a:ext cx="996555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DD7E986-4A36-419D-9FB3-137231E097E3}"/>
                  </a:ext>
                </a:extLst>
              </p:cNvPr>
              <p:cNvSpPr txBox="1"/>
              <p:nvPr/>
            </p:nvSpPr>
            <p:spPr>
              <a:xfrm>
                <a:off x="5574180" y="5934341"/>
                <a:ext cx="1655518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1.975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DD7E986-4A36-419D-9FB3-137231E09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180" y="5934341"/>
                <a:ext cx="1655518" cy="669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14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912A1-16BF-46B7-BE9A-0BEDA914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E1</a:t>
            </a:r>
            <a:endParaRPr lang="zh-CN" altLang="en-US" sz="5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B648869-EA4B-4636-B73E-28FD5575D23C}"/>
              </a:ext>
            </a:extLst>
          </p:cNvPr>
          <p:cNvGrpSpPr/>
          <p:nvPr/>
        </p:nvGrpSpPr>
        <p:grpSpPr>
          <a:xfrm>
            <a:off x="489174" y="1393255"/>
            <a:ext cx="5821680" cy="4303463"/>
            <a:chOff x="5842262" y="1519985"/>
            <a:chExt cx="5821680" cy="430346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E8A9E34-9007-41CD-8E40-0402B5DE5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2262" y="1822948"/>
              <a:ext cx="5334000" cy="4000500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9CA8C17-E05F-451E-B580-E621003B0C58}"/>
                </a:ext>
              </a:extLst>
            </p:cNvPr>
            <p:cNvGrpSpPr/>
            <p:nvPr/>
          </p:nvGrpSpPr>
          <p:grpSpPr>
            <a:xfrm>
              <a:off x="6606540" y="1519985"/>
              <a:ext cx="5057402" cy="3768295"/>
              <a:chOff x="6606540" y="1519985"/>
              <a:chExt cx="5057402" cy="3768295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61A2431-EB00-4A75-9EF9-D5DF8AA7F6D4}"/>
                  </a:ext>
                </a:extLst>
              </p:cNvPr>
              <p:cNvSpPr/>
              <p:nvPr/>
            </p:nvSpPr>
            <p:spPr>
              <a:xfrm>
                <a:off x="8999220" y="4991100"/>
                <a:ext cx="213360" cy="297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E2127FA-0D62-4959-A40D-13ED947E923E}"/>
                  </a:ext>
                </a:extLst>
              </p:cNvPr>
              <p:cNvSpPr/>
              <p:nvPr/>
            </p:nvSpPr>
            <p:spPr>
              <a:xfrm>
                <a:off x="6606540" y="3533638"/>
                <a:ext cx="320040" cy="57912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FBE4CA9B-4E7D-4052-9AE2-F0EC2E6277B0}"/>
                  </a:ext>
                </a:extLst>
              </p:cNvPr>
              <p:cNvSpPr/>
              <p:nvPr/>
            </p:nvSpPr>
            <p:spPr>
              <a:xfrm>
                <a:off x="7158036" y="4525122"/>
                <a:ext cx="577215" cy="763158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B92C895-9B99-4D6B-B571-B734CC3FF457}"/>
                  </a:ext>
                </a:extLst>
              </p:cNvPr>
              <p:cNvSpPr/>
              <p:nvPr/>
            </p:nvSpPr>
            <p:spPr>
              <a:xfrm>
                <a:off x="6906576" y="2644140"/>
                <a:ext cx="320040" cy="297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A796CAD-EB4D-4DE9-84CD-99C460E0C949}"/>
                  </a:ext>
                </a:extLst>
              </p:cNvPr>
              <p:cNvSpPr/>
              <p:nvPr/>
            </p:nvSpPr>
            <p:spPr>
              <a:xfrm>
                <a:off x="7796211" y="1519985"/>
                <a:ext cx="3867731" cy="3571943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981BA0-AC65-40CE-9FB2-37C9B2123ED9}"/>
              </a:ext>
            </a:extLst>
          </p:cNvPr>
          <p:cNvGrpSpPr/>
          <p:nvPr/>
        </p:nvGrpSpPr>
        <p:grpSpPr>
          <a:xfrm>
            <a:off x="5884134" y="1576956"/>
            <a:ext cx="5786229" cy="4111789"/>
            <a:chOff x="6019800" y="1468942"/>
            <a:chExt cx="5786229" cy="41117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89A7845-A0B4-45C1-A55D-CB5EDA1E4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9800" y="1580231"/>
              <a:ext cx="5334000" cy="40005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5608AF7-0003-4C45-A6D2-1CD658AE7F92}"/>
                </a:ext>
              </a:extLst>
            </p:cNvPr>
            <p:cNvSpPr/>
            <p:nvPr/>
          </p:nvSpPr>
          <p:spPr>
            <a:xfrm>
              <a:off x="10222163" y="4599793"/>
              <a:ext cx="213360" cy="29718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1E41178-ACB7-4738-9B53-A58681BE4E71}"/>
                </a:ext>
              </a:extLst>
            </p:cNvPr>
            <p:cNvSpPr/>
            <p:nvPr/>
          </p:nvSpPr>
          <p:spPr>
            <a:xfrm>
              <a:off x="6644335" y="2168165"/>
              <a:ext cx="1981192" cy="1932495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3AF48AC-3A77-48D1-83DD-038AFE334D6B}"/>
                </a:ext>
              </a:extLst>
            </p:cNvPr>
            <p:cNvSpPr/>
            <p:nvPr/>
          </p:nvSpPr>
          <p:spPr>
            <a:xfrm>
              <a:off x="7331155" y="3451687"/>
              <a:ext cx="2198829" cy="201026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8991C6F-67F9-4C68-85CA-4ECC65A2A6A6}"/>
                </a:ext>
              </a:extLst>
            </p:cNvPr>
            <p:cNvSpPr/>
            <p:nvPr/>
          </p:nvSpPr>
          <p:spPr>
            <a:xfrm>
              <a:off x="10428650" y="3381238"/>
              <a:ext cx="541401" cy="1467973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96D3777-96B6-4E19-ABD6-55F37B412045}"/>
                </a:ext>
              </a:extLst>
            </p:cNvPr>
            <p:cNvSpPr/>
            <p:nvPr/>
          </p:nvSpPr>
          <p:spPr>
            <a:xfrm>
              <a:off x="8074527" y="1468942"/>
              <a:ext cx="3731502" cy="18010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40894A-A77C-4719-A693-0E4459332A34}"/>
                  </a:ext>
                </a:extLst>
              </p:cNvPr>
              <p:cNvSpPr txBox="1"/>
              <p:nvPr/>
            </p:nvSpPr>
            <p:spPr>
              <a:xfrm>
                <a:off x="8207072" y="5748262"/>
                <a:ext cx="3070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)=11.40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first point is 7</a:t>
                </a: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40894A-A77C-4719-A693-0E445933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072" y="5748262"/>
                <a:ext cx="3070841" cy="369332"/>
              </a:xfrm>
              <a:prstGeom prst="rect">
                <a:avLst/>
              </a:prstGeom>
              <a:blipFill>
                <a:blip r:embed="rId4"/>
                <a:stretch>
                  <a:fillRect t="-9836" r="-7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1CDA4B3-19DF-482C-A9C9-12F34251FB49}"/>
                  </a:ext>
                </a:extLst>
              </p:cNvPr>
              <p:cNvSpPr txBox="1"/>
              <p:nvPr/>
            </p:nvSpPr>
            <p:spPr>
              <a:xfrm>
                <a:off x="2326204" y="5695050"/>
                <a:ext cx="16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11.31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1CDA4B3-19DF-482C-A9C9-12F34251F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204" y="5695050"/>
                <a:ext cx="16587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3C424A6-79EF-4429-8F34-4EB0CD460878}"/>
                  </a:ext>
                </a:extLst>
              </p:cNvPr>
              <p:cNvSpPr txBox="1"/>
              <p:nvPr/>
            </p:nvSpPr>
            <p:spPr>
              <a:xfrm>
                <a:off x="7500184" y="1477998"/>
                <a:ext cx="99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𝐺𝑟𝑒𝑒𝑑𝑦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3C424A6-79EF-4429-8F34-4EB0CD46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184" y="1477998"/>
                <a:ext cx="99655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175CE90-7410-452A-B233-A360FA8A8A4A}"/>
                  </a:ext>
                </a:extLst>
              </p:cNvPr>
              <p:cNvSpPr txBox="1"/>
              <p:nvPr/>
            </p:nvSpPr>
            <p:spPr>
              <a:xfrm>
                <a:off x="1894287" y="1600723"/>
                <a:ext cx="109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𝑂𝑝𝑡𝑖𝑚𝑎𝑙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175CE90-7410-452A-B233-A360FA8A8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87" y="1600723"/>
                <a:ext cx="109767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D0D005-56B4-42B7-857D-91D573539536}"/>
                  </a:ext>
                </a:extLst>
              </p:cNvPr>
              <p:cNvSpPr txBox="1"/>
              <p:nvPr/>
            </p:nvSpPr>
            <p:spPr>
              <a:xfrm>
                <a:off x="5268241" y="5944344"/>
                <a:ext cx="1655518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1.008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D0D005-56B4-42B7-857D-91D573539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241" y="5944344"/>
                <a:ext cx="1655518" cy="669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39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10BEC-A46F-4C30-9FAD-FC05E29F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EC5506-91B1-4A94-B7C3-962C294C815C}"/>
              </a:ext>
            </a:extLst>
          </p:cNvPr>
          <p:cNvSpPr txBox="1"/>
          <p:nvPr/>
        </p:nvSpPr>
        <p:spPr>
          <a:xfrm>
            <a:off x="2824912" y="2516957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the site with the highest site density as the initial point.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9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85</Words>
  <Application>Microsoft Office PowerPoint</Application>
  <PresentationFormat>宽屏</PresentationFormat>
  <Paragraphs>22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Week 4</vt:lpstr>
      <vt:lpstr>E1</vt:lpstr>
      <vt:lpstr>E1</vt:lpstr>
      <vt:lpstr>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张 颜兵</cp:lastModifiedBy>
  <cp:revision>121</cp:revision>
  <dcterms:created xsi:type="dcterms:W3CDTF">2021-09-06T02:44:26Z</dcterms:created>
  <dcterms:modified xsi:type="dcterms:W3CDTF">2021-09-27T04:05:52Z</dcterms:modified>
</cp:coreProperties>
</file>