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7" r:id="rId3"/>
    <p:sldId id="26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270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44473-3F3F-41A9-AB00-106701DB0326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9E047-DFC6-41B1-A835-95BA916D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E047-DFC6-41B1-A835-95BA916D56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0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DF5F-F69D-4021-B9C1-857D7E2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4DBE1-27AD-473D-A231-282D07DF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62C5D-E9BF-4232-A417-F48DF0A9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3DC2-7EAA-4BA1-BD54-93466D6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B1BE-C3DD-4CD7-B38D-F2AAF70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03A-34A2-4EC5-9CDE-58D0750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F093B-4389-4DB7-BE8B-DB22286C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E79C-4BED-4833-82BF-C2BD9348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85F3-D1B3-437E-8F26-1150643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A5406-E9D6-4926-B711-0F7F3B6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3B1E5-9D7F-4618-9534-C0A7012BE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43D64-0277-4095-8B37-27E43351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A5177-3D7C-4DEB-8A72-F74F8EB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30783-DF20-4BE6-B030-F035C65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1B404-4F75-410C-BB5B-7E1101C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4470-DC31-4441-96C9-EB6391ED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63AC-6851-4C7C-8608-C7B2787F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0A1BB-E550-4427-8AC2-47A25BD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4D059-AD75-4C1C-8073-0D09251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D96E3-B29D-48B5-880D-3CB9EDF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8786A5-1A59-4403-8CE0-5486FC7CF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19" y="-1002971"/>
            <a:ext cx="4114800" cy="29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5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312A-D998-49D2-B4D5-975F48C3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C9C47-D6DA-42C4-81E7-CF9F54C3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95488-F998-460F-B37A-83DA89C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B387-1E87-46B1-A62B-02DCDA92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628CE-EE5C-4050-AFF9-5467EE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4D34-76CA-4B44-93E6-43B3249D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1BF7-FF84-487F-B9AF-C905D20C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34875-9C6B-4E03-92F7-6FD4BAFA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3DDBE-AA50-452B-B61B-6F91752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75A56-B48B-453C-99A6-808EB301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08A46-7627-487C-9F13-C337C35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1689C-8976-490E-85E8-FA7C1AF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07387-F19B-412D-8F3A-DBF2D308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7E578-D8B8-461B-A56C-BA0D0019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E7C29-6F12-4827-A90A-2FDDBA64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22B71-8B31-47D3-BF82-15DED42C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F1E42-0D06-4450-8038-97E9382D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3C49F-BEDC-45C0-AAAE-67B66363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6C208-9465-4CAB-B8D4-95E9E2B7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8831-118C-4E5A-8D3E-13A6541E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9FBB37-BFB1-43CF-998D-59B23B9A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05E15-7AB8-4AAF-92A1-5E661450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DCEC3-3E1F-410B-AA28-9D8DF861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9538B-0F5F-445C-9C35-6A9038F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2262D-0AB0-4F37-8BF8-36464CC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D792A-DE96-4BF0-A1B3-8D2C2630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68A8-6D52-4F3C-BA12-CD951EFE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A279-D4D8-4EB8-8FBD-A9B77A51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3136C-4856-441A-AFB5-11BC9FD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A9FB9-EC52-4B39-9E3E-8D93BC10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54276-A7C0-48F8-9CB8-794D13BD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0CB88-453F-4DC0-895A-5C19D02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F90F-AD96-472D-9F95-1416814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6CFF2-F56C-4C7F-8C71-D0C2E960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1B743-4333-4F4E-9A2A-9EB9231B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2225C-13F9-4DA1-BC17-0DAE9F9F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1B255-9C2B-4F03-875B-75FC69A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1267E-997D-4DE2-8316-B1575DF3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F49FE-B0A6-47AF-BD13-71175917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B0AA4-23FD-44F0-9EDA-AA2CBDD9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F0A8B-659D-419F-9049-C050CDC2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52AB-A49B-401B-ADF9-5A60783FAE7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437DE-5E6F-45D8-833B-DFCC7334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16D5A-D7A0-4720-973E-863CBF8E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A6CD-66F1-4930-ADA4-38519C7E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等线 Light"/>
              </a:rPr>
              <a:t>Week </a:t>
            </a:r>
            <a:r>
              <a:rPr lang="en-US" altLang="zh-CN" dirty="0">
                <a:ea typeface="等线 Light"/>
              </a:rPr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F4DD6-3F24-4658-91CA-A2CBF58B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等线"/>
              </a:rPr>
              <a:t>Assignment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Center Selection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Name：张颜兵</a:t>
            </a:r>
            <a:endParaRPr lang="zh-CN" dirty="0"/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Id：12132428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Department：MAE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SuperVisor：Prof.吴雷</a:t>
            </a:r>
            <a:endParaRPr lang="en-US" altLang="zh-CN" dirty="0">
              <a:ea typeface="等线"/>
            </a:endParaRPr>
          </a:p>
          <a:p>
            <a:pPr marL="0" indent="0">
              <a:buNone/>
            </a:pPr>
            <a:r>
              <a:rPr lang="en-US" altLang="zh-CN" dirty="0">
                <a:ea typeface="等线"/>
              </a:rPr>
              <a:t>Research Topic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Engineering calculation</a:t>
            </a:r>
          </a:p>
          <a:p>
            <a:pPr marL="0" indent="0">
              <a:buNone/>
            </a:pPr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039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912A1-16BF-46B7-BE9A-0BEDA914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E1</a:t>
            </a:r>
            <a:endParaRPr lang="zh-CN" altLang="en-US" sz="5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D1FF0EB-2D99-4B23-BC99-A1A602A7C514}"/>
              </a:ext>
            </a:extLst>
          </p:cNvPr>
          <p:cNvSpPr txBox="1"/>
          <p:nvPr/>
        </p:nvSpPr>
        <p:spPr>
          <a:xfrm>
            <a:off x="6580640" y="5565009"/>
            <a:ext cx="436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dirty="0"/>
              <a:t>the obtained value is independent of the choice of the first site.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784CF74-6A6D-4AEB-A4AE-B8269C9B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8750"/>
            <a:ext cx="5334000" cy="4000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5BFB323-89B0-4994-8509-EF2D4CF4E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939" y="1428750"/>
            <a:ext cx="5334000" cy="40005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8E380BDC-002A-40B4-9E3C-63AC828F4E36}"/>
              </a:ext>
            </a:extLst>
          </p:cNvPr>
          <p:cNvSpPr txBox="1"/>
          <p:nvPr/>
        </p:nvSpPr>
        <p:spPr>
          <a:xfrm>
            <a:off x="1552579" y="5288010"/>
            <a:ext cx="4364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dirty="0"/>
              <a:t>the optimal solution can be obtained by the center selection algorithm if the first site we select is one of the red sites.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8D3BD6A-994C-4E42-B982-DF1B5D022B1E}"/>
                  </a:ext>
                </a:extLst>
              </p:cNvPr>
              <p:cNvSpPr txBox="1"/>
              <p:nvPr/>
            </p:nvSpPr>
            <p:spPr>
              <a:xfrm>
                <a:off x="7923218" y="6162433"/>
                <a:ext cx="1679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8D3BD6A-994C-4E42-B982-DF1B5D02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18" y="6162433"/>
                <a:ext cx="167956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763D723-F9DE-4E5B-8C58-CA49993093C1}"/>
                  </a:ext>
                </a:extLst>
              </p:cNvPr>
              <p:cNvSpPr txBox="1"/>
              <p:nvPr/>
            </p:nvSpPr>
            <p:spPr>
              <a:xfrm>
                <a:off x="2589220" y="6123543"/>
                <a:ext cx="1551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763D723-F9DE-4E5B-8C58-CA4999309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20" y="6123543"/>
                <a:ext cx="155132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14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10BEC-A46F-4C30-9FAD-FC05E29F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EC5506-91B1-4A94-B7C3-962C294C815C}"/>
              </a:ext>
            </a:extLst>
          </p:cNvPr>
          <p:cNvSpPr txBox="1"/>
          <p:nvPr/>
        </p:nvSpPr>
        <p:spPr>
          <a:xfrm>
            <a:off x="2824912" y="2516957"/>
            <a:ext cx="618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the site with the highest site density as the initial point.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9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96</Words>
  <Application>Microsoft Office PowerPoint</Application>
  <PresentationFormat>宽屏</PresentationFormat>
  <Paragraphs>15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Week 4</vt:lpstr>
      <vt:lpstr>E1</vt:lpstr>
      <vt:lpstr>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颜兵</dc:creator>
  <cp:lastModifiedBy>z yb</cp:lastModifiedBy>
  <cp:revision>129</cp:revision>
  <dcterms:created xsi:type="dcterms:W3CDTF">2021-09-06T02:44:26Z</dcterms:created>
  <dcterms:modified xsi:type="dcterms:W3CDTF">2021-10-09T04:19:26Z</dcterms:modified>
</cp:coreProperties>
</file>