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6" r:id="rId2"/>
    <p:sldId id="269" r:id="rId3"/>
    <p:sldId id="272" r:id="rId4"/>
    <p:sldId id="271" r:id="rId5"/>
    <p:sldId id="27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44473-3F3F-41A9-AB00-106701DB0326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9E047-DFC6-41B1-A835-95BA916D5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1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CDF5F-F69D-4021-B9C1-857D7E2C5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D4DBE1-27AD-473D-A231-282D07DFA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62C5D-E9BF-4232-A417-F48DF0A9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13DC2-7EAA-4BA1-BD54-93466D63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9B1BE-C3DD-4CD7-B38D-F2AAF70F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43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0603A-34A2-4EC5-9CDE-58D07504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AF093B-4389-4DB7-BE8B-DB22286C4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9E79C-4BED-4833-82BF-C2BD9348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B85F3-D1B3-437E-8F26-11506438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A5406-E9D6-4926-B711-0F7F3B65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06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63B1E5-9D7F-4618-9534-C0A7012BE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843D64-0277-4095-8B37-27E433515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A5177-3D7C-4DEB-8A72-F74F8EB9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530783-DF20-4BE6-B030-F035C65C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1B404-4F75-410C-BB5B-7E1101CC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76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C4470-DC31-4441-96C9-EB6391ED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F63AC-6851-4C7C-8608-C7B2787F0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0A1BB-E550-4427-8AC2-47A25BD9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4D059-AD75-4C1C-8073-0D09251F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D96E3-B29D-48B5-880D-3CB9EDF7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8786A5-1A59-4403-8CE0-5486FC7CFD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919" y="-1002971"/>
            <a:ext cx="4114800" cy="290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5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1312A-D998-49D2-B4D5-975F48C3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EC9C47-D6DA-42C4-81E7-CF9F54C3D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95488-F998-460F-B37A-83DA89CD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1B387-1E87-46B1-A62B-02DCDA92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628CE-EE5C-4050-AFF9-5467EE2E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39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D4D34-76CA-4B44-93E6-43B3249D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D1BF7-FF84-487F-B9AF-C905D20C3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934875-9C6B-4E03-92F7-6FD4BAFA6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A3DDBE-AA50-452B-B61B-6F917520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D75A56-B48B-453C-99A6-808EB301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C08A46-7627-487C-9F13-C337C354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31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1689C-8976-490E-85E8-FA7C1AF0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A07387-F19B-412D-8F3A-DBF2D3089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C7E578-D8B8-461B-A56C-BA0D0019C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CE7C29-6F12-4827-A90A-2FDDBA64D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A22B71-8B31-47D3-BF82-15DED42CB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2F1E42-0D06-4450-8038-97E9382D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43C49F-BEDC-45C0-AAAE-67B66363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66C208-9465-4CAB-B8D4-95E9E2B7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2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28831-118C-4E5A-8D3E-13A6541E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9FBB37-BFB1-43CF-998D-59B23B9A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505E15-7AB8-4AAF-92A1-5E661450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CDCEC3-3E1F-410B-AA28-9D8DF861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72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C9538B-0F5F-445C-9C35-6A9038F6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72262D-0AB0-4F37-8BF8-36464CC9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ED792A-DE96-4BF0-A1B3-8D2C2630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9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568A8-6D52-4F3C-BA12-CD951EFE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5A279-D4D8-4EB8-8FBD-A9B77A515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23136C-4856-441A-AFB5-11BC9FDB7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A9FB9-EC52-4B39-9E3E-8D93BC10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554276-A7C0-48F8-9CB8-794D13BD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40CB88-453F-4DC0-895A-5C19D02B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84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4F90F-AD96-472D-9F95-14168140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86CFF2-F56C-4C7F-8C71-D0C2E9608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E1B743-4333-4F4E-9A2A-9EB9231B5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32225C-13F9-4DA1-BC17-0DAE9F9F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1B255-9C2B-4F03-875B-75FC69A0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21267E-997D-4DE2-8316-B1575DF3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85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2F49FE-B0A6-47AF-BD13-71175917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CB0AA4-23FD-44F0-9EDA-AA2CBDD9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F0A8B-659D-419F-9049-C050CDC29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052AB-A49B-401B-ADF9-5A60783FAE72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437DE-5E6F-45D8-833B-DFCC73342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16D5A-D7A0-4720-973E-863CBF8E5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42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8A6CD-66F1-4930-ADA4-38519C7E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等线 Light"/>
              </a:rPr>
              <a:t>Week </a:t>
            </a:r>
            <a:r>
              <a:rPr lang="en-US" altLang="zh-CN" dirty="0">
                <a:ea typeface="等线 Light"/>
              </a:rPr>
              <a:t>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F4DD6-3F24-4658-91CA-A2CBF58BD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dirty="0">
                <a:ea typeface="等线"/>
              </a:rPr>
              <a:t>Assignment</a:t>
            </a:r>
            <a:r>
              <a:rPr lang="zh-CN" altLang="en-US" dirty="0">
                <a:ea typeface="等线"/>
              </a:rPr>
              <a:t>：</a:t>
            </a:r>
            <a:r>
              <a:rPr lang="en-US" altLang="zh-CN" dirty="0">
                <a:ea typeface="等线"/>
              </a:rPr>
              <a:t>Center Selection</a:t>
            </a:r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Name：张颜兵</a:t>
            </a:r>
            <a:endParaRPr lang="zh-CN" dirty="0"/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Id：12132428</a:t>
            </a:r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Department：MAE</a:t>
            </a:r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SuperVisor：Prof.吴雷</a:t>
            </a:r>
            <a:endParaRPr lang="en-US" altLang="zh-CN" dirty="0">
              <a:ea typeface="等线"/>
            </a:endParaRPr>
          </a:p>
          <a:p>
            <a:pPr marL="0" indent="0">
              <a:buNone/>
            </a:pPr>
            <a:r>
              <a:rPr lang="en-US" altLang="zh-CN" dirty="0">
                <a:ea typeface="等线"/>
              </a:rPr>
              <a:t>Research Topic</a:t>
            </a:r>
            <a:r>
              <a:rPr lang="zh-CN" altLang="en-US" dirty="0">
                <a:ea typeface="等线"/>
              </a:rPr>
              <a:t>：</a:t>
            </a:r>
            <a:r>
              <a:rPr lang="en-US" altLang="zh-CN" dirty="0">
                <a:ea typeface="等线"/>
              </a:rPr>
              <a:t>Engineering calculation</a:t>
            </a:r>
          </a:p>
          <a:p>
            <a:pPr marL="0" indent="0">
              <a:buNone/>
            </a:pPr>
            <a:endParaRPr lang="zh-CN" altLang="en-US" dirty="0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70393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10BEC-A46F-4C30-9FAD-FC05E29F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E1</a:t>
            </a:r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78913FB-5967-4466-AA37-BF9D94C9FD6A}"/>
              </a:ext>
            </a:extLst>
          </p:cNvPr>
          <p:cNvGrpSpPr/>
          <p:nvPr/>
        </p:nvGrpSpPr>
        <p:grpSpPr>
          <a:xfrm>
            <a:off x="2432417" y="1555271"/>
            <a:ext cx="8646919" cy="1169213"/>
            <a:chOff x="1855521" y="2210433"/>
            <a:chExt cx="8646919" cy="1169213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46665C0E-EE40-40A1-A4EF-A8D14628F942}"/>
                </a:ext>
              </a:extLst>
            </p:cNvPr>
            <p:cNvGrpSpPr/>
            <p:nvPr/>
          </p:nvGrpSpPr>
          <p:grpSpPr>
            <a:xfrm>
              <a:off x="1855521" y="2210433"/>
              <a:ext cx="8646919" cy="1169213"/>
              <a:chOff x="1855521" y="2210433"/>
              <a:chExt cx="8646919" cy="1169213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3DA68E38-50EE-45BF-A9CA-005420EFB1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0471" y="2210433"/>
                <a:ext cx="8151058" cy="768163"/>
              </a:xfrm>
              <a:prstGeom prst="rect">
                <a:avLst/>
              </a:prstGeom>
            </p:spPr>
          </p:pic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2604D1D-DB33-41E1-9639-17A3D30A7131}"/>
                  </a:ext>
                </a:extLst>
              </p:cNvPr>
              <p:cNvSpPr txBox="1"/>
              <p:nvPr/>
            </p:nvSpPr>
            <p:spPr>
              <a:xfrm>
                <a:off x="1855521" y="3010314"/>
                <a:ext cx="8646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0     1     2     3    4     5    6     7     8     9   10   11   12   13   14  15  16   17   18   19  20</a:t>
                </a:r>
                <a:endParaRPr lang="zh-CN" altLang="en-US" dirty="0"/>
              </a:p>
            </p:txBody>
          </p:sp>
        </p:grp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171C5B4-CD6D-4AEC-ABB2-9C80559A4523}"/>
                </a:ext>
              </a:extLst>
            </p:cNvPr>
            <p:cNvSpPr/>
            <p:nvPr/>
          </p:nvSpPr>
          <p:spPr>
            <a:xfrm>
              <a:off x="1961299" y="2535779"/>
              <a:ext cx="141402" cy="1036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D546D19-3F22-4ABA-8361-0CF24D18DC56}"/>
                </a:ext>
              </a:extLst>
            </p:cNvPr>
            <p:cNvSpPr/>
            <p:nvPr/>
          </p:nvSpPr>
          <p:spPr>
            <a:xfrm>
              <a:off x="2354606" y="2535778"/>
              <a:ext cx="141402" cy="1036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10A744C-3041-4414-8FEB-E7C136C14083}"/>
                </a:ext>
              </a:extLst>
            </p:cNvPr>
            <p:cNvSpPr/>
            <p:nvPr/>
          </p:nvSpPr>
          <p:spPr>
            <a:xfrm>
              <a:off x="2776454" y="2535778"/>
              <a:ext cx="141402" cy="1036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556259B-95A4-474B-BB2C-8B34626DDEEF}"/>
                </a:ext>
              </a:extLst>
            </p:cNvPr>
            <p:cNvSpPr/>
            <p:nvPr/>
          </p:nvSpPr>
          <p:spPr>
            <a:xfrm>
              <a:off x="3170940" y="2535778"/>
              <a:ext cx="141402" cy="1036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2B2B042-C4C1-45E8-9EEF-9C072A7EF0F4}"/>
                </a:ext>
              </a:extLst>
            </p:cNvPr>
            <p:cNvSpPr/>
            <p:nvPr/>
          </p:nvSpPr>
          <p:spPr>
            <a:xfrm>
              <a:off x="3565426" y="2535778"/>
              <a:ext cx="141402" cy="1036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B05323CA-FFC5-44C1-A3DE-F1EB226B9098}"/>
                </a:ext>
              </a:extLst>
            </p:cNvPr>
            <p:cNvSpPr/>
            <p:nvPr/>
          </p:nvSpPr>
          <p:spPr>
            <a:xfrm>
              <a:off x="10085968" y="2535777"/>
              <a:ext cx="141402" cy="1036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8ACCEB4-6089-4A6B-BC46-07E63CB192E2}"/>
                </a:ext>
              </a:extLst>
            </p:cNvPr>
            <p:cNvSpPr/>
            <p:nvPr/>
          </p:nvSpPr>
          <p:spPr>
            <a:xfrm>
              <a:off x="6014923" y="2535776"/>
              <a:ext cx="141402" cy="10369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CDF8586-FAEA-45D8-9306-991967B41054}"/>
              </a:ext>
            </a:extLst>
          </p:cNvPr>
          <p:cNvGrpSpPr/>
          <p:nvPr/>
        </p:nvGrpSpPr>
        <p:grpSpPr>
          <a:xfrm>
            <a:off x="2432417" y="2923427"/>
            <a:ext cx="8646919" cy="1169213"/>
            <a:chOff x="1855521" y="2210433"/>
            <a:chExt cx="8646919" cy="1169213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663C798E-CDF5-47EA-A3DB-A4F06B190CE9}"/>
                </a:ext>
              </a:extLst>
            </p:cNvPr>
            <p:cNvGrpSpPr/>
            <p:nvPr/>
          </p:nvGrpSpPr>
          <p:grpSpPr>
            <a:xfrm>
              <a:off x="1855521" y="2210433"/>
              <a:ext cx="8646919" cy="1169213"/>
              <a:chOff x="1855521" y="2210433"/>
              <a:chExt cx="8646919" cy="1169213"/>
            </a:xfrm>
          </p:grpSpPr>
          <p:pic>
            <p:nvPicPr>
              <p:cNvPr id="28" name="图片 27">
                <a:extLst>
                  <a:ext uri="{FF2B5EF4-FFF2-40B4-BE49-F238E27FC236}">
                    <a16:creationId xmlns:a16="http://schemas.microsoft.com/office/drawing/2014/main" id="{4C1DF70E-6A33-4512-AF79-978B97504E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0471" y="2210433"/>
                <a:ext cx="8151058" cy="768163"/>
              </a:xfrm>
              <a:prstGeom prst="rect">
                <a:avLst/>
              </a:prstGeom>
            </p:spPr>
          </p:pic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CA1FE9D-2D3E-4A91-A40A-0F2F1BB4EA38}"/>
                  </a:ext>
                </a:extLst>
              </p:cNvPr>
              <p:cNvSpPr txBox="1"/>
              <p:nvPr/>
            </p:nvSpPr>
            <p:spPr>
              <a:xfrm>
                <a:off x="1855521" y="3010314"/>
                <a:ext cx="8646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0     1     2     3    4     5    6     7     8     9   10   11   12   13   14  15  16   17   18   19  20</a:t>
                </a:r>
                <a:endParaRPr lang="zh-CN" altLang="en-US" dirty="0"/>
              </a:p>
            </p:txBody>
          </p:sp>
        </p:grp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B8803EC-5201-4C86-BD3C-32DD33276E76}"/>
                </a:ext>
              </a:extLst>
            </p:cNvPr>
            <p:cNvSpPr/>
            <p:nvPr/>
          </p:nvSpPr>
          <p:spPr>
            <a:xfrm>
              <a:off x="1961299" y="2535779"/>
              <a:ext cx="141402" cy="1036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85892D50-926E-4F23-A8E8-827A3C73CF45}"/>
                </a:ext>
              </a:extLst>
            </p:cNvPr>
            <p:cNvSpPr/>
            <p:nvPr/>
          </p:nvSpPr>
          <p:spPr>
            <a:xfrm>
              <a:off x="2354606" y="2535778"/>
              <a:ext cx="141402" cy="1036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A2B57E4-AB69-406E-BF50-B87F014DFAE1}"/>
                </a:ext>
              </a:extLst>
            </p:cNvPr>
            <p:cNvSpPr/>
            <p:nvPr/>
          </p:nvSpPr>
          <p:spPr>
            <a:xfrm>
              <a:off x="2776454" y="2535778"/>
              <a:ext cx="141402" cy="1036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98FD58DF-8E96-4440-A1B2-36344961B808}"/>
                </a:ext>
              </a:extLst>
            </p:cNvPr>
            <p:cNvSpPr/>
            <p:nvPr/>
          </p:nvSpPr>
          <p:spPr>
            <a:xfrm>
              <a:off x="3170940" y="2535778"/>
              <a:ext cx="141402" cy="1036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43B7937D-2A42-4323-88B8-125FF7A161CF}"/>
                </a:ext>
              </a:extLst>
            </p:cNvPr>
            <p:cNvSpPr/>
            <p:nvPr/>
          </p:nvSpPr>
          <p:spPr>
            <a:xfrm>
              <a:off x="3565426" y="2535778"/>
              <a:ext cx="141402" cy="1036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46120F4F-9B01-41E1-B621-463F43306827}"/>
                </a:ext>
              </a:extLst>
            </p:cNvPr>
            <p:cNvSpPr/>
            <p:nvPr/>
          </p:nvSpPr>
          <p:spPr>
            <a:xfrm>
              <a:off x="10085968" y="2535777"/>
              <a:ext cx="141402" cy="1036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984ED6AE-A9FA-4257-81B4-B796075F4357}"/>
                </a:ext>
              </a:extLst>
            </p:cNvPr>
            <p:cNvSpPr/>
            <p:nvPr/>
          </p:nvSpPr>
          <p:spPr>
            <a:xfrm>
              <a:off x="3959912" y="2535776"/>
              <a:ext cx="141402" cy="10369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09B92CD-4FA6-4BF6-86BB-B2D4238346FE}"/>
              </a:ext>
            </a:extLst>
          </p:cNvPr>
          <p:cNvGrpSpPr/>
          <p:nvPr/>
        </p:nvGrpSpPr>
        <p:grpSpPr>
          <a:xfrm>
            <a:off x="2432417" y="4215877"/>
            <a:ext cx="8646919" cy="1169213"/>
            <a:chOff x="1855521" y="2210433"/>
            <a:chExt cx="8646919" cy="1169213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50F4974D-B450-447A-BD84-1606357CF7A6}"/>
                </a:ext>
              </a:extLst>
            </p:cNvPr>
            <p:cNvGrpSpPr/>
            <p:nvPr/>
          </p:nvGrpSpPr>
          <p:grpSpPr>
            <a:xfrm>
              <a:off x="1855521" y="2210433"/>
              <a:ext cx="8646919" cy="1169213"/>
              <a:chOff x="1855521" y="2210433"/>
              <a:chExt cx="8646919" cy="1169213"/>
            </a:xfrm>
          </p:grpSpPr>
          <p:pic>
            <p:nvPicPr>
              <p:cNvPr id="39" name="图片 38">
                <a:extLst>
                  <a:ext uri="{FF2B5EF4-FFF2-40B4-BE49-F238E27FC236}">
                    <a16:creationId xmlns:a16="http://schemas.microsoft.com/office/drawing/2014/main" id="{FAF78D5A-BDDB-4483-8223-73186D2781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0471" y="2210433"/>
                <a:ext cx="8151058" cy="768163"/>
              </a:xfrm>
              <a:prstGeom prst="rect">
                <a:avLst/>
              </a:prstGeom>
            </p:spPr>
          </p:pic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0F227BDF-C9B7-4439-BD06-0E683527B602}"/>
                  </a:ext>
                </a:extLst>
              </p:cNvPr>
              <p:cNvSpPr txBox="1"/>
              <p:nvPr/>
            </p:nvSpPr>
            <p:spPr>
              <a:xfrm>
                <a:off x="1855521" y="3010314"/>
                <a:ext cx="8646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0     1     2     3    4     5    6     7     8     9   10   11   12   13   14  15  16   17   18   19  20</a:t>
                </a:r>
                <a:endParaRPr lang="zh-CN" altLang="en-US" dirty="0"/>
              </a:p>
            </p:txBody>
          </p:sp>
        </p:grp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91B7023A-BF6D-4DCF-8174-3684C67CDAB5}"/>
                </a:ext>
              </a:extLst>
            </p:cNvPr>
            <p:cNvSpPr/>
            <p:nvPr/>
          </p:nvSpPr>
          <p:spPr>
            <a:xfrm>
              <a:off x="1961299" y="2535779"/>
              <a:ext cx="141402" cy="1036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286D69AC-D7C5-4F41-9457-51283147CFDE}"/>
                </a:ext>
              </a:extLst>
            </p:cNvPr>
            <p:cNvSpPr/>
            <p:nvPr/>
          </p:nvSpPr>
          <p:spPr>
            <a:xfrm>
              <a:off x="2354606" y="2535778"/>
              <a:ext cx="141402" cy="1036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7F19E0BE-B00C-41BE-9BA7-A096843B0D90}"/>
                </a:ext>
              </a:extLst>
            </p:cNvPr>
            <p:cNvSpPr/>
            <p:nvPr/>
          </p:nvSpPr>
          <p:spPr>
            <a:xfrm>
              <a:off x="2776454" y="2535778"/>
              <a:ext cx="141402" cy="1036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10AB978-2E70-41EA-B693-62A2D39ECBC9}"/>
                </a:ext>
              </a:extLst>
            </p:cNvPr>
            <p:cNvSpPr/>
            <p:nvPr/>
          </p:nvSpPr>
          <p:spPr>
            <a:xfrm>
              <a:off x="3170940" y="2535778"/>
              <a:ext cx="141402" cy="1036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3762BC0B-BD1C-4AD3-BFFC-C5A93C9A329E}"/>
                </a:ext>
              </a:extLst>
            </p:cNvPr>
            <p:cNvSpPr/>
            <p:nvPr/>
          </p:nvSpPr>
          <p:spPr>
            <a:xfrm>
              <a:off x="3565426" y="2535778"/>
              <a:ext cx="141402" cy="1036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2D15EBC1-903B-4E1E-830C-7BBFE44E6EE9}"/>
                </a:ext>
              </a:extLst>
            </p:cNvPr>
            <p:cNvSpPr/>
            <p:nvPr/>
          </p:nvSpPr>
          <p:spPr>
            <a:xfrm>
              <a:off x="10085968" y="2535777"/>
              <a:ext cx="141402" cy="1036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61EF8BE-49E6-466E-B12D-EC59390C1614}"/>
              </a:ext>
            </a:extLst>
          </p:cNvPr>
          <p:cNvGrpSpPr/>
          <p:nvPr/>
        </p:nvGrpSpPr>
        <p:grpSpPr>
          <a:xfrm>
            <a:off x="2432417" y="5323662"/>
            <a:ext cx="8646919" cy="1169213"/>
            <a:chOff x="1855521" y="2210433"/>
            <a:chExt cx="8646919" cy="1169213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F23DE2E2-A044-4D01-BBDE-81230DE0DB51}"/>
                </a:ext>
              </a:extLst>
            </p:cNvPr>
            <p:cNvGrpSpPr/>
            <p:nvPr/>
          </p:nvGrpSpPr>
          <p:grpSpPr>
            <a:xfrm>
              <a:off x="1855521" y="2210433"/>
              <a:ext cx="8646919" cy="1169213"/>
              <a:chOff x="1855521" y="2210433"/>
              <a:chExt cx="8646919" cy="1169213"/>
            </a:xfrm>
          </p:grpSpPr>
          <p:pic>
            <p:nvPicPr>
              <p:cNvPr id="50" name="图片 49">
                <a:extLst>
                  <a:ext uri="{FF2B5EF4-FFF2-40B4-BE49-F238E27FC236}">
                    <a16:creationId xmlns:a16="http://schemas.microsoft.com/office/drawing/2014/main" id="{AD512D8C-77CB-48F0-BAEB-CE9950118D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0471" y="2210433"/>
                <a:ext cx="8151058" cy="768163"/>
              </a:xfrm>
              <a:prstGeom prst="rect">
                <a:avLst/>
              </a:prstGeom>
            </p:spPr>
          </p:pic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E0073ED2-AE0C-4A77-9F50-9540761A3930}"/>
                  </a:ext>
                </a:extLst>
              </p:cNvPr>
              <p:cNvSpPr txBox="1"/>
              <p:nvPr/>
            </p:nvSpPr>
            <p:spPr>
              <a:xfrm>
                <a:off x="1855521" y="3010314"/>
                <a:ext cx="8646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0     1     2     3    4     5    6     7     8     9   10   11   12   13   14  15  16   17   18   19  20</a:t>
                </a:r>
                <a:endParaRPr lang="zh-CN" altLang="en-US" dirty="0"/>
              </a:p>
            </p:txBody>
          </p:sp>
        </p:grp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304B2478-C2E1-4BCC-964F-CCF631E5C4F4}"/>
                </a:ext>
              </a:extLst>
            </p:cNvPr>
            <p:cNvSpPr/>
            <p:nvPr/>
          </p:nvSpPr>
          <p:spPr>
            <a:xfrm>
              <a:off x="1961299" y="2535779"/>
              <a:ext cx="141402" cy="1036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998AEA1D-3EF3-4A49-AD8E-B82FB61D87AF}"/>
                </a:ext>
              </a:extLst>
            </p:cNvPr>
            <p:cNvSpPr/>
            <p:nvPr/>
          </p:nvSpPr>
          <p:spPr>
            <a:xfrm>
              <a:off x="2354606" y="2535778"/>
              <a:ext cx="141402" cy="1036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63954B1D-A1AB-451E-9775-26D9E933F3D8}"/>
                </a:ext>
              </a:extLst>
            </p:cNvPr>
            <p:cNvSpPr/>
            <p:nvPr/>
          </p:nvSpPr>
          <p:spPr>
            <a:xfrm>
              <a:off x="2776454" y="2535778"/>
              <a:ext cx="141402" cy="10369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48132AF5-06D6-4659-8621-89307049FB55}"/>
                </a:ext>
              </a:extLst>
            </p:cNvPr>
            <p:cNvSpPr/>
            <p:nvPr/>
          </p:nvSpPr>
          <p:spPr>
            <a:xfrm>
              <a:off x="3170940" y="2535778"/>
              <a:ext cx="141402" cy="1036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EB2C6A2D-D31B-4EB4-BB6F-E94AF3660828}"/>
                </a:ext>
              </a:extLst>
            </p:cNvPr>
            <p:cNvSpPr/>
            <p:nvPr/>
          </p:nvSpPr>
          <p:spPr>
            <a:xfrm>
              <a:off x="3565426" y="2535778"/>
              <a:ext cx="141402" cy="1036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430A1487-3DBE-4B75-8466-0FECE41AFD51}"/>
                </a:ext>
              </a:extLst>
            </p:cNvPr>
            <p:cNvSpPr/>
            <p:nvPr/>
          </p:nvSpPr>
          <p:spPr>
            <a:xfrm>
              <a:off x="10085968" y="2535777"/>
              <a:ext cx="141402" cy="1036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3573E868-9441-4A40-824A-120010152193}"/>
                  </a:ext>
                </a:extLst>
              </p:cNvPr>
              <p:cNvSpPr txBox="1"/>
              <p:nvPr/>
            </p:nvSpPr>
            <p:spPr>
              <a:xfrm>
                <a:off x="568776" y="1727075"/>
                <a:ext cx="2075889" cy="455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min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3573E868-9441-4A40-824A-120010152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76" y="1727075"/>
                <a:ext cx="2075889" cy="455061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86FA8EE6-402C-4FA2-971E-647B76924F26}"/>
                  </a:ext>
                </a:extLst>
              </p:cNvPr>
              <p:cNvSpPr txBox="1"/>
              <p:nvPr/>
            </p:nvSpPr>
            <p:spPr>
              <a:xfrm>
                <a:off x="578629" y="3005602"/>
                <a:ext cx="2072427" cy="764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min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86FA8EE6-402C-4FA2-971E-647B76924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29" y="3005602"/>
                <a:ext cx="2072427" cy="764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3D7BE7E-6871-4181-9B46-FC4EA8DF6EF5}"/>
                  </a:ext>
                </a:extLst>
              </p:cNvPr>
              <p:cNvSpPr txBox="1"/>
              <p:nvPr/>
            </p:nvSpPr>
            <p:spPr>
              <a:xfrm>
                <a:off x="598527" y="4171786"/>
                <a:ext cx="2016386" cy="764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min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3D7BE7E-6871-4181-9B46-FC4EA8DF6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27" y="4171786"/>
                <a:ext cx="2016386" cy="7648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1388F9C-2087-48A9-8710-A1C64BDCC26F}"/>
                  </a:ext>
                </a:extLst>
              </p:cNvPr>
              <p:cNvSpPr txBox="1"/>
              <p:nvPr/>
            </p:nvSpPr>
            <p:spPr>
              <a:xfrm>
                <a:off x="627340" y="5269333"/>
                <a:ext cx="2016386" cy="764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min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1388F9C-2087-48A9-8710-A1C64BDCC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40" y="5269333"/>
                <a:ext cx="2016386" cy="7648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9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10BEC-A46F-4C30-9FAD-FC05E29F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E2</a:t>
            </a:r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78913FB-5967-4466-AA37-BF9D94C9FD6A}"/>
              </a:ext>
            </a:extLst>
          </p:cNvPr>
          <p:cNvGrpSpPr/>
          <p:nvPr/>
        </p:nvGrpSpPr>
        <p:grpSpPr>
          <a:xfrm>
            <a:off x="2394710" y="1555271"/>
            <a:ext cx="8646919" cy="1169213"/>
            <a:chOff x="1855521" y="2210433"/>
            <a:chExt cx="8646919" cy="1169213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46665C0E-EE40-40A1-A4EF-A8D14628F942}"/>
                </a:ext>
              </a:extLst>
            </p:cNvPr>
            <p:cNvGrpSpPr/>
            <p:nvPr/>
          </p:nvGrpSpPr>
          <p:grpSpPr>
            <a:xfrm>
              <a:off x="1855521" y="2210433"/>
              <a:ext cx="8646919" cy="1169213"/>
              <a:chOff x="1855521" y="2210433"/>
              <a:chExt cx="8646919" cy="1169213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3DA68E38-50EE-45BF-A9CA-005420EFB1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0471" y="2210433"/>
                <a:ext cx="8151058" cy="768163"/>
              </a:xfrm>
              <a:prstGeom prst="rect">
                <a:avLst/>
              </a:prstGeom>
            </p:spPr>
          </p:pic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2604D1D-DB33-41E1-9639-17A3D30A7131}"/>
                  </a:ext>
                </a:extLst>
              </p:cNvPr>
              <p:cNvSpPr txBox="1"/>
              <p:nvPr/>
            </p:nvSpPr>
            <p:spPr>
              <a:xfrm>
                <a:off x="1855521" y="3010314"/>
                <a:ext cx="8646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0     1     2     3    4     5    6     7     8     9   10   11   12   13   14  15  16   17   18   19  20</a:t>
                </a:r>
                <a:endParaRPr lang="zh-CN" altLang="en-US" dirty="0"/>
              </a:p>
            </p:txBody>
          </p:sp>
        </p:grp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171C5B4-CD6D-4AEC-ABB2-9C80559A4523}"/>
                </a:ext>
              </a:extLst>
            </p:cNvPr>
            <p:cNvSpPr/>
            <p:nvPr/>
          </p:nvSpPr>
          <p:spPr>
            <a:xfrm>
              <a:off x="1961299" y="2535779"/>
              <a:ext cx="141402" cy="1036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D546D19-3F22-4ABA-8361-0CF24D18DC56}"/>
                </a:ext>
              </a:extLst>
            </p:cNvPr>
            <p:cNvSpPr/>
            <p:nvPr/>
          </p:nvSpPr>
          <p:spPr>
            <a:xfrm>
              <a:off x="2354606" y="2535778"/>
              <a:ext cx="141402" cy="1036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10A744C-3041-4414-8FEB-E7C136C14083}"/>
                </a:ext>
              </a:extLst>
            </p:cNvPr>
            <p:cNvSpPr/>
            <p:nvPr/>
          </p:nvSpPr>
          <p:spPr>
            <a:xfrm>
              <a:off x="2776454" y="2535778"/>
              <a:ext cx="141402" cy="1036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556259B-95A4-474B-BB2C-8B34626DDEEF}"/>
                </a:ext>
              </a:extLst>
            </p:cNvPr>
            <p:cNvSpPr/>
            <p:nvPr/>
          </p:nvSpPr>
          <p:spPr>
            <a:xfrm>
              <a:off x="3170940" y="2535778"/>
              <a:ext cx="141402" cy="1036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2B2B042-C4C1-45E8-9EEF-9C072A7EF0F4}"/>
                </a:ext>
              </a:extLst>
            </p:cNvPr>
            <p:cNvSpPr/>
            <p:nvPr/>
          </p:nvSpPr>
          <p:spPr>
            <a:xfrm>
              <a:off x="3565426" y="2535778"/>
              <a:ext cx="141402" cy="1036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B05323CA-FFC5-44C1-A3DE-F1EB226B9098}"/>
                </a:ext>
              </a:extLst>
            </p:cNvPr>
            <p:cNvSpPr/>
            <p:nvPr/>
          </p:nvSpPr>
          <p:spPr>
            <a:xfrm>
              <a:off x="10085968" y="2535777"/>
              <a:ext cx="141402" cy="1036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CDF8586-FAEA-45D8-9306-991967B41054}"/>
              </a:ext>
            </a:extLst>
          </p:cNvPr>
          <p:cNvGrpSpPr/>
          <p:nvPr/>
        </p:nvGrpSpPr>
        <p:grpSpPr>
          <a:xfrm>
            <a:off x="2394710" y="2923427"/>
            <a:ext cx="8646919" cy="1169213"/>
            <a:chOff x="1855521" y="2210433"/>
            <a:chExt cx="8646919" cy="1169213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663C798E-CDF5-47EA-A3DB-A4F06B190CE9}"/>
                </a:ext>
              </a:extLst>
            </p:cNvPr>
            <p:cNvGrpSpPr/>
            <p:nvPr/>
          </p:nvGrpSpPr>
          <p:grpSpPr>
            <a:xfrm>
              <a:off x="1855521" y="2210433"/>
              <a:ext cx="8646919" cy="1169213"/>
              <a:chOff x="1855521" y="2210433"/>
              <a:chExt cx="8646919" cy="1169213"/>
            </a:xfrm>
          </p:grpSpPr>
          <p:pic>
            <p:nvPicPr>
              <p:cNvPr id="28" name="图片 27">
                <a:extLst>
                  <a:ext uri="{FF2B5EF4-FFF2-40B4-BE49-F238E27FC236}">
                    <a16:creationId xmlns:a16="http://schemas.microsoft.com/office/drawing/2014/main" id="{4C1DF70E-6A33-4512-AF79-978B97504E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0471" y="2210433"/>
                <a:ext cx="8151058" cy="768163"/>
              </a:xfrm>
              <a:prstGeom prst="rect">
                <a:avLst/>
              </a:prstGeom>
            </p:spPr>
          </p:pic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CA1FE9D-2D3E-4A91-A40A-0F2F1BB4EA38}"/>
                  </a:ext>
                </a:extLst>
              </p:cNvPr>
              <p:cNvSpPr txBox="1"/>
              <p:nvPr/>
            </p:nvSpPr>
            <p:spPr>
              <a:xfrm>
                <a:off x="1855521" y="3010314"/>
                <a:ext cx="8646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0     1     2     3    4     5    6     7     8     9   10   11   12   13   14  15  16   17   18   19  20</a:t>
                </a:r>
                <a:endParaRPr lang="zh-CN" altLang="en-US" dirty="0"/>
              </a:p>
            </p:txBody>
          </p:sp>
        </p:grp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B8803EC-5201-4C86-BD3C-32DD33276E76}"/>
                </a:ext>
              </a:extLst>
            </p:cNvPr>
            <p:cNvSpPr/>
            <p:nvPr/>
          </p:nvSpPr>
          <p:spPr>
            <a:xfrm>
              <a:off x="1961299" y="2535779"/>
              <a:ext cx="141402" cy="1036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85892D50-926E-4F23-A8E8-827A3C73CF45}"/>
                </a:ext>
              </a:extLst>
            </p:cNvPr>
            <p:cNvSpPr/>
            <p:nvPr/>
          </p:nvSpPr>
          <p:spPr>
            <a:xfrm>
              <a:off x="2354606" y="2535778"/>
              <a:ext cx="141402" cy="1036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A2B57E4-AB69-406E-BF50-B87F014DFAE1}"/>
                </a:ext>
              </a:extLst>
            </p:cNvPr>
            <p:cNvSpPr/>
            <p:nvPr/>
          </p:nvSpPr>
          <p:spPr>
            <a:xfrm>
              <a:off x="2776454" y="2535778"/>
              <a:ext cx="141402" cy="1036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98FD58DF-8E96-4440-A1B2-36344961B808}"/>
                </a:ext>
              </a:extLst>
            </p:cNvPr>
            <p:cNvSpPr/>
            <p:nvPr/>
          </p:nvSpPr>
          <p:spPr>
            <a:xfrm>
              <a:off x="3170940" y="2535778"/>
              <a:ext cx="141402" cy="1036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43B7937D-2A42-4323-88B8-125FF7A161CF}"/>
                </a:ext>
              </a:extLst>
            </p:cNvPr>
            <p:cNvSpPr/>
            <p:nvPr/>
          </p:nvSpPr>
          <p:spPr>
            <a:xfrm>
              <a:off x="3565426" y="2535778"/>
              <a:ext cx="141402" cy="1036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46120F4F-9B01-41E1-B621-463F43306827}"/>
                </a:ext>
              </a:extLst>
            </p:cNvPr>
            <p:cNvSpPr/>
            <p:nvPr/>
          </p:nvSpPr>
          <p:spPr>
            <a:xfrm>
              <a:off x="10085968" y="2535777"/>
              <a:ext cx="141402" cy="1036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09B92CD-4FA6-4BF6-86BB-B2D4238346FE}"/>
              </a:ext>
            </a:extLst>
          </p:cNvPr>
          <p:cNvGrpSpPr/>
          <p:nvPr/>
        </p:nvGrpSpPr>
        <p:grpSpPr>
          <a:xfrm>
            <a:off x="2394710" y="4215877"/>
            <a:ext cx="8646919" cy="1169213"/>
            <a:chOff x="1855521" y="2210433"/>
            <a:chExt cx="8646919" cy="1169213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50F4974D-B450-447A-BD84-1606357CF7A6}"/>
                </a:ext>
              </a:extLst>
            </p:cNvPr>
            <p:cNvGrpSpPr/>
            <p:nvPr/>
          </p:nvGrpSpPr>
          <p:grpSpPr>
            <a:xfrm>
              <a:off x="1855521" y="2210433"/>
              <a:ext cx="8646919" cy="1169213"/>
              <a:chOff x="1855521" y="2210433"/>
              <a:chExt cx="8646919" cy="1169213"/>
            </a:xfrm>
          </p:grpSpPr>
          <p:pic>
            <p:nvPicPr>
              <p:cNvPr id="39" name="图片 38">
                <a:extLst>
                  <a:ext uri="{FF2B5EF4-FFF2-40B4-BE49-F238E27FC236}">
                    <a16:creationId xmlns:a16="http://schemas.microsoft.com/office/drawing/2014/main" id="{FAF78D5A-BDDB-4483-8223-73186D2781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0471" y="2210433"/>
                <a:ext cx="8151058" cy="768163"/>
              </a:xfrm>
              <a:prstGeom prst="rect">
                <a:avLst/>
              </a:prstGeom>
            </p:spPr>
          </p:pic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0F227BDF-C9B7-4439-BD06-0E683527B602}"/>
                  </a:ext>
                </a:extLst>
              </p:cNvPr>
              <p:cNvSpPr txBox="1"/>
              <p:nvPr/>
            </p:nvSpPr>
            <p:spPr>
              <a:xfrm>
                <a:off x="1855521" y="3010314"/>
                <a:ext cx="8646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0     1     2     3    4     5    6     7     8     9   10   11   12   13   14  15  16   17   18   19  20</a:t>
                </a:r>
                <a:endParaRPr lang="zh-CN" altLang="en-US" dirty="0"/>
              </a:p>
            </p:txBody>
          </p:sp>
        </p:grp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91B7023A-BF6D-4DCF-8174-3684C67CDAB5}"/>
                </a:ext>
              </a:extLst>
            </p:cNvPr>
            <p:cNvSpPr/>
            <p:nvPr/>
          </p:nvSpPr>
          <p:spPr>
            <a:xfrm>
              <a:off x="1961299" y="2535779"/>
              <a:ext cx="141402" cy="1036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286D69AC-D7C5-4F41-9457-51283147CFDE}"/>
                </a:ext>
              </a:extLst>
            </p:cNvPr>
            <p:cNvSpPr/>
            <p:nvPr/>
          </p:nvSpPr>
          <p:spPr>
            <a:xfrm>
              <a:off x="2354606" y="2535778"/>
              <a:ext cx="141402" cy="1036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7F19E0BE-B00C-41BE-9BA7-A096843B0D90}"/>
                </a:ext>
              </a:extLst>
            </p:cNvPr>
            <p:cNvSpPr/>
            <p:nvPr/>
          </p:nvSpPr>
          <p:spPr>
            <a:xfrm>
              <a:off x="2776454" y="2535778"/>
              <a:ext cx="141402" cy="1036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10AB978-2E70-41EA-B693-62A2D39ECBC9}"/>
                </a:ext>
              </a:extLst>
            </p:cNvPr>
            <p:cNvSpPr/>
            <p:nvPr/>
          </p:nvSpPr>
          <p:spPr>
            <a:xfrm>
              <a:off x="3170940" y="2535778"/>
              <a:ext cx="141402" cy="1036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3762BC0B-BD1C-4AD3-BFFC-C5A93C9A329E}"/>
                </a:ext>
              </a:extLst>
            </p:cNvPr>
            <p:cNvSpPr/>
            <p:nvPr/>
          </p:nvSpPr>
          <p:spPr>
            <a:xfrm>
              <a:off x="3565426" y="2535778"/>
              <a:ext cx="141402" cy="1036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2D15EBC1-903B-4E1E-830C-7BBFE44E6EE9}"/>
                </a:ext>
              </a:extLst>
            </p:cNvPr>
            <p:cNvSpPr/>
            <p:nvPr/>
          </p:nvSpPr>
          <p:spPr>
            <a:xfrm>
              <a:off x="10085968" y="2535777"/>
              <a:ext cx="141402" cy="1036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61EF8BE-49E6-466E-B12D-EC59390C1614}"/>
              </a:ext>
            </a:extLst>
          </p:cNvPr>
          <p:cNvGrpSpPr/>
          <p:nvPr/>
        </p:nvGrpSpPr>
        <p:grpSpPr>
          <a:xfrm>
            <a:off x="2394710" y="5323662"/>
            <a:ext cx="8646919" cy="1169213"/>
            <a:chOff x="1855521" y="2210433"/>
            <a:chExt cx="8646919" cy="1169213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F23DE2E2-A044-4D01-BBDE-81230DE0DB51}"/>
                </a:ext>
              </a:extLst>
            </p:cNvPr>
            <p:cNvGrpSpPr/>
            <p:nvPr/>
          </p:nvGrpSpPr>
          <p:grpSpPr>
            <a:xfrm>
              <a:off x="1855521" y="2210433"/>
              <a:ext cx="8646919" cy="1169213"/>
              <a:chOff x="1855521" y="2210433"/>
              <a:chExt cx="8646919" cy="1169213"/>
            </a:xfrm>
          </p:grpSpPr>
          <p:pic>
            <p:nvPicPr>
              <p:cNvPr id="50" name="图片 49">
                <a:extLst>
                  <a:ext uri="{FF2B5EF4-FFF2-40B4-BE49-F238E27FC236}">
                    <a16:creationId xmlns:a16="http://schemas.microsoft.com/office/drawing/2014/main" id="{AD512D8C-77CB-48F0-BAEB-CE9950118D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0471" y="2210433"/>
                <a:ext cx="8151058" cy="768163"/>
              </a:xfrm>
              <a:prstGeom prst="rect">
                <a:avLst/>
              </a:prstGeom>
            </p:spPr>
          </p:pic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E0073ED2-AE0C-4A77-9F50-9540761A3930}"/>
                  </a:ext>
                </a:extLst>
              </p:cNvPr>
              <p:cNvSpPr txBox="1"/>
              <p:nvPr/>
            </p:nvSpPr>
            <p:spPr>
              <a:xfrm>
                <a:off x="1855521" y="3010314"/>
                <a:ext cx="8646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0     1     2     3    4     5    6     7     8     9   10   11   12   13   14  15  16   17   18   19  20</a:t>
                </a:r>
                <a:endParaRPr lang="zh-CN" altLang="en-US" dirty="0"/>
              </a:p>
            </p:txBody>
          </p:sp>
        </p:grp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304B2478-C2E1-4BCC-964F-CCF631E5C4F4}"/>
                </a:ext>
              </a:extLst>
            </p:cNvPr>
            <p:cNvSpPr/>
            <p:nvPr/>
          </p:nvSpPr>
          <p:spPr>
            <a:xfrm>
              <a:off x="1961299" y="2535779"/>
              <a:ext cx="141402" cy="1036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998AEA1D-3EF3-4A49-AD8E-B82FB61D87AF}"/>
                </a:ext>
              </a:extLst>
            </p:cNvPr>
            <p:cNvSpPr/>
            <p:nvPr/>
          </p:nvSpPr>
          <p:spPr>
            <a:xfrm>
              <a:off x="2354606" y="2535778"/>
              <a:ext cx="141402" cy="1036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63954B1D-A1AB-451E-9775-26D9E933F3D8}"/>
                </a:ext>
              </a:extLst>
            </p:cNvPr>
            <p:cNvSpPr/>
            <p:nvPr/>
          </p:nvSpPr>
          <p:spPr>
            <a:xfrm>
              <a:off x="2776454" y="2535778"/>
              <a:ext cx="141402" cy="10369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48132AF5-06D6-4659-8621-89307049FB55}"/>
                </a:ext>
              </a:extLst>
            </p:cNvPr>
            <p:cNvSpPr/>
            <p:nvPr/>
          </p:nvSpPr>
          <p:spPr>
            <a:xfrm>
              <a:off x="3170940" y="2535778"/>
              <a:ext cx="141402" cy="1036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EB2C6A2D-D31B-4EB4-BB6F-E94AF3660828}"/>
                </a:ext>
              </a:extLst>
            </p:cNvPr>
            <p:cNvSpPr/>
            <p:nvPr/>
          </p:nvSpPr>
          <p:spPr>
            <a:xfrm>
              <a:off x="3565426" y="2535778"/>
              <a:ext cx="141402" cy="1036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430A1487-3DBE-4B75-8466-0FECE41AFD51}"/>
                </a:ext>
              </a:extLst>
            </p:cNvPr>
            <p:cNvSpPr/>
            <p:nvPr/>
          </p:nvSpPr>
          <p:spPr>
            <a:xfrm>
              <a:off x="10085968" y="2535777"/>
              <a:ext cx="141402" cy="1036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0FB17C56-6EDC-47B4-BAD3-747212DEF113}"/>
                  </a:ext>
                </a:extLst>
              </p:cNvPr>
              <p:cNvSpPr txBox="1"/>
              <p:nvPr/>
            </p:nvSpPr>
            <p:spPr>
              <a:xfrm>
                <a:off x="551733" y="1843412"/>
                <a:ext cx="2075889" cy="455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min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0FB17C56-6EDC-47B4-BAD3-747212DEF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33" y="1843412"/>
                <a:ext cx="2075889" cy="455061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4606E2E-4601-47F3-B567-B9F01E68F418}"/>
                  </a:ext>
                </a:extLst>
              </p:cNvPr>
              <p:cNvSpPr txBox="1"/>
              <p:nvPr/>
            </p:nvSpPr>
            <p:spPr>
              <a:xfrm>
                <a:off x="561586" y="3121939"/>
                <a:ext cx="2072427" cy="764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min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4606E2E-4601-47F3-B567-B9F01E68F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86" y="3121939"/>
                <a:ext cx="2072427" cy="764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33766BF-E55C-4043-91EB-372E4F459717}"/>
                  </a:ext>
                </a:extLst>
              </p:cNvPr>
              <p:cNvSpPr txBox="1"/>
              <p:nvPr/>
            </p:nvSpPr>
            <p:spPr>
              <a:xfrm>
                <a:off x="581484" y="4288123"/>
                <a:ext cx="2016386" cy="764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min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33766BF-E55C-4043-91EB-372E4F459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84" y="4288123"/>
                <a:ext cx="2016386" cy="7648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045D2C3D-A333-4C37-BEAA-A07BFA9A2D42}"/>
                  </a:ext>
                </a:extLst>
              </p:cNvPr>
              <p:cNvSpPr txBox="1"/>
              <p:nvPr/>
            </p:nvSpPr>
            <p:spPr>
              <a:xfrm>
                <a:off x="610297" y="5385670"/>
                <a:ext cx="2016386" cy="764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min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045D2C3D-A333-4C37-BEAA-A07BFA9A2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97" y="5385670"/>
                <a:ext cx="2016386" cy="7648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04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10BEC-A46F-4C30-9FAD-FC05E29F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E3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09547D3-D86E-4073-A5B9-07868BE02C36}"/>
              </a:ext>
            </a:extLst>
          </p:cNvPr>
          <p:cNvGrpSpPr/>
          <p:nvPr/>
        </p:nvGrpSpPr>
        <p:grpSpPr>
          <a:xfrm>
            <a:off x="2422989" y="1690688"/>
            <a:ext cx="8646919" cy="1169213"/>
            <a:chOff x="1772537" y="1444124"/>
            <a:chExt cx="8646919" cy="116921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116AC762-BB0E-472B-8C91-C2D01842EE60}"/>
                </a:ext>
              </a:extLst>
            </p:cNvPr>
            <p:cNvGrpSpPr/>
            <p:nvPr/>
          </p:nvGrpSpPr>
          <p:grpSpPr>
            <a:xfrm>
              <a:off x="1772537" y="1444124"/>
              <a:ext cx="8646919" cy="1169213"/>
              <a:chOff x="1772540" y="1555271"/>
              <a:chExt cx="8646919" cy="1169213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A78913FB-5967-4466-AA37-BF9D94C9FD6A}"/>
                  </a:ext>
                </a:extLst>
              </p:cNvPr>
              <p:cNvGrpSpPr/>
              <p:nvPr/>
            </p:nvGrpSpPr>
            <p:grpSpPr>
              <a:xfrm>
                <a:off x="1772540" y="1555271"/>
                <a:ext cx="8646919" cy="1169213"/>
                <a:chOff x="1855521" y="2210433"/>
                <a:chExt cx="8646919" cy="1169213"/>
              </a:xfrm>
            </p:grpSpPr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46665C0E-EE40-40A1-A4EF-A8D14628F942}"/>
                    </a:ext>
                  </a:extLst>
                </p:cNvPr>
                <p:cNvGrpSpPr/>
                <p:nvPr/>
              </p:nvGrpSpPr>
              <p:grpSpPr>
                <a:xfrm>
                  <a:off x="1855521" y="2210433"/>
                  <a:ext cx="8646919" cy="1169213"/>
                  <a:chOff x="1855521" y="2210433"/>
                  <a:chExt cx="8646919" cy="1169213"/>
                </a:xfrm>
              </p:grpSpPr>
              <p:pic>
                <p:nvPicPr>
                  <p:cNvPr id="13" name="图片 12">
                    <a:extLst>
                      <a:ext uri="{FF2B5EF4-FFF2-40B4-BE49-F238E27FC236}">
                        <a16:creationId xmlns:a16="http://schemas.microsoft.com/office/drawing/2014/main" id="{3DA68E38-50EE-45BF-A9CA-005420EFB1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20471" y="2210433"/>
                    <a:ext cx="8151058" cy="768163"/>
                  </a:xfrm>
                  <a:prstGeom prst="rect">
                    <a:avLst/>
                  </a:prstGeom>
                </p:spPr>
              </p:pic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A2604D1D-DB33-41E1-9639-17A3D30A7131}"/>
                      </a:ext>
                    </a:extLst>
                  </p:cNvPr>
                  <p:cNvSpPr txBox="1"/>
                  <p:nvPr/>
                </p:nvSpPr>
                <p:spPr>
                  <a:xfrm>
                    <a:off x="1855521" y="3010314"/>
                    <a:ext cx="864691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0     1     2     3    4     5    6     7     8     9   10   11   12   13   14  15  16   17   18   19  20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4171C5B4-CD6D-4AEC-ABB2-9C80559A4523}"/>
                    </a:ext>
                  </a:extLst>
                </p:cNvPr>
                <p:cNvSpPr/>
                <p:nvPr/>
              </p:nvSpPr>
              <p:spPr>
                <a:xfrm>
                  <a:off x="1961299" y="2535779"/>
                  <a:ext cx="141402" cy="103695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CD546D19-3F22-4ABA-8361-0CF24D18DC56}"/>
                    </a:ext>
                  </a:extLst>
                </p:cNvPr>
                <p:cNvSpPr/>
                <p:nvPr/>
              </p:nvSpPr>
              <p:spPr>
                <a:xfrm>
                  <a:off x="2354606" y="2535778"/>
                  <a:ext cx="141402" cy="103695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C10A744C-3041-4414-8FEB-E7C136C14083}"/>
                    </a:ext>
                  </a:extLst>
                </p:cNvPr>
                <p:cNvSpPr/>
                <p:nvPr/>
              </p:nvSpPr>
              <p:spPr>
                <a:xfrm>
                  <a:off x="2776454" y="2535778"/>
                  <a:ext cx="141402" cy="103695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2556259B-95A4-474B-BB2C-8B34626DDEEF}"/>
                    </a:ext>
                  </a:extLst>
                </p:cNvPr>
                <p:cNvSpPr/>
                <p:nvPr/>
              </p:nvSpPr>
              <p:spPr>
                <a:xfrm>
                  <a:off x="3170940" y="2535778"/>
                  <a:ext cx="141402" cy="103695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82B2B042-C4C1-45E8-9EEF-9C072A7EF0F4}"/>
                    </a:ext>
                  </a:extLst>
                </p:cNvPr>
                <p:cNvSpPr/>
                <p:nvPr/>
              </p:nvSpPr>
              <p:spPr>
                <a:xfrm>
                  <a:off x="3565426" y="2535778"/>
                  <a:ext cx="141402" cy="103695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B05323CA-FFC5-44C1-A3DE-F1EB226B9098}"/>
                    </a:ext>
                  </a:extLst>
                </p:cNvPr>
                <p:cNvSpPr/>
                <p:nvPr/>
              </p:nvSpPr>
              <p:spPr>
                <a:xfrm>
                  <a:off x="10085968" y="2535777"/>
                  <a:ext cx="141402" cy="103695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7FB16F3C-8B26-494F-AB06-ECA50876811D}"/>
                  </a:ext>
                </a:extLst>
              </p:cNvPr>
              <p:cNvSpPr/>
              <p:nvPr/>
            </p:nvSpPr>
            <p:spPr>
              <a:xfrm>
                <a:off x="6742716" y="1880615"/>
                <a:ext cx="141402" cy="10369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4967656D-9D0C-4420-B4B4-84BCB7AEEC3C}"/>
                </a:ext>
              </a:extLst>
            </p:cNvPr>
            <p:cNvSpPr/>
            <p:nvPr/>
          </p:nvSpPr>
          <p:spPr>
            <a:xfrm>
              <a:off x="8372848" y="1775763"/>
              <a:ext cx="141402" cy="1036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41290858-0963-45BF-A52D-172266F3AD3F}"/>
              </a:ext>
            </a:extLst>
          </p:cNvPr>
          <p:cNvGrpSpPr/>
          <p:nvPr/>
        </p:nvGrpSpPr>
        <p:grpSpPr>
          <a:xfrm>
            <a:off x="2422989" y="3016251"/>
            <a:ext cx="8646919" cy="1169213"/>
            <a:chOff x="1772537" y="1444124"/>
            <a:chExt cx="8646919" cy="1169213"/>
          </a:xfrm>
        </p:grpSpPr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41A29918-6776-4BFE-9AFC-656DDD6C7007}"/>
                </a:ext>
              </a:extLst>
            </p:cNvPr>
            <p:cNvGrpSpPr/>
            <p:nvPr/>
          </p:nvGrpSpPr>
          <p:grpSpPr>
            <a:xfrm>
              <a:off x="1772537" y="1444124"/>
              <a:ext cx="8646919" cy="1169213"/>
              <a:chOff x="1772540" y="1555271"/>
              <a:chExt cx="8646919" cy="1169213"/>
            </a:xfrm>
          </p:grpSpPr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F92FDE65-87B4-45C5-AF02-8F253D9D9A4A}"/>
                  </a:ext>
                </a:extLst>
              </p:cNvPr>
              <p:cNvGrpSpPr/>
              <p:nvPr/>
            </p:nvGrpSpPr>
            <p:grpSpPr>
              <a:xfrm>
                <a:off x="1772540" y="1555271"/>
                <a:ext cx="8646919" cy="1169213"/>
                <a:chOff x="1855521" y="2210433"/>
                <a:chExt cx="8646919" cy="1169213"/>
              </a:xfrm>
            </p:grpSpPr>
            <p:grpSp>
              <p:nvGrpSpPr>
                <p:cNvPr id="106" name="组合 105">
                  <a:extLst>
                    <a:ext uri="{FF2B5EF4-FFF2-40B4-BE49-F238E27FC236}">
                      <a16:creationId xmlns:a16="http://schemas.microsoft.com/office/drawing/2014/main" id="{0AC818E2-4270-4DF4-80C5-E64F5F5A5F30}"/>
                    </a:ext>
                  </a:extLst>
                </p:cNvPr>
                <p:cNvGrpSpPr/>
                <p:nvPr/>
              </p:nvGrpSpPr>
              <p:grpSpPr>
                <a:xfrm>
                  <a:off x="1855521" y="2210433"/>
                  <a:ext cx="8646919" cy="1169213"/>
                  <a:chOff x="1855521" y="2210433"/>
                  <a:chExt cx="8646919" cy="1169213"/>
                </a:xfrm>
              </p:grpSpPr>
              <p:pic>
                <p:nvPicPr>
                  <p:cNvPr id="113" name="图片 112">
                    <a:extLst>
                      <a:ext uri="{FF2B5EF4-FFF2-40B4-BE49-F238E27FC236}">
                        <a16:creationId xmlns:a16="http://schemas.microsoft.com/office/drawing/2014/main" id="{87CB7B05-250F-4F97-B6D3-C4E4ADED64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20471" y="2210433"/>
                    <a:ext cx="8151058" cy="768163"/>
                  </a:xfrm>
                  <a:prstGeom prst="rect">
                    <a:avLst/>
                  </a:prstGeom>
                </p:spPr>
              </p:pic>
              <p:sp>
                <p:nvSpPr>
                  <p:cNvPr id="114" name="文本框 113">
                    <a:extLst>
                      <a:ext uri="{FF2B5EF4-FFF2-40B4-BE49-F238E27FC236}">
                        <a16:creationId xmlns:a16="http://schemas.microsoft.com/office/drawing/2014/main" id="{F40FAB60-7307-4F7D-A0CA-0B044840A64A}"/>
                      </a:ext>
                    </a:extLst>
                  </p:cNvPr>
                  <p:cNvSpPr txBox="1"/>
                  <p:nvPr/>
                </p:nvSpPr>
                <p:spPr>
                  <a:xfrm>
                    <a:off x="1855521" y="3010314"/>
                    <a:ext cx="864691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0     1     2     3    4     5    6     7     8     9   10   11   12   13   14  15  16   17   18   19  20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DF884626-2E9E-43EB-8EF9-FDE6AD3BA4AC}"/>
                    </a:ext>
                  </a:extLst>
                </p:cNvPr>
                <p:cNvSpPr/>
                <p:nvPr/>
              </p:nvSpPr>
              <p:spPr>
                <a:xfrm>
                  <a:off x="1961299" y="2535779"/>
                  <a:ext cx="141402" cy="103695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" name="椭圆 107">
                  <a:extLst>
                    <a:ext uri="{FF2B5EF4-FFF2-40B4-BE49-F238E27FC236}">
                      <a16:creationId xmlns:a16="http://schemas.microsoft.com/office/drawing/2014/main" id="{08D5E95B-6E64-454A-9A63-7757B8D6AACE}"/>
                    </a:ext>
                  </a:extLst>
                </p:cNvPr>
                <p:cNvSpPr/>
                <p:nvPr/>
              </p:nvSpPr>
              <p:spPr>
                <a:xfrm>
                  <a:off x="2354606" y="2535778"/>
                  <a:ext cx="141402" cy="103695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椭圆 108">
                  <a:extLst>
                    <a:ext uri="{FF2B5EF4-FFF2-40B4-BE49-F238E27FC236}">
                      <a16:creationId xmlns:a16="http://schemas.microsoft.com/office/drawing/2014/main" id="{3C0A9D5F-4680-401B-8F6F-70BFE9643EE3}"/>
                    </a:ext>
                  </a:extLst>
                </p:cNvPr>
                <p:cNvSpPr/>
                <p:nvPr/>
              </p:nvSpPr>
              <p:spPr>
                <a:xfrm>
                  <a:off x="2776454" y="2535778"/>
                  <a:ext cx="141402" cy="103695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1C465566-2BDF-4829-B463-7AC489AED9F1}"/>
                    </a:ext>
                  </a:extLst>
                </p:cNvPr>
                <p:cNvSpPr/>
                <p:nvPr/>
              </p:nvSpPr>
              <p:spPr>
                <a:xfrm>
                  <a:off x="3170940" y="2535778"/>
                  <a:ext cx="141402" cy="103695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椭圆 110">
                  <a:extLst>
                    <a:ext uri="{FF2B5EF4-FFF2-40B4-BE49-F238E27FC236}">
                      <a16:creationId xmlns:a16="http://schemas.microsoft.com/office/drawing/2014/main" id="{F01569CF-E126-48D0-8A28-D2F0EB0EFD97}"/>
                    </a:ext>
                  </a:extLst>
                </p:cNvPr>
                <p:cNvSpPr/>
                <p:nvPr/>
              </p:nvSpPr>
              <p:spPr>
                <a:xfrm>
                  <a:off x="3565426" y="2535778"/>
                  <a:ext cx="141402" cy="103695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12" name="椭圆 111">
                  <a:extLst>
                    <a:ext uri="{FF2B5EF4-FFF2-40B4-BE49-F238E27FC236}">
                      <a16:creationId xmlns:a16="http://schemas.microsoft.com/office/drawing/2014/main" id="{D6867DF4-0FFF-42D9-A30C-A3AC932EAE8C}"/>
                    </a:ext>
                  </a:extLst>
                </p:cNvPr>
                <p:cNvSpPr/>
                <p:nvPr/>
              </p:nvSpPr>
              <p:spPr>
                <a:xfrm>
                  <a:off x="10085968" y="2535777"/>
                  <a:ext cx="141402" cy="103695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A8434492-E8C4-4E72-ACC5-7D44D338081D}"/>
                  </a:ext>
                </a:extLst>
              </p:cNvPr>
              <p:cNvSpPr/>
              <p:nvPr/>
            </p:nvSpPr>
            <p:spPr>
              <a:xfrm>
                <a:off x="6742716" y="1880615"/>
                <a:ext cx="141402" cy="10369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2A87023D-8FA7-4D65-92CF-96586C15BC5F}"/>
                </a:ext>
              </a:extLst>
            </p:cNvPr>
            <p:cNvSpPr/>
            <p:nvPr/>
          </p:nvSpPr>
          <p:spPr>
            <a:xfrm>
              <a:off x="8372848" y="1775763"/>
              <a:ext cx="141402" cy="1036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1877DA3F-074F-4E77-B3BD-B04D81099ED0}"/>
              </a:ext>
            </a:extLst>
          </p:cNvPr>
          <p:cNvGrpSpPr/>
          <p:nvPr/>
        </p:nvGrpSpPr>
        <p:grpSpPr>
          <a:xfrm>
            <a:off x="2422989" y="4405548"/>
            <a:ext cx="8646919" cy="1169213"/>
            <a:chOff x="1772537" y="1444124"/>
            <a:chExt cx="8646919" cy="1169213"/>
          </a:xfrm>
        </p:grpSpPr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E842815C-F90E-4A53-96B5-6BD094F8F13F}"/>
                </a:ext>
              </a:extLst>
            </p:cNvPr>
            <p:cNvGrpSpPr/>
            <p:nvPr/>
          </p:nvGrpSpPr>
          <p:grpSpPr>
            <a:xfrm>
              <a:off x="1772537" y="1444124"/>
              <a:ext cx="8646919" cy="1169213"/>
              <a:chOff x="1772540" y="1555271"/>
              <a:chExt cx="8646919" cy="1169213"/>
            </a:xfrm>
          </p:grpSpPr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88E8D2D2-1374-4DFF-9036-794313D0E44D}"/>
                  </a:ext>
                </a:extLst>
              </p:cNvPr>
              <p:cNvGrpSpPr/>
              <p:nvPr/>
            </p:nvGrpSpPr>
            <p:grpSpPr>
              <a:xfrm>
                <a:off x="1772540" y="1555271"/>
                <a:ext cx="8646919" cy="1169213"/>
                <a:chOff x="1855521" y="2210433"/>
                <a:chExt cx="8646919" cy="1169213"/>
              </a:xfrm>
            </p:grpSpPr>
            <p:grpSp>
              <p:nvGrpSpPr>
                <p:cNvPr id="120" name="组合 119">
                  <a:extLst>
                    <a:ext uri="{FF2B5EF4-FFF2-40B4-BE49-F238E27FC236}">
                      <a16:creationId xmlns:a16="http://schemas.microsoft.com/office/drawing/2014/main" id="{E6C68A8F-1E7D-4739-9E22-37EE657AF5C0}"/>
                    </a:ext>
                  </a:extLst>
                </p:cNvPr>
                <p:cNvGrpSpPr/>
                <p:nvPr/>
              </p:nvGrpSpPr>
              <p:grpSpPr>
                <a:xfrm>
                  <a:off x="1855521" y="2210433"/>
                  <a:ext cx="8646919" cy="1169213"/>
                  <a:chOff x="1855521" y="2210433"/>
                  <a:chExt cx="8646919" cy="1169213"/>
                </a:xfrm>
              </p:grpSpPr>
              <p:pic>
                <p:nvPicPr>
                  <p:cNvPr id="127" name="图片 126">
                    <a:extLst>
                      <a:ext uri="{FF2B5EF4-FFF2-40B4-BE49-F238E27FC236}">
                        <a16:creationId xmlns:a16="http://schemas.microsoft.com/office/drawing/2014/main" id="{B646DC62-8159-4769-A469-0472E7323E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20471" y="2210433"/>
                    <a:ext cx="8151058" cy="768163"/>
                  </a:xfrm>
                  <a:prstGeom prst="rect">
                    <a:avLst/>
                  </a:prstGeom>
                </p:spPr>
              </p:pic>
              <p:sp>
                <p:nvSpPr>
                  <p:cNvPr id="128" name="文本框 127">
                    <a:extLst>
                      <a:ext uri="{FF2B5EF4-FFF2-40B4-BE49-F238E27FC236}">
                        <a16:creationId xmlns:a16="http://schemas.microsoft.com/office/drawing/2014/main" id="{FABDB771-FEDB-4D8C-A7C4-D33C9EF715F5}"/>
                      </a:ext>
                    </a:extLst>
                  </p:cNvPr>
                  <p:cNvSpPr txBox="1"/>
                  <p:nvPr/>
                </p:nvSpPr>
                <p:spPr>
                  <a:xfrm>
                    <a:off x="1855521" y="3010314"/>
                    <a:ext cx="864691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0     1     2     3    4     5    6     7     8     9   10   11   12   13   14  15  16   17   18   19  20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121" name="椭圆 120">
                  <a:extLst>
                    <a:ext uri="{FF2B5EF4-FFF2-40B4-BE49-F238E27FC236}">
                      <a16:creationId xmlns:a16="http://schemas.microsoft.com/office/drawing/2014/main" id="{2253396C-8994-4A21-BCB3-C44AEA4F2AB9}"/>
                    </a:ext>
                  </a:extLst>
                </p:cNvPr>
                <p:cNvSpPr/>
                <p:nvPr/>
              </p:nvSpPr>
              <p:spPr>
                <a:xfrm>
                  <a:off x="1961299" y="2535779"/>
                  <a:ext cx="141402" cy="103695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" name="椭圆 121">
                  <a:extLst>
                    <a:ext uri="{FF2B5EF4-FFF2-40B4-BE49-F238E27FC236}">
                      <a16:creationId xmlns:a16="http://schemas.microsoft.com/office/drawing/2014/main" id="{9859D789-B9EF-485B-A9A4-493A0AA948FE}"/>
                    </a:ext>
                  </a:extLst>
                </p:cNvPr>
                <p:cNvSpPr/>
                <p:nvPr/>
              </p:nvSpPr>
              <p:spPr>
                <a:xfrm>
                  <a:off x="2354606" y="2535778"/>
                  <a:ext cx="141402" cy="103695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" name="椭圆 122">
                  <a:extLst>
                    <a:ext uri="{FF2B5EF4-FFF2-40B4-BE49-F238E27FC236}">
                      <a16:creationId xmlns:a16="http://schemas.microsoft.com/office/drawing/2014/main" id="{4071DF5D-02EF-42BC-8050-CCBAE92D64FA}"/>
                    </a:ext>
                  </a:extLst>
                </p:cNvPr>
                <p:cNvSpPr/>
                <p:nvPr/>
              </p:nvSpPr>
              <p:spPr>
                <a:xfrm>
                  <a:off x="2776454" y="2535778"/>
                  <a:ext cx="141402" cy="103695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4" name="椭圆 123">
                  <a:extLst>
                    <a:ext uri="{FF2B5EF4-FFF2-40B4-BE49-F238E27FC236}">
                      <a16:creationId xmlns:a16="http://schemas.microsoft.com/office/drawing/2014/main" id="{F30E3450-1762-4953-9F3D-DD8AB9B6CFC2}"/>
                    </a:ext>
                  </a:extLst>
                </p:cNvPr>
                <p:cNvSpPr/>
                <p:nvPr/>
              </p:nvSpPr>
              <p:spPr>
                <a:xfrm>
                  <a:off x="3170940" y="2535778"/>
                  <a:ext cx="141402" cy="103695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椭圆 124">
                  <a:extLst>
                    <a:ext uri="{FF2B5EF4-FFF2-40B4-BE49-F238E27FC236}">
                      <a16:creationId xmlns:a16="http://schemas.microsoft.com/office/drawing/2014/main" id="{2F17881A-E215-4345-BDE5-64D48D9A02CA}"/>
                    </a:ext>
                  </a:extLst>
                </p:cNvPr>
                <p:cNvSpPr/>
                <p:nvPr/>
              </p:nvSpPr>
              <p:spPr>
                <a:xfrm>
                  <a:off x="3565426" y="2535778"/>
                  <a:ext cx="141402" cy="103695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6" name="椭圆 125">
                  <a:extLst>
                    <a:ext uri="{FF2B5EF4-FFF2-40B4-BE49-F238E27FC236}">
                      <a16:creationId xmlns:a16="http://schemas.microsoft.com/office/drawing/2014/main" id="{19C07D0D-0780-4176-A413-D5D9D903DCA0}"/>
                    </a:ext>
                  </a:extLst>
                </p:cNvPr>
                <p:cNvSpPr/>
                <p:nvPr/>
              </p:nvSpPr>
              <p:spPr>
                <a:xfrm>
                  <a:off x="10085968" y="2535777"/>
                  <a:ext cx="141402" cy="103695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1393A944-82AF-406F-A598-3C2777000A72}"/>
                  </a:ext>
                </a:extLst>
              </p:cNvPr>
              <p:cNvSpPr/>
              <p:nvPr/>
            </p:nvSpPr>
            <p:spPr>
              <a:xfrm>
                <a:off x="6742716" y="1880615"/>
                <a:ext cx="141402" cy="10369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76A1C925-9213-4D2F-988E-A4AD29B94583}"/>
                </a:ext>
              </a:extLst>
            </p:cNvPr>
            <p:cNvSpPr/>
            <p:nvPr/>
          </p:nvSpPr>
          <p:spPr>
            <a:xfrm>
              <a:off x="8372848" y="1775763"/>
              <a:ext cx="141402" cy="1036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1F1E662-A5C8-49E2-9729-C1F84E593029}"/>
                  </a:ext>
                </a:extLst>
              </p:cNvPr>
              <p:cNvSpPr txBox="1"/>
              <p:nvPr/>
            </p:nvSpPr>
            <p:spPr>
              <a:xfrm>
                <a:off x="532424" y="1877904"/>
                <a:ext cx="2075889" cy="455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min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1F1E662-A5C8-49E2-9729-C1F84E593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24" y="1877904"/>
                <a:ext cx="2075889" cy="455061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09088406-7E63-4735-B084-1EFB76182A95}"/>
                  </a:ext>
                </a:extLst>
              </p:cNvPr>
              <p:cNvSpPr txBox="1"/>
              <p:nvPr/>
            </p:nvSpPr>
            <p:spPr>
              <a:xfrm>
                <a:off x="542277" y="3156431"/>
                <a:ext cx="2072427" cy="764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min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09088406-7E63-4735-B084-1EFB76182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77" y="3156431"/>
                <a:ext cx="2072427" cy="764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D036414E-495B-49B2-B54E-EAC542BE0A8E}"/>
                  </a:ext>
                </a:extLst>
              </p:cNvPr>
              <p:cNvSpPr txBox="1"/>
              <p:nvPr/>
            </p:nvSpPr>
            <p:spPr>
              <a:xfrm>
                <a:off x="562175" y="4322615"/>
                <a:ext cx="2016386" cy="764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min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D036414E-495B-49B2-B54E-EAC542BE0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75" y="4322615"/>
                <a:ext cx="2016386" cy="7648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174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10BEC-A46F-4C30-9FAD-FC05E29F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E4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16AC762-BB0E-472B-8C91-C2D01842EE60}"/>
              </a:ext>
            </a:extLst>
          </p:cNvPr>
          <p:cNvGrpSpPr/>
          <p:nvPr/>
        </p:nvGrpSpPr>
        <p:grpSpPr>
          <a:xfrm>
            <a:off x="2517258" y="1690688"/>
            <a:ext cx="8646919" cy="1169213"/>
            <a:chOff x="1772540" y="1555271"/>
            <a:chExt cx="8646919" cy="1169213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78913FB-5967-4466-AA37-BF9D94C9FD6A}"/>
                </a:ext>
              </a:extLst>
            </p:cNvPr>
            <p:cNvGrpSpPr/>
            <p:nvPr/>
          </p:nvGrpSpPr>
          <p:grpSpPr>
            <a:xfrm>
              <a:off x="1772540" y="1555271"/>
              <a:ext cx="8646919" cy="1169213"/>
              <a:chOff x="1855521" y="2210433"/>
              <a:chExt cx="8646919" cy="1169213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46665C0E-EE40-40A1-A4EF-A8D14628F942}"/>
                  </a:ext>
                </a:extLst>
              </p:cNvPr>
              <p:cNvGrpSpPr/>
              <p:nvPr/>
            </p:nvGrpSpPr>
            <p:grpSpPr>
              <a:xfrm>
                <a:off x="1855521" y="2210433"/>
                <a:ext cx="8646919" cy="1169213"/>
                <a:chOff x="1855521" y="2210433"/>
                <a:chExt cx="8646919" cy="1169213"/>
              </a:xfrm>
            </p:grpSpPr>
            <p:pic>
              <p:nvPicPr>
                <p:cNvPr id="13" name="图片 12">
                  <a:extLst>
                    <a:ext uri="{FF2B5EF4-FFF2-40B4-BE49-F238E27FC236}">
                      <a16:creationId xmlns:a16="http://schemas.microsoft.com/office/drawing/2014/main" id="{3DA68E38-50EE-45BF-A9CA-005420EFB1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0471" y="2210433"/>
                  <a:ext cx="8151058" cy="768163"/>
                </a:xfrm>
                <a:prstGeom prst="rect">
                  <a:avLst/>
                </a:prstGeom>
              </p:spPr>
            </p:pic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2604D1D-DB33-41E1-9639-17A3D30A7131}"/>
                    </a:ext>
                  </a:extLst>
                </p:cNvPr>
                <p:cNvSpPr txBox="1"/>
                <p:nvPr/>
              </p:nvSpPr>
              <p:spPr>
                <a:xfrm>
                  <a:off x="1855521" y="3010314"/>
                  <a:ext cx="86469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0     1     2     3    4     5    6     7     8     9   10   11   12   13   14  15  16   17   18   19  20</a:t>
                  </a:r>
                  <a:endParaRPr lang="zh-CN" altLang="en-US" dirty="0"/>
                </a:p>
              </p:txBody>
            </p:sp>
          </p:grp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4171C5B4-CD6D-4AEC-ABB2-9C80559A4523}"/>
                  </a:ext>
                </a:extLst>
              </p:cNvPr>
              <p:cNvSpPr/>
              <p:nvPr/>
            </p:nvSpPr>
            <p:spPr>
              <a:xfrm>
                <a:off x="1961299" y="2535779"/>
                <a:ext cx="141402" cy="10369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CD546D19-3F22-4ABA-8361-0CF24D18DC56}"/>
                  </a:ext>
                </a:extLst>
              </p:cNvPr>
              <p:cNvSpPr/>
              <p:nvPr/>
            </p:nvSpPr>
            <p:spPr>
              <a:xfrm>
                <a:off x="2354606" y="2535778"/>
                <a:ext cx="141402" cy="10369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C10A744C-3041-4414-8FEB-E7C136C14083}"/>
                  </a:ext>
                </a:extLst>
              </p:cNvPr>
              <p:cNvSpPr/>
              <p:nvPr/>
            </p:nvSpPr>
            <p:spPr>
              <a:xfrm>
                <a:off x="2776454" y="2535778"/>
                <a:ext cx="141402" cy="10369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2556259B-95A4-474B-BB2C-8B34626DDEEF}"/>
                  </a:ext>
                </a:extLst>
              </p:cNvPr>
              <p:cNvSpPr/>
              <p:nvPr/>
            </p:nvSpPr>
            <p:spPr>
              <a:xfrm>
                <a:off x="3170940" y="2535778"/>
                <a:ext cx="141402" cy="10369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82B2B042-C4C1-45E8-9EEF-9C072A7EF0F4}"/>
                  </a:ext>
                </a:extLst>
              </p:cNvPr>
              <p:cNvSpPr/>
              <p:nvPr/>
            </p:nvSpPr>
            <p:spPr>
              <a:xfrm>
                <a:off x="3565426" y="2535778"/>
                <a:ext cx="141402" cy="10369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B05323CA-FFC5-44C1-A3DE-F1EB226B9098}"/>
                  </a:ext>
                </a:extLst>
              </p:cNvPr>
              <p:cNvSpPr/>
              <p:nvPr/>
            </p:nvSpPr>
            <p:spPr>
              <a:xfrm>
                <a:off x="10085968" y="2535777"/>
                <a:ext cx="141402" cy="10369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7FB16F3C-8B26-494F-AB06-ECA50876811D}"/>
                </a:ext>
              </a:extLst>
            </p:cNvPr>
            <p:cNvSpPr/>
            <p:nvPr/>
          </p:nvSpPr>
          <p:spPr>
            <a:xfrm>
              <a:off x="6742716" y="1880615"/>
              <a:ext cx="141402" cy="1036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41A29918-6776-4BFE-9AFC-656DDD6C7007}"/>
              </a:ext>
            </a:extLst>
          </p:cNvPr>
          <p:cNvGrpSpPr/>
          <p:nvPr/>
        </p:nvGrpSpPr>
        <p:grpSpPr>
          <a:xfrm>
            <a:off x="2517258" y="3016251"/>
            <a:ext cx="8646919" cy="1169213"/>
            <a:chOff x="1772540" y="1555271"/>
            <a:chExt cx="8646919" cy="1169213"/>
          </a:xfrm>
        </p:grpSpPr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F92FDE65-87B4-45C5-AF02-8F253D9D9A4A}"/>
                </a:ext>
              </a:extLst>
            </p:cNvPr>
            <p:cNvGrpSpPr/>
            <p:nvPr/>
          </p:nvGrpSpPr>
          <p:grpSpPr>
            <a:xfrm>
              <a:off x="1772540" y="1555271"/>
              <a:ext cx="8646919" cy="1169213"/>
              <a:chOff x="1855521" y="2210433"/>
              <a:chExt cx="8646919" cy="1169213"/>
            </a:xfrm>
          </p:grpSpPr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0AC818E2-4270-4DF4-80C5-E64F5F5A5F30}"/>
                  </a:ext>
                </a:extLst>
              </p:cNvPr>
              <p:cNvGrpSpPr/>
              <p:nvPr/>
            </p:nvGrpSpPr>
            <p:grpSpPr>
              <a:xfrm>
                <a:off x="1855521" y="2210433"/>
                <a:ext cx="8646919" cy="1169213"/>
                <a:chOff x="1855521" y="2210433"/>
                <a:chExt cx="8646919" cy="1169213"/>
              </a:xfrm>
            </p:grpSpPr>
            <p:pic>
              <p:nvPicPr>
                <p:cNvPr id="113" name="图片 112">
                  <a:extLst>
                    <a:ext uri="{FF2B5EF4-FFF2-40B4-BE49-F238E27FC236}">
                      <a16:creationId xmlns:a16="http://schemas.microsoft.com/office/drawing/2014/main" id="{87CB7B05-250F-4F97-B6D3-C4E4ADED64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0471" y="2210433"/>
                  <a:ext cx="8151058" cy="768163"/>
                </a:xfrm>
                <a:prstGeom prst="rect">
                  <a:avLst/>
                </a:prstGeom>
              </p:spPr>
            </p:pic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F40FAB60-7307-4F7D-A0CA-0B044840A64A}"/>
                    </a:ext>
                  </a:extLst>
                </p:cNvPr>
                <p:cNvSpPr txBox="1"/>
                <p:nvPr/>
              </p:nvSpPr>
              <p:spPr>
                <a:xfrm>
                  <a:off x="1855521" y="3010314"/>
                  <a:ext cx="86469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0     1     2     3    4     5    6     7     8     9   10   11   12   13   14  15  16   17   18   19  20</a:t>
                  </a:r>
                  <a:endParaRPr lang="zh-CN" altLang="en-US" dirty="0"/>
                </a:p>
              </p:txBody>
            </p:sp>
          </p:grpSp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DF884626-2E9E-43EB-8EF9-FDE6AD3BA4AC}"/>
                  </a:ext>
                </a:extLst>
              </p:cNvPr>
              <p:cNvSpPr/>
              <p:nvPr/>
            </p:nvSpPr>
            <p:spPr>
              <a:xfrm>
                <a:off x="1961299" y="2535779"/>
                <a:ext cx="141402" cy="10369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08D5E95B-6E64-454A-9A63-7757B8D6AACE}"/>
                  </a:ext>
                </a:extLst>
              </p:cNvPr>
              <p:cNvSpPr/>
              <p:nvPr/>
            </p:nvSpPr>
            <p:spPr>
              <a:xfrm>
                <a:off x="2354606" y="2535778"/>
                <a:ext cx="141402" cy="10369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>
                <a:extLst>
                  <a:ext uri="{FF2B5EF4-FFF2-40B4-BE49-F238E27FC236}">
                    <a16:creationId xmlns:a16="http://schemas.microsoft.com/office/drawing/2014/main" id="{3C0A9D5F-4680-401B-8F6F-70BFE9643EE3}"/>
                  </a:ext>
                </a:extLst>
              </p:cNvPr>
              <p:cNvSpPr/>
              <p:nvPr/>
            </p:nvSpPr>
            <p:spPr>
              <a:xfrm>
                <a:off x="2776454" y="2535778"/>
                <a:ext cx="141402" cy="10369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1C465566-2BDF-4829-B463-7AC489AED9F1}"/>
                  </a:ext>
                </a:extLst>
              </p:cNvPr>
              <p:cNvSpPr/>
              <p:nvPr/>
            </p:nvSpPr>
            <p:spPr>
              <a:xfrm>
                <a:off x="3170940" y="2535778"/>
                <a:ext cx="141402" cy="10369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F01569CF-E126-48D0-8A28-D2F0EB0EFD97}"/>
                  </a:ext>
                </a:extLst>
              </p:cNvPr>
              <p:cNvSpPr/>
              <p:nvPr/>
            </p:nvSpPr>
            <p:spPr>
              <a:xfrm>
                <a:off x="3565426" y="2535778"/>
                <a:ext cx="141402" cy="10369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D6867DF4-0FFF-42D9-A30C-A3AC932EAE8C}"/>
                  </a:ext>
                </a:extLst>
              </p:cNvPr>
              <p:cNvSpPr/>
              <p:nvPr/>
            </p:nvSpPr>
            <p:spPr>
              <a:xfrm>
                <a:off x="10085968" y="2535777"/>
                <a:ext cx="141402" cy="10369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A8434492-E8C4-4E72-ACC5-7D44D338081D}"/>
                </a:ext>
              </a:extLst>
            </p:cNvPr>
            <p:cNvSpPr/>
            <p:nvPr/>
          </p:nvSpPr>
          <p:spPr>
            <a:xfrm>
              <a:off x="6742716" y="1880615"/>
              <a:ext cx="141402" cy="1036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E842815C-F90E-4A53-96B5-6BD094F8F13F}"/>
              </a:ext>
            </a:extLst>
          </p:cNvPr>
          <p:cNvGrpSpPr/>
          <p:nvPr/>
        </p:nvGrpSpPr>
        <p:grpSpPr>
          <a:xfrm>
            <a:off x="2517258" y="4405548"/>
            <a:ext cx="8646919" cy="1169213"/>
            <a:chOff x="1772540" y="1555271"/>
            <a:chExt cx="8646919" cy="1169213"/>
          </a:xfrm>
        </p:grpSpPr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88E8D2D2-1374-4DFF-9036-794313D0E44D}"/>
                </a:ext>
              </a:extLst>
            </p:cNvPr>
            <p:cNvGrpSpPr/>
            <p:nvPr/>
          </p:nvGrpSpPr>
          <p:grpSpPr>
            <a:xfrm>
              <a:off x="1772540" y="1555271"/>
              <a:ext cx="8646919" cy="1169213"/>
              <a:chOff x="1855521" y="2210433"/>
              <a:chExt cx="8646919" cy="1169213"/>
            </a:xfrm>
          </p:grpSpPr>
          <p:grpSp>
            <p:nvGrpSpPr>
              <p:cNvPr id="120" name="组合 119">
                <a:extLst>
                  <a:ext uri="{FF2B5EF4-FFF2-40B4-BE49-F238E27FC236}">
                    <a16:creationId xmlns:a16="http://schemas.microsoft.com/office/drawing/2014/main" id="{E6C68A8F-1E7D-4739-9E22-37EE657AF5C0}"/>
                  </a:ext>
                </a:extLst>
              </p:cNvPr>
              <p:cNvGrpSpPr/>
              <p:nvPr/>
            </p:nvGrpSpPr>
            <p:grpSpPr>
              <a:xfrm>
                <a:off x="1855521" y="2210433"/>
                <a:ext cx="8646919" cy="1169213"/>
                <a:chOff x="1855521" y="2210433"/>
                <a:chExt cx="8646919" cy="1169213"/>
              </a:xfrm>
            </p:grpSpPr>
            <p:pic>
              <p:nvPicPr>
                <p:cNvPr id="127" name="图片 126">
                  <a:extLst>
                    <a:ext uri="{FF2B5EF4-FFF2-40B4-BE49-F238E27FC236}">
                      <a16:creationId xmlns:a16="http://schemas.microsoft.com/office/drawing/2014/main" id="{B646DC62-8159-4769-A469-0472E7323E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0471" y="2210433"/>
                  <a:ext cx="8151058" cy="768163"/>
                </a:xfrm>
                <a:prstGeom prst="rect">
                  <a:avLst/>
                </a:prstGeom>
              </p:spPr>
            </p:pic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FABDB771-FEDB-4D8C-A7C4-D33C9EF715F5}"/>
                    </a:ext>
                  </a:extLst>
                </p:cNvPr>
                <p:cNvSpPr txBox="1"/>
                <p:nvPr/>
              </p:nvSpPr>
              <p:spPr>
                <a:xfrm>
                  <a:off x="1855521" y="3010314"/>
                  <a:ext cx="86469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0     1     2     3    4     5    6     7     8     9   10   11   12   13   14  15  16   17   18   19  20</a:t>
                  </a:r>
                  <a:endParaRPr lang="zh-CN" altLang="en-US" dirty="0"/>
                </a:p>
              </p:txBody>
            </p:sp>
          </p:grpSp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2253396C-8994-4A21-BCB3-C44AEA4F2AB9}"/>
                  </a:ext>
                </a:extLst>
              </p:cNvPr>
              <p:cNvSpPr/>
              <p:nvPr/>
            </p:nvSpPr>
            <p:spPr>
              <a:xfrm>
                <a:off x="1961299" y="2535779"/>
                <a:ext cx="141402" cy="10369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9859D789-B9EF-485B-A9A4-493A0AA948FE}"/>
                  </a:ext>
                </a:extLst>
              </p:cNvPr>
              <p:cNvSpPr/>
              <p:nvPr/>
            </p:nvSpPr>
            <p:spPr>
              <a:xfrm>
                <a:off x="2354606" y="2535778"/>
                <a:ext cx="141402" cy="10369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4071DF5D-02EF-42BC-8050-CCBAE92D64FA}"/>
                  </a:ext>
                </a:extLst>
              </p:cNvPr>
              <p:cNvSpPr/>
              <p:nvPr/>
            </p:nvSpPr>
            <p:spPr>
              <a:xfrm>
                <a:off x="2776454" y="2535778"/>
                <a:ext cx="141402" cy="10369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F30E3450-1762-4953-9F3D-DD8AB9B6CFC2}"/>
                  </a:ext>
                </a:extLst>
              </p:cNvPr>
              <p:cNvSpPr/>
              <p:nvPr/>
            </p:nvSpPr>
            <p:spPr>
              <a:xfrm>
                <a:off x="3170940" y="2535778"/>
                <a:ext cx="141402" cy="10369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2F17881A-E215-4345-BDE5-64D48D9A02CA}"/>
                  </a:ext>
                </a:extLst>
              </p:cNvPr>
              <p:cNvSpPr/>
              <p:nvPr/>
            </p:nvSpPr>
            <p:spPr>
              <a:xfrm>
                <a:off x="3565426" y="2535778"/>
                <a:ext cx="141402" cy="10369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19C07D0D-0780-4176-A413-D5D9D903DCA0}"/>
                  </a:ext>
                </a:extLst>
              </p:cNvPr>
              <p:cNvSpPr/>
              <p:nvPr/>
            </p:nvSpPr>
            <p:spPr>
              <a:xfrm>
                <a:off x="10085968" y="2535777"/>
                <a:ext cx="141402" cy="10369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1393A944-82AF-406F-A598-3C2777000A72}"/>
                </a:ext>
              </a:extLst>
            </p:cNvPr>
            <p:cNvSpPr/>
            <p:nvPr/>
          </p:nvSpPr>
          <p:spPr>
            <a:xfrm>
              <a:off x="6742716" y="1880615"/>
              <a:ext cx="141402" cy="1036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17C6520-ADA2-4156-B56E-30334D5A9D6E}"/>
                  </a:ext>
                </a:extLst>
              </p:cNvPr>
              <p:cNvSpPr txBox="1"/>
              <p:nvPr/>
            </p:nvSpPr>
            <p:spPr>
              <a:xfrm>
                <a:off x="607258" y="1877904"/>
                <a:ext cx="2075889" cy="455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min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17C6520-ADA2-4156-B56E-30334D5A9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58" y="1877904"/>
                <a:ext cx="2075889" cy="455061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C18F344-3811-4CDE-B3A3-2F384502E1FD}"/>
                  </a:ext>
                </a:extLst>
              </p:cNvPr>
              <p:cNvSpPr txBox="1"/>
              <p:nvPr/>
            </p:nvSpPr>
            <p:spPr>
              <a:xfrm>
                <a:off x="617111" y="3156431"/>
                <a:ext cx="2072427" cy="764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min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C18F344-3811-4CDE-B3A3-2F384502E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1" y="3156431"/>
                <a:ext cx="2072427" cy="764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B1061EB-81B9-4C1A-85F1-8EEC2BA9F99F}"/>
                  </a:ext>
                </a:extLst>
              </p:cNvPr>
              <p:cNvSpPr txBox="1"/>
              <p:nvPr/>
            </p:nvSpPr>
            <p:spPr>
              <a:xfrm>
                <a:off x="659640" y="4407216"/>
                <a:ext cx="2016386" cy="764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min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B1061EB-81B9-4C1A-85F1-8EEC2BA9F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40" y="4407216"/>
                <a:ext cx="2016386" cy="7648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21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354</Words>
  <Application>Microsoft Office PowerPoint</Application>
  <PresentationFormat>宽屏</PresentationFormat>
  <Paragraphs>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Week 5</vt:lpstr>
      <vt:lpstr>E1</vt:lpstr>
      <vt:lpstr>E2</vt:lpstr>
      <vt:lpstr>E3</vt:lpstr>
      <vt:lpstr>E4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颜兵</dc:creator>
  <cp:lastModifiedBy>张 颜兵</cp:lastModifiedBy>
  <cp:revision>145</cp:revision>
  <dcterms:created xsi:type="dcterms:W3CDTF">2021-09-06T02:44:26Z</dcterms:created>
  <dcterms:modified xsi:type="dcterms:W3CDTF">2021-10-11T04:11:36Z</dcterms:modified>
</cp:coreProperties>
</file>