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7" r:id="rId3"/>
    <p:sldId id="278" r:id="rId4"/>
    <p:sldId id="279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/>
              <a:t>Fuzzy Clustering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38C9E2-2786-403D-98BB-50B4ED12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E1  </a:t>
            </a:r>
            <a:r>
              <a:rPr lang="en-US" altLang="zh-CN" sz="1800" dirty="0"/>
              <a:t>Fuzzy c-means.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AE4CBB-F6B7-4E7C-B3A3-42D8931D1D1D}"/>
                  </a:ext>
                </a:extLst>
              </p:cNvPr>
              <p:cNvSpPr txBox="1"/>
              <p:nvPr/>
            </p:nvSpPr>
            <p:spPr>
              <a:xfrm>
                <a:off x="596349" y="1859930"/>
                <a:ext cx="81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AE4CBB-F6B7-4E7C-B3A3-42D8931D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9" y="1859930"/>
                <a:ext cx="81246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458C785-D2DD-4681-B45D-0DAC918123C3}"/>
              </a:ext>
            </a:extLst>
          </p:cNvPr>
          <p:cNvSpPr txBox="1"/>
          <p:nvPr/>
        </p:nvSpPr>
        <p:spPr>
          <a:xfrm>
            <a:off x="7258264" y="53697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Fuzzy Clustering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D339B-AA34-4938-BE98-D2CA100F79B5}"/>
              </a:ext>
            </a:extLst>
          </p:cNvPr>
          <p:cNvGrpSpPr/>
          <p:nvPr/>
        </p:nvGrpSpPr>
        <p:grpSpPr>
          <a:xfrm>
            <a:off x="404898" y="2136929"/>
            <a:ext cx="11794366" cy="3232800"/>
            <a:chOff x="404898" y="2136929"/>
            <a:chExt cx="11794366" cy="32328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7E7549-2425-4415-BB3C-2E4B4FF06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98" y="2136929"/>
              <a:ext cx="4312131" cy="323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49D67BF-812D-4892-9F79-364D6DFF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800" y="2136929"/>
              <a:ext cx="4312131" cy="323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BE72955-8034-44FE-B87E-AFD0CE9D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133" y="2136929"/>
              <a:ext cx="4312131" cy="323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88E546E-17A2-4B04-BA08-0B59E2BF5812}"/>
              </a:ext>
            </a:extLst>
          </p:cNvPr>
          <p:cNvSpPr txBox="1"/>
          <p:nvPr/>
        </p:nvSpPr>
        <p:spPr>
          <a:xfrm>
            <a:off x="1867504" y="536972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points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5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FE2BD8D1-84D9-4F31-AABC-97D34B75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E1  </a:t>
            </a:r>
            <a:r>
              <a:rPr lang="en-US" altLang="zh-CN" sz="1800" dirty="0"/>
              <a:t>Fuzzy c-means.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8871E5-CC3B-4081-B32D-DFBBD84623FB}"/>
                  </a:ext>
                </a:extLst>
              </p:cNvPr>
              <p:cNvSpPr txBox="1"/>
              <p:nvPr/>
            </p:nvSpPr>
            <p:spPr>
              <a:xfrm>
                <a:off x="551706" y="1712584"/>
                <a:ext cx="81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8871E5-CC3B-4081-B32D-DFBBD8462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6" y="1712584"/>
                <a:ext cx="812467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D7C12C5-B34C-4754-B66A-EAC669CEB6B6}"/>
              </a:ext>
            </a:extLst>
          </p:cNvPr>
          <p:cNvSpPr txBox="1"/>
          <p:nvPr/>
        </p:nvSpPr>
        <p:spPr>
          <a:xfrm>
            <a:off x="1938749" y="538040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points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12DA5B-F156-4119-AA0B-C1B473A85A3A}"/>
              </a:ext>
            </a:extLst>
          </p:cNvPr>
          <p:cNvGrpSpPr/>
          <p:nvPr/>
        </p:nvGrpSpPr>
        <p:grpSpPr>
          <a:xfrm>
            <a:off x="476143" y="2103813"/>
            <a:ext cx="11715857" cy="3232800"/>
            <a:chOff x="541226" y="2103813"/>
            <a:chExt cx="11715857" cy="32328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DEEA179-6EF1-483A-95C6-13B05AAB5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26" y="2103813"/>
              <a:ext cx="4312131" cy="3232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C93C803-E25E-49A0-8DE1-7441F262F953}"/>
                </a:ext>
              </a:extLst>
            </p:cNvPr>
            <p:cNvGrpSpPr/>
            <p:nvPr/>
          </p:nvGrpSpPr>
          <p:grpSpPr>
            <a:xfrm>
              <a:off x="4210548" y="2103813"/>
              <a:ext cx="8046535" cy="3232800"/>
              <a:chOff x="4210548" y="2103813"/>
              <a:chExt cx="8046535" cy="323280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8F537B3-D15E-4E83-94FF-B29097203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0548" y="2103813"/>
                <a:ext cx="4312131" cy="3232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20CB049-7C99-4B23-84A8-35BFCB74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4952" y="2103813"/>
                <a:ext cx="4312131" cy="323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606A8EA-EFFC-420C-9D11-FBA16435510C}"/>
              </a:ext>
            </a:extLst>
          </p:cNvPr>
          <p:cNvSpPr txBox="1"/>
          <p:nvPr/>
        </p:nvSpPr>
        <p:spPr>
          <a:xfrm>
            <a:off x="7209627" y="53762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Fuzzy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84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FD42049-B0E3-4E86-B4E7-A6058B54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E2  </a:t>
            </a:r>
            <a:r>
              <a:rPr lang="en-US" altLang="zh-CN" sz="1800" dirty="0"/>
              <a:t>The difference between the k-means algorithm and the fuzzy c-means algorithm.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2BB92C-3A3F-416A-AFBE-34FECA9AFA74}"/>
                  </a:ext>
                </a:extLst>
              </p:cNvPr>
              <p:cNvSpPr txBox="1"/>
              <p:nvPr/>
            </p:nvSpPr>
            <p:spPr>
              <a:xfrm>
                <a:off x="567940" y="1702304"/>
                <a:ext cx="81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2BB92C-3A3F-416A-AFBE-34FECA9AF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0" y="1702304"/>
                <a:ext cx="81246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57ED4F8-7F00-4F97-90FF-4711093E48CF}"/>
              </a:ext>
            </a:extLst>
          </p:cNvPr>
          <p:cNvGrpSpPr/>
          <p:nvPr/>
        </p:nvGrpSpPr>
        <p:grpSpPr>
          <a:xfrm>
            <a:off x="161061" y="2015514"/>
            <a:ext cx="11869878" cy="3232800"/>
            <a:chOff x="99391" y="1934512"/>
            <a:chExt cx="11869878" cy="32328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3CFB66B-71D3-4A2E-8D5F-34F0DA662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921" y="1934512"/>
              <a:ext cx="4312819" cy="323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D61F752-BFD1-4194-B807-EEA817E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446" y="1934512"/>
              <a:ext cx="4312823" cy="323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B11E6DA-097D-46C8-9164-4E8E8827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1" y="1934512"/>
              <a:ext cx="4312823" cy="323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671D6-85F9-4A0A-9161-F18BC240AEA9}"/>
              </a:ext>
            </a:extLst>
          </p:cNvPr>
          <p:cNvSpPr txBox="1"/>
          <p:nvPr/>
        </p:nvSpPr>
        <p:spPr>
          <a:xfrm>
            <a:off x="4934024" y="524831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Single-link+K-means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F4391B-C885-4DF2-9C61-2787E7E6C410}"/>
              </a:ext>
            </a:extLst>
          </p:cNvPr>
          <p:cNvSpPr txBox="1"/>
          <p:nvPr/>
        </p:nvSpPr>
        <p:spPr>
          <a:xfrm>
            <a:off x="8954604" y="5248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Fuzzy Clustering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BD0B25-57C9-4FA2-A107-13DD5656CACA}"/>
              </a:ext>
            </a:extLst>
          </p:cNvPr>
          <p:cNvSpPr txBox="1"/>
          <p:nvPr/>
        </p:nvSpPr>
        <p:spPr>
          <a:xfrm>
            <a:off x="1759026" y="524831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0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2BB92C-3A3F-416A-AFBE-34FECA9AFA74}"/>
                  </a:ext>
                </a:extLst>
              </p:cNvPr>
              <p:cNvSpPr txBox="1"/>
              <p:nvPr/>
            </p:nvSpPr>
            <p:spPr>
              <a:xfrm>
                <a:off x="538757" y="1690688"/>
                <a:ext cx="81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02BB92C-3A3F-416A-AFBE-34FECA9AF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7" y="1690688"/>
                <a:ext cx="81246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10671D6-85F9-4A0A-9161-F18BC240AEA9}"/>
              </a:ext>
            </a:extLst>
          </p:cNvPr>
          <p:cNvSpPr txBox="1"/>
          <p:nvPr/>
        </p:nvSpPr>
        <p:spPr>
          <a:xfrm>
            <a:off x="4990421" y="524831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Single-link+K-means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F4391B-C885-4DF2-9C61-2787E7E6C410}"/>
              </a:ext>
            </a:extLst>
          </p:cNvPr>
          <p:cNvSpPr txBox="1"/>
          <p:nvPr/>
        </p:nvSpPr>
        <p:spPr>
          <a:xfrm>
            <a:off x="9011001" y="5248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Fuzzy Clustering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BD0B25-57C9-4FA2-A107-13DD5656CACA}"/>
              </a:ext>
            </a:extLst>
          </p:cNvPr>
          <p:cNvSpPr txBox="1"/>
          <p:nvPr/>
        </p:nvSpPr>
        <p:spPr>
          <a:xfrm>
            <a:off x="1815423" y="524831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9256C44-4355-47FE-8F26-412D20F3A251}"/>
              </a:ext>
            </a:extLst>
          </p:cNvPr>
          <p:cNvGrpSpPr/>
          <p:nvPr/>
        </p:nvGrpSpPr>
        <p:grpSpPr>
          <a:xfrm>
            <a:off x="217458" y="2015514"/>
            <a:ext cx="11757084" cy="3232800"/>
            <a:chOff x="434916" y="1959975"/>
            <a:chExt cx="11757084" cy="32328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0E166F5-A24D-4427-9F64-8D5074D478EC}"/>
                </a:ext>
              </a:extLst>
            </p:cNvPr>
            <p:cNvGrpSpPr/>
            <p:nvPr/>
          </p:nvGrpSpPr>
          <p:grpSpPr>
            <a:xfrm>
              <a:off x="434916" y="1959975"/>
              <a:ext cx="8034608" cy="3232800"/>
              <a:chOff x="434916" y="1959975"/>
              <a:chExt cx="8034608" cy="323280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9BA9EE5A-4EB1-4587-8735-FCBFCCFC8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916" y="1959975"/>
                <a:ext cx="4312131" cy="3232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863C68B4-F223-47C7-B04F-B25AA5300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393" y="1959975"/>
                <a:ext cx="4312131" cy="323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6355122-9941-4210-A71F-13AC434E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869" y="1959975"/>
              <a:ext cx="4312131" cy="323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79BC5FDA-1CD9-4E48-A1A5-DCFFB0B9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E2  </a:t>
            </a:r>
            <a:r>
              <a:rPr lang="en-US" altLang="zh-CN" sz="1800" dirty="0"/>
              <a:t>The difference between the k-means algorithm and the fuzzy c-means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10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2BB92C-3A3F-416A-AFBE-34FECA9AFA74}"/>
              </a:ext>
            </a:extLst>
          </p:cNvPr>
          <p:cNvSpPr txBox="1"/>
          <p:nvPr/>
        </p:nvSpPr>
        <p:spPr>
          <a:xfrm>
            <a:off x="2190978" y="2228671"/>
            <a:ext cx="7810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他的</a:t>
            </a:r>
            <a:r>
              <a:rPr lang="en-US" altLang="zh-CN" dirty="0"/>
              <a:t>Kmeans is very susceptible to noise interference. The effect of using single-link algorithm to initial partition is better, but still can’t get the desired effect. Select suitable m to the fuzzy c-means algorithm can generate a better clusters which reduces the impact of noise.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FA379B2-93C0-4C04-AB8E-8A1C5CED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E2  </a:t>
            </a:r>
            <a:r>
              <a:rPr lang="en-US" altLang="zh-CN" sz="1800" dirty="0"/>
              <a:t>The difference between the k-means algorithm and the fuzzy c-means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165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Week 6</vt:lpstr>
      <vt:lpstr>E1  Fuzzy c-means.</vt:lpstr>
      <vt:lpstr>E1  Fuzzy c-means.</vt:lpstr>
      <vt:lpstr>E2  The difference between the k-means algorithm and the fuzzy c-means algorithm.</vt:lpstr>
      <vt:lpstr>E2  The difference between the k-means algorithm and the fuzzy c-means algorithm.</vt:lpstr>
      <vt:lpstr>E2  The difference between the k-means algorithm and the fuzzy c-means algorithm.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196</cp:revision>
  <dcterms:created xsi:type="dcterms:W3CDTF">2021-09-06T02:44:26Z</dcterms:created>
  <dcterms:modified xsi:type="dcterms:W3CDTF">2021-10-18T03:59:06Z</dcterms:modified>
</cp:coreProperties>
</file>