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 smtClean="0">
                <a:ea typeface="等线 Light"/>
              </a:rPr>
              <a:t>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 smtClean="0">
                <a:ea typeface="等线"/>
              </a:rPr>
              <a:t>：</a:t>
            </a:r>
            <a:r>
              <a:rPr lang="en-US" altLang="zh-CN" dirty="0" smtClean="0">
                <a:ea typeface="等线"/>
              </a:rPr>
              <a:t>Load Balancing Problem</a:t>
            </a:r>
          </a:p>
          <a:p>
            <a:pPr marL="0" indent="0">
              <a:buNone/>
            </a:pPr>
            <a:r>
              <a:rPr lang="zh-CN" altLang="en-US" dirty="0" smtClean="0">
                <a:ea typeface="等线"/>
              </a:rPr>
              <a:t>Name</a:t>
            </a:r>
            <a:r>
              <a:rPr lang="zh-CN" altLang="en-US" dirty="0">
                <a:ea typeface="等线"/>
              </a:rPr>
              <a:t>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 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ll </a:t>
            </a:r>
            <a:r>
              <a:rPr lang="en-US" altLang="zh-CN" sz="3200" dirty="0"/>
              <a:t>possible tree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457268"/>
            <a:ext cx="10906125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39614" y="1942066"/>
                <a:ext cx="6860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𝐺𝑒𝑛𝑒𝑟𝑎𝑡𝑒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𝑠𝑡𝑟𝑢𝑐𝑡𝑢𝑟𝑒𝑠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𝑔𝑟𝑎𝑝h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1942066"/>
                <a:ext cx="686053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o cycle graph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91" y="1420700"/>
            <a:ext cx="4400550" cy="40133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32802" y="5402486"/>
                <a:ext cx="7726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精品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𝑐h𝑎𝑛𝑔𝑖𝑛𝑔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02" y="5402486"/>
                <a:ext cx="7726395" cy="646331"/>
              </a:xfrm>
              <a:prstGeom prst="rect">
                <a:avLst/>
              </a:prstGeom>
              <a:blipFill>
                <a:blip r:embed="rId3"/>
                <a:stretch>
                  <a:fillRect l="-237" r="-5678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631" y="1357668"/>
            <a:ext cx="3562392" cy="407633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15707" y="3399121"/>
            <a:ext cx="1160584" cy="2178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 </a:t>
            </a:r>
            <a:r>
              <a:rPr lang="en-US" altLang="zh-CN" sz="3200" dirty="0" smtClean="0"/>
              <a:t>Cycles or not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09043" y="4922253"/>
                <a:ext cx="4414990" cy="1804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={1 1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0}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0}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43" y="4922253"/>
                <a:ext cx="4414990" cy="1804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73" y="1200150"/>
            <a:ext cx="70485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768612" y="4922252"/>
                <a:ext cx="4436856" cy="1804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={1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0}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0}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12" y="4922252"/>
                <a:ext cx="4436856" cy="1804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105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11</vt:lpstr>
      <vt:lpstr>E1 All possible tree</vt:lpstr>
      <vt:lpstr>E2 No cycle graph</vt:lpstr>
      <vt:lpstr>E3 Cycles 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test</cp:lastModifiedBy>
  <cp:revision>254</cp:revision>
  <dcterms:created xsi:type="dcterms:W3CDTF">2021-09-06T02:44:26Z</dcterms:created>
  <dcterms:modified xsi:type="dcterms:W3CDTF">2021-11-22T03:10:36Z</dcterms:modified>
</cp:coreProperties>
</file>