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44473-3F3F-41A9-AB00-106701DB0326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9E047-DFC6-41B1-A835-95BA916D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1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CDF5F-F69D-4021-B9C1-857D7E2C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D4DBE1-27AD-473D-A231-282D07DFA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62C5D-E9BF-4232-A417-F48DF0A9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13DC2-7EAA-4BA1-BD54-93466D63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B1BE-C3DD-4CD7-B38D-F2AAF70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3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0603A-34A2-4EC5-9CDE-58D07504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F093B-4389-4DB7-BE8B-DB22286C4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9E79C-4BED-4833-82BF-C2BD9348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B85F3-D1B3-437E-8F26-1150643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A5406-E9D6-4926-B711-0F7F3B65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63B1E5-9D7F-4618-9534-C0A7012BE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843D64-0277-4095-8B37-27E433515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A5177-3D7C-4DEB-8A72-F74F8EB9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30783-DF20-4BE6-B030-F035C65C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1B404-4F75-410C-BB5B-7E1101C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6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C4470-DC31-4441-96C9-EB6391ED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F63AC-6851-4C7C-8608-C7B2787F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0A1BB-E550-4427-8AC2-47A25BD9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4D059-AD75-4C1C-8073-0D09251F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D96E3-B29D-48B5-880D-3CB9EDF7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8786A5-1A59-4403-8CE0-5486FC7CFD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19" y="-1002971"/>
            <a:ext cx="4114800" cy="29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5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312A-D998-49D2-B4D5-975F48C3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C9C47-D6DA-42C4-81E7-CF9F54C3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95488-F998-460F-B37A-83DA89CD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1B387-1E87-46B1-A62B-02DCDA92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628CE-EE5C-4050-AFF9-5467EE2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D4D34-76CA-4B44-93E6-43B3249D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D1BF7-FF84-487F-B9AF-C905D20C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34875-9C6B-4E03-92F7-6FD4BAFA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3DDBE-AA50-452B-B61B-6F917520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75A56-B48B-453C-99A6-808EB301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08A46-7627-487C-9F13-C337C354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1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1689C-8976-490E-85E8-FA7C1AF0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07387-F19B-412D-8F3A-DBF2D308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7E578-D8B8-461B-A56C-BA0D0019C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E7C29-6F12-4827-A90A-2FDDBA64D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A22B71-8B31-47D3-BF82-15DED42CB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2F1E42-0D06-4450-8038-97E9382D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43C49F-BEDC-45C0-AAAE-67B66363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66C208-9465-4CAB-B8D4-95E9E2B7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8831-118C-4E5A-8D3E-13A6541E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9FBB37-BFB1-43CF-998D-59B23B9A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505E15-7AB8-4AAF-92A1-5E661450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CDCEC3-3E1F-410B-AA28-9D8DF861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2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9538B-0F5F-445C-9C35-6A9038F6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72262D-0AB0-4F37-8BF8-36464CC9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D792A-DE96-4BF0-A1B3-8D2C2630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568A8-6D52-4F3C-BA12-CD951EFE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5A279-D4D8-4EB8-8FBD-A9B77A51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3136C-4856-441A-AFB5-11BC9FDB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A9FB9-EC52-4B39-9E3E-8D93BC10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54276-A7C0-48F8-9CB8-794D13BD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0CB88-453F-4DC0-895A-5C19D02B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4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4F90F-AD96-472D-9F95-14168140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86CFF2-F56C-4C7F-8C71-D0C2E9608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1B743-4333-4F4E-9A2A-9EB9231B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2225C-13F9-4DA1-BC17-0DAE9F9F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1B255-9C2B-4F03-875B-75FC69A0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1267E-997D-4DE2-8316-B1575DF3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2F49FE-B0A6-47AF-BD13-71175917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B0AA4-23FD-44F0-9EDA-AA2CBDD9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F0A8B-659D-419F-9049-C050CDC29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52AB-A49B-401B-ADF9-5A60783FAE7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437DE-5E6F-45D8-833B-DFCC73342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16D5A-D7A0-4720-973E-863CBF8E5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8A6CD-66F1-4930-ADA4-38519C7E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等线 Light"/>
              </a:rPr>
              <a:t>Week </a:t>
            </a:r>
            <a:r>
              <a:rPr lang="en-US" altLang="zh-CN" dirty="0" smtClean="0">
                <a:ea typeface="等线 Light"/>
              </a:rPr>
              <a:t>10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F4DD6-3F24-4658-91CA-A2CBF58B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等线"/>
              </a:rPr>
              <a:t>Assignment</a:t>
            </a:r>
            <a:r>
              <a:rPr lang="zh-CN" altLang="en-US" dirty="0" smtClean="0">
                <a:ea typeface="等线"/>
              </a:rPr>
              <a:t>：</a:t>
            </a:r>
            <a:r>
              <a:rPr lang="en-US" altLang="zh-CN" dirty="0" smtClean="0">
                <a:ea typeface="等线"/>
              </a:rPr>
              <a:t>Three Methods</a:t>
            </a:r>
            <a:endParaRPr lang="en-US" altLang="zh-CN" dirty="0">
              <a:ea typeface="等线"/>
            </a:endParaRP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Name：张颜兵</a:t>
            </a:r>
            <a:endParaRPr lang="zh-CN" dirty="0"/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Id：12132428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Department：MAE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SuperVisor：Prof.吴雷</a:t>
            </a:r>
            <a:endParaRPr lang="en-US" altLang="zh-CN" dirty="0">
              <a:ea typeface="等线"/>
            </a:endParaRPr>
          </a:p>
          <a:p>
            <a:pPr marL="0" indent="0">
              <a:buNone/>
            </a:pPr>
            <a:r>
              <a:rPr lang="en-US" altLang="zh-CN" dirty="0">
                <a:ea typeface="等线"/>
              </a:rPr>
              <a:t>Research Topic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Engineering calculation</a:t>
            </a:r>
          </a:p>
          <a:p>
            <a:pPr marL="0" indent="0">
              <a:buNone/>
            </a:pPr>
            <a:endParaRPr lang="zh-CN" altLang="en-US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7039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8DD09-514F-48C3-AEE4-CD52A56D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E1 </a:t>
            </a:r>
            <a:r>
              <a:rPr lang="en-US" altLang="zh-CN" sz="3200" dirty="0"/>
              <a:t>G</a:t>
            </a:r>
            <a:r>
              <a:rPr lang="en-US" altLang="zh-CN" sz="3200" dirty="0" smtClean="0"/>
              <a:t>reedy </a:t>
            </a:r>
            <a:r>
              <a:rPr lang="en-US" altLang="zh-CN" sz="3200" dirty="0" smtClean="0"/>
              <a:t>S</a:t>
            </a:r>
            <a:r>
              <a:rPr lang="en-US" altLang="zh-CN" sz="3200" dirty="0" smtClean="0"/>
              <a:t>et Cover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367994" y="4354730"/>
                <a:ext cx="2022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𝐺𝑟𝑒𝑒𝑑𝑦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994" y="4354730"/>
                <a:ext cx="2022477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07" y="1989626"/>
            <a:ext cx="7391400" cy="2628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894257" y="4357267"/>
                <a:ext cx="1823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𝑃𝑟𝑖𝑐𝑒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257" y="4357267"/>
                <a:ext cx="18231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371747" y="4354730"/>
                <a:ext cx="22306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𝐿𝑃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altLang="zh-CN" b="0" i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={0.5 0.5 0.5 0.5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747" y="4354730"/>
                <a:ext cx="2230675" cy="646331"/>
              </a:xfrm>
              <a:prstGeom prst="rect">
                <a:avLst/>
              </a:prstGeom>
              <a:blipFill>
                <a:blip r:embed="rId5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7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8DD09-514F-48C3-AEE4-CD52A56D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E2 </a:t>
            </a:r>
            <a:r>
              <a:rPr lang="en-US" altLang="zh-CN" sz="3200" dirty="0" smtClean="0"/>
              <a:t>Pricing Method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2" y="1380393"/>
            <a:ext cx="6543675" cy="4343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886545" y="3214789"/>
                <a:ext cx="1823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𝑃𝑟𝑖𝑐𝑒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545" y="3214789"/>
                <a:ext cx="18231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223084" y="5537682"/>
                <a:ext cx="2022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𝐺𝑟𝑒𝑒𝑑𝑦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084" y="5537682"/>
                <a:ext cx="202247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6886545" y="5537682"/>
                <a:ext cx="17048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𝐿𝑃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zh-CN" b="0" i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={1 1 1 1 0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545" y="5537682"/>
                <a:ext cx="1704890" cy="646331"/>
              </a:xfrm>
              <a:prstGeom prst="rect">
                <a:avLst/>
              </a:prstGeom>
              <a:blipFill>
                <a:blip r:embed="rId5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7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8DD09-514F-48C3-AEE4-CD52A56D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E3 </a:t>
            </a:r>
            <a:r>
              <a:rPr lang="en-US" altLang="zh-CN" sz="3200" dirty="0" smtClean="0"/>
              <a:t>LP-based Method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06" y="1228726"/>
            <a:ext cx="5400675" cy="3943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53" y="3091229"/>
            <a:ext cx="2857500" cy="19907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611315" y="5081954"/>
                <a:ext cx="165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𝐿𝑃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315" y="5081954"/>
                <a:ext cx="16530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299783" y="5081954"/>
                <a:ext cx="4116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𝑃𝑟𝑖𝑐𝑒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=49&gt;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𝐺𝑟𝑒𝑒𝑑𝑦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783" y="5081954"/>
                <a:ext cx="411632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66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39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Week 10</vt:lpstr>
      <vt:lpstr>E1 Greedy Set Cover Algorithm</vt:lpstr>
      <vt:lpstr>E2 Pricing Method</vt:lpstr>
      <vt:lpstr>E3 LP-based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颜兵</dc:creator>
  <cp:lastModifiedBy>test</cp:lastModifiedBy>
  <cp:revision>233</cp:revision>
  <dcterms:created xsi:type="dcterms:W3CDTF">2021-09-06T02:44:26Z</dcterms:created>
  <dcterms:modified xsi:type="dcterms:W3CDTF">2021-11-15T02:42:42Z</dcterms:modified>
</cp:coreProperties>
</file>