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6" r:id="rId2"/>
    <p:sldId id="268" r:id="rId3"/>
    <p:sldId id="269" r:id="rId4"/>
    <p:sldId id="27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44473-3F3F-41A9-AB00-106701DB0326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9E047-DFC6-41B1-A835-95BA916D5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31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9E047-DFC6-41B1-A835-95BA916D56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026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9E047-DFC6-41B1-A835-95BA916D56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012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9E047-DFC6-41B1-A835-95BA916D56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419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CDF5F-F69D-4021-B9C1-857D7E2C5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D4DBE1-27AD-473D-A231-282D07DFA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F62C5D-E9BF-4232-A417-F48DF0A9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13DC2-7EAA-4BA1-BD54-93466D63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9B1BE-C3DD-4CD7-B38D-F2AAF70F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43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0603A-34A2-4EC5-9CDE-58D07504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AF093B-4389-4DB7-BE8B-DB22286C4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29E79C-4BED-4833-82BF-C2BD9348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B85F3-D1B3-437E-8F26-11506438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9A5406-E9D6-4926-B711-0F7F3B65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06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63B1E5-9D7F-4618-9534-C0A7012BE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843D64-0277-4095-8B37-27E433515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A5177-3D7C-4DEB-8A72-F74F8EB9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530783-DF20-4BE6-B030-F035C65C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41B404-4F75-410C-BB5B-7E1101CC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76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C4470-DC31-4441-96C9-EB6391ED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F63AC-6851-4C7C-8608-C7B2787F0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0A1BB-E550-4427-8AC2-47A25BD9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4D059-AD75-4C1C-8073-0D09251F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8D96E3-B29D-48B5-880D-3CB9EDF7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8786A5-1A59-4403-8CE0-5486FC7CFD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919" y="-1002971"/>
            <a:ext cx="4114800" cy="290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5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1312A-D998-49D2-B4D5-975F48C3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EC9C47-D6DA-42C4-81E7-CF9F54C3D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95488-F998-460F-B37A-83DA89CD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1B387-1E87-46B1-A62B-02DCDA92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6628CE-EE5C-4050-AFF9-5467EE2E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39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D4D34-76CA-4B44-93E6-43B3249D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D1BF7-FF84-487F-B9AF-C905D20C3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934875-9C6B-4E03-92F7-6FD4BAFA6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A3DDBE-AA50-452B-B61B-6F917520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D75A56-B48B-453C-99A6-808EB301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C08A46-7627-487C-9F13-C337C354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31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1689C-8976-490E-85E8-FA7C1AF0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A07387-F19B-412D-8F3A-DBF2D3089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C7E578-D8B8-461B-A56C-BA0D0019C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CE7C29-6F12-4827-A90A-2FDDBA64D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A22B71-8B31-47D3-BF82-15DED42CB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2F1E42-0D06-4450-8038-97E9382D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43C49F-BEDC-45C0-AAAE-67B66363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66C208-9465-4CAB-B8D4-95E9E2B7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62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28831-118C-4E5A-8D3E-13A6541E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9FBB37-BFB1-43CF-998D-59B23B9A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505E15-7AB8-4AAF-92A1-5E661450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CDCEC3-3E1F-410B-AA28-9D8DF861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72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C9538B-0F5F-445C-9C35-6A9038F6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72262D-0AB0-4F37-8BF8-36464CC9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ED792A-DE96-4BF0-A1B3-8D2C2630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9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568A8-6D52-4F3C-BA12-CD951EFE9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E5A279-D4D8-4EB8-8FBD-A9B77A515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23136C-4856-441A-AFB5-11BC9FDB7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A9FB9-EC52-4B39-9E3E-8D93BC10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554276-A7C0-48F8-9CB8-794D13BD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40CB88-453F-4DC0-895A-5C19D02B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84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4F90F-AD96-472D-9F95-141681409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86CFF2-F56C-4C7F-8C71-D0C2E9608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E1B743-4333-4F4E-9A2A-9EB9231B5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32225C-13F9-4DA1-BC17-0DAE9F9F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B1B255-9C2B-4F03-875B-75FC69A0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21267E-997D-4DE2-8316-B1575DF3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85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2F49FE-B0A6-47AF-BD13-71175917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CB0AA4-23FD-44F0-9EDA-AA2CBDD9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F0A8B-659D-419F-9049-C050CDC29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052AB-A49B-401B-ADF9-5A60783FAE72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437DE-5E6F-45D8-833B-DFCC73342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16D5A-D7A0-4720-973E-863CBF8E5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42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8A6CD-66F1-4930-ADA4-38519C7E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等线 Light"/>
              </a:rPr>
              <a:t>Week </a:t>
            </a:r>
            <a:r>
              <a:rPr lang="en-US" altLang="zh-CN" dirty="0">
                <a:ea typeface="等线 Light"/>
              </a:rPr>
              <a:t>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F4DD6-3F24-4658-91CA-A2CBF58BD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dirty="0">
                <a:ea typeface="等线"/>
              </a:rPr>
              <a:t>Assignment</a:t>
            </a:r>
            <a:r>
              <a:rPr lang="zh-CN" altLang="en-US" dirty="0">
                <a:ea typeface="等线"/>
              </a:rPr>
              <a:t>：</a:t>
            </a:r>
            <a:r>
              <a:rPr lang="en-US" altLang="zh-CN" dirty="0">
                <a:ea typeface="等线"/>
              </a:rPr>
              <a:t>V</a:t>
            </a:r>
            <a:r>
              <a:rPr lang="en-US" altLang="zh-CN" dirty="0"/>
              <a:t>ertex Cover Problem</a:t>
            </a:r>
            <a:endParaRPr lang="en-US" altLang="zh-CN" dirty="0">
              <a:ea typeface="等线"/>
            </a:endParaRPr>
          </a:p>
          <a:p>
            <a:pPr marL="0" indent="0">
              <a:buNone/>
            </a:pPr>
            <a:r>
              <a:rPr lang="zh-CN" altLang="en-US" dirty="0">
                <a:ea typeface="等线"/>
              </a:rPr>
              <a:t>Name：张颜兵</a:t>
            </a:r>
            <a:endParaRPr lang="zh-CN" dirty="0"/>
          </a:p>
          <a:p>
            <a:pPr marL="0" indent="0">
              <a:buNone/>
            </a:pPr>
            <a:r>
              <a:rPr lang="zh-CN" altLang="en-US" dirty="0">
                <a:ea typeface="等线"/>
              </a:rPr>
              <a:t>Id：12132428</a:t>
            </a:r>
          </a:p>
          <a:p>
            <a:pPr marL="0" indent="0">
              <a:buNone/>
            </a:pPr>
            <a:r>
              <a:rPr lang="zh-CN" altLang="en-US" dirty="0">
                <a:ea typeface="等线"/>
              </a:rPr>
              <a:t>Department：MAE</a:t>
            </a:r>
          </a:p>
          <a:p>
            <a:pPr marL="0" indent="0">
              <a:buNone/>
            </a:pPr>
            <a:r>
              <a:rPr lang="zh-CN" altLang="en-US" dirty="0">
                <a:ea typeface="等线"/>
              </a:rPr>
              <a:t>SuperVisor：Prof.吴雷</a:t>
            </a:r>
            <a:endParaRPr lang="en-US" altLang="zh-CN" dirty="0">
              <a:ea typeface="等线"/>
            </a:endParaRPr>
          </a:p>
          <a:p>
            <a:pPr marL="0" indent="0">
              <a:buNone/>
            </a:pPr>
            <a:r>
              <a:rPr lang="en-US" altLang="zh-CN" dirty="0">
                <a:ea typeface="等线"/>
              </a:rPr>
              <a:t>Research Topic</a:t>
            </a:r>
            <a:r>
              <a:rPr lang="zh-CN" altLang="en-US" dirty="0">
                <a:ea typeface="等线"/>
              </a:rPr>
              <a:t>：</a:t>
            </a:r>
            <a:r>
              <a:rPr lang="en-US" altLang="zh-CN" dirty="0">
                <a:ea typeface="等线"/>
              </a:rPr>
              <a:t>Engineering calculation</a:t>
            </a:r>
          </a:p>
          <a:p>
            <a:pPr marL="0" indent="0">
              <a:buNone/>
            </a:pPr>
            <a:endParaRPr lang="zh-CN" altLang="en-US" dirty="0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70393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99F80-14D0-42B0-A10B-CFA89AF8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E1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3A3E48C-A1FB-4089-A3E5-8DAE4B415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231" y="1690688"/>
            <a:ext cx="4972050" cy="23336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BEBA687-1711-4156-AC03-FE0297498D21}"/>
                  </a:ext>
                </a:extLst>
              </p:cNvPr>
              <p:cNvSpPr txBox="1"/>
              <p:nvPr/>
            </p:nvSpPr>
            <p:spPr>
              <a:xfrm>
                <a:off x="3288531" y="4275635"/>
                <a:ext cx="59354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𝑂𝑝𝑡𝑖𝑚𝑎𝑙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𝑃𝑟𝑖𝑐𝑖𝑛𝑔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𝑀𝑒𝑡h𝑜𝑑</m:t>
                        </m:r>
                      </m:e>
                    </m:d>
                  </m:oMath>
                </a14:m>
                <a:r>
                  <a:rPr lang="en-US" altLang="zh-CN" dirty="0"/>
                  <a:t>=2*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=8</a:t>
                </a:r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BEBA687-1711-4156-AC03-FE0297498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531" y="4275635"/>
                <a:ext cx="5935450" cy="369332"/>
              </a:xfrm>
              <a:prstGeom prst="rect">
                <a:avLst/>
              </a:prstGeom>
              <a:blipFill>
                <a:blip r:embed="rId4"/>
                <a:stretch>
                  <a:fillRect l="-30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42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99F80-14D0-42B0-A10B-CFA89AF8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DF7930-5BE4-4E62-B2B5-75E3339B0F4A}"/>
                  </a:ext>
                </a:extLst>
              </p:cNvPr>
              <p:cNvSpPr txBox="1"/>
              <p:nvPr/>
            </p:nvSpPr>
            <p:spPr>
              <a:xfrm>
                <a:off x="3569567" y="5243639"/>
                <a:ext cx="5628656" cy="4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𝑂𝑝𝑡𝑖𝑚𝑎𝑙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6=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DF7930-5BE4-4E62-B2B5-75E3339B0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567" y="5243639"/>
                <a:ext cx="5628656" cy="411651"/>
              </a:xfrm>
              <a:prstGeom prst="rect">
                <a:avLst/>
              </a:prstGeom>
              <a:blipFill>
                <a:blip r:embed="rId3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id="{9A735AE9-B56A-4CFC-AFF0-45818DBE6C61}"/>
              </a:ext>
            </a:extLst>
          </p:cNvPr>
          <p:cNvGrpSpPr/>
          <p:nvPr/>
        </p:nvGrpSpPr>
        <p:grpSpPr>
          <a:xfrm>
            <a:off x="1874362" y="1404740"/>
            <a:ext cx="8443275" cy="3781425"/>
            <a:chOff x="257666" y="1385887"/>
            <a:chExt cx="8443275" cy="3781425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5AA2D78-5488-4905-BA43-AC41F7601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254" y="1385887"/>
              <a:ext cx="4581525" cy="378142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0F61139C-DBC5-432E-AD1A-BD5B2726A157}"/>
                    </a:ext>
                  </a:extLst>
                </p:cNvPr>
                <p:cNvSpPr txBox="1"/>
                <p:nvPr/>
              </p:nvSpPr>
              <p:spPr>
                <a:xfrm>
                  <a:off x="6615261" y="2047130"/>
                  <a:ext cx="2085680" cy="3919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𝐺𝑟𝑒𝑒𝑑𝑦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𝑆𝑜𝑙𝑢𝑡𝑖𝑜𝑛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0F61139C-DBC5-432E-AD1A-BD5B2726A1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5261" y="2047130"/>
                  <a:ext cx="2085680" cy="391902"/>
                </a:xfrm>
                <a:prstGeom prst="rect">
                  <a:avLst/>
                </a:prstGeom>
                <a:blipFill>
                  <a:blip r:embed="rId5"/>
                  <a:stretch>
                    <a:fillRect l="-875" b="-78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4E4192C7-B32E-43D5-BFD8-1CDDC32DEF4A}"/>
                    </a:ext>
                  </a:extLst>
                </p:cNvPr>
                <p:cNvSpPr txBox="1"/>
                <p:nvPr/>
              </p:nvSpPr>
              <p:spPr>
                <a:xfrm>
                  <a:off x="257666" y="3838313"/>
                  <a:ext cx="3040316" cy="39074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𝑃𝑟𝑖𝑐𝑖𝑛𝑔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𝑀𝑒𝑡h𝑜𝑑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/>
                </a:p>
              </p:txBody>
            </p:sp>
          </mc:Choice>
          <mc:Fallback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4E4192C7-B32E-43D5-BFD8-1CDDC32DE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666" y="3838313"/>
                  <a:ext cx="3040316" cy="390748"/>
                </a:xfrm>
                <a:prstGeom prst="rect">
                  <a:avLst/>
                </a:prstGeom>
                <a:blipFill>
                  <a:blip r:embed="rId6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501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99F80-14D0-42B0-A10B-CFA89AF8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DF7930-5BE4-4E62-B2B5-75E3339B0F4A}"/>
                  </a:ext>
                </a:extLst>
              </p:cNvPr>
              <p:cNvSpPr txBox="1"/>
              <p:nvPr/>
            </p:nvSpPr>
            <p:spPr>
              <a:xfrm>
                <a:off x="2234153" y="5294410"/>
                <a:ext cx="7431458" cy="4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𝑂𝑝𝑡𝑖𝑚𝑎𝑙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𝑃𝑟𝑖𝑐𝑖𝑛𝑔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𝑀𝑒𝑡h𝑜𝑑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=49&lt;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DF7930-5BE4-4E62-B2B5-75E3339B0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153" y="5294410"/>
                <a:ext cx="7431458" cy="411651"/>
              </a:xfrm>
              <a:prstGeom prst="rect">
                <a:avLst/>
              </a:prstGeom>
              <a:blipFill>
                <a:blip r:embed="rId3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BB533CB2-18AF-413B-AB22-D39DE44A5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932" y="1165095"/>
            <a:ext cx="5400675" cy="39433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FC94619-4D41-4A15-8262-7AB27DECDA0E}"/>
                  </a:ext>
                </a:extLst>
              </p:cNvPr>
              <p:cNvSpPr txBox="1"/>
              <p:nvPr/>
            </p:nvSpPr>
            <p:spPr>
              <a:xfrm>
                <a:off x="1487079" y="3253761"/>
                <a:ext cx="2085680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𝐺𝑟𝑒𝑒𝑑𝑦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𝑆𝑜𝑙𝑢𝑡𝑖𝑜𝑛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FC94619-4D41-4A15-8262-7AB27DECD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079" y="3253761"/>
                <a:ext cx="2085680" cy="391902"/>
              </a:xfrm>
              <a:prstGeom prst="rect">
                <a:avLst/>
              </a:prstGeom>
              <a:blipFill>
                <a:blip r:embed="rId5"/>
                <a:stretch>
                  <a:fillRect l="-877"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B294401-64D8-408A-9E81-213C36020C2B}"/>
                  </a:ext>
                </a:extLst>
              </p:cNvPr>
              <p:cNvSpPr txBox="1"/>
              <p:nvPr/>
            </p:nvSpPr>
            <p:spPr>
              <a:xfrm>
                <a:off x="6867255" y="1330783"/>
                <a:ext cx="3040316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𝑃𝑟𝑖𝑐𝑖𝑛𝑔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𝑀𝑒𝑡h𝑜𝑑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𝑜𝑟𝑠𝑡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𝑐𝑎𝑠𝑒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B294401-64D8-408A-9E81-213C36020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255" y="1330783"/>
                <a:ext cx="3040316" cy="390748"/>
              </a:xfrm>
              <a:prstGeom prst="rect">
                <a:avLst/>
              </a:prstGeom>
              <a:blipFill>
                <a:blip r:embed="rId6"/>
                <a:stretch>
                  <a:fillRect l="-602" r="-11446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97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106</Words>
  <Application>Microsoft Office PowerPoint</Application>
  <PresentationFormat>宽屏</PresentationFormat>
  <Paragraphs>20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Week 8</vt:lpstr>
      <vt:lpstr>E1</vt:lpstr>
      <vt:lpstr>E2</vt:lpstr>
      <vt:lpstr>E3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颜兵</dc:creator>
  <cp:lastModifiedBy>张 颜兵</cp:lastModifiedBy>
  <cp:revision>234</cp:revision>
  <dcterms:created xsi:type="dcterms:W3CDTF">2021-09-06T02:44:26Z</dcterms:created>
  <dcterms:modified xsi:type="dcterms:W3CDTF">2021-11-01T03:02:22Z</dcterms:modified>
</cp:coreProperties>
</file>