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473-3F3F-41A9-AB00-106701DB032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E047-DFC6-41B1-A835-95BA916D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86A5-1A59-4403-8CE0-5486FC7CF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9" y="-1002971"/>
            <a:ext cx="4114800" cy="2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Linear Programming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E1 </a:t>
            </a:r>
            <a:r>
              <a:rPr lang="en-US" altLang="zh-CN" sz="3200" dirty="0"/>
              <a:t>LP software packages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A1E99-C3DA-47FE-83BD-B4A7AD1E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linprog(), fmincon() in MATLAB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scipy.optimize.linprog() in python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Excel;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E2 </a:t>
            </a:r>
            <a:r>
              <a:rPr lang="en-US" altLang="zh-CN" sz="3200" dirty="0"/>
              <a:t>simple examples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27B27CB-5E79-4D6B-86CC-4BCCA4B8D51F}"/>
                  </a:ext>
                </a:extLst>
              </p:cNvPr>
              <p:cNvSpPr txBox="1"/>
              <p:nvPr/>
            </p:nvSpPr>
            <p:spPr>
              <a:xfrm>
                <a:off x="5953125" y="3020442"/>
                <a:ext cx="4019550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27B27CB-5E79-4D6B-86CC-4BCCA4B8D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25" y="3020442"/>
                <a:ext cx="4019550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9A1168-D0D6-4497-AEE1-4B1E6B6003D7}"/>
                  </a:ext>
                </a:extLst>
              </p:cNvPr>
              <p:cNvSpPr txBox="1"/>
              <p:nvPr/>
            </p:nvSpPr>
            <p:spPr>
              <a:xfrm>
                <a:off x="1323975" y="2705100"/>
                <a:ext cx="4019550" cy="1617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9A1168-D0D6-4497-AEE1-4B1E6B600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5" y="2705100"/>
                <a:ext cx="4019550" cy="1617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14CE83-317B-478C-9A5C-E067ADB9BA1C}"/>
                  </a:ext>
                </a:extLst>
              </p:cNvPr>
              <p:cNvSpPr txBox="1"/>
              <p:nvPr/>
            </p:nvSpPr>
            <p:spPr>
              <a:xfrm>
                <a:off x="5953125" y="4322979"/>
                <a:ext cx="5019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=−1.6667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=2.6667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=3.6667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14CE83-317B-478C-9A5C-E067ADB9B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25" y="4322979"/>
                <a:ext cx="50196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6F1FEB-3800-45DF-B748-9BD6A87EC493}"/>
                  </a:ext>
                </a:extLst>
              </p:cNvPr>
              <p:cNvSpPr txBox="1"/>
              <p:nvPr/>
            </p:nvSpPr>
            <p:spPr>
              <a:xfrm>
                <a:off x="933450" y="4322979"/>
                <a:ext cx="5019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6F1FEB-3800-45DF-B748-9BD6A87EC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4322979"/>
                <a:ext cx="50196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E3 </a:t>
            </a:r>
            <a:r>
              <a:rPr lang="en-US" altLang="zh-CN" sz="3200" dirty="0"/>
              <a:t>multiple optimal solutions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9A1168-D0D6-4497-AEE1-4B1E6B6003D7}"/>
                  </a:ext>
                </a:extLst>
              </p:cNvPr>
              <p:cNvSpPr txBox="1"/>
              <p:nvPr/>
            </p:nvSpPr>
            <p:spPr>
              <a:xfrm>
                <a:off x="1133475" y="2933700"/>
                <a:ext cx="4019550" cy="1394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9A1168-D0D6-4497-AEE1-4B1E6B600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2933700"/>
                <a:ext cx="4019550" cy="1394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79971EE-7652-4551-A848-63BD1E9F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21478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275C6-F817-4C02-9343-AC52E1D5DD9B}"/>
                  </a:ext>
                </a:extLst>
              </p:cNvPr>
              <p:cNvSpPr txBox="1"/>
              <p:nvPr/>
            </p:nvSpPr>
            <p:spPr>
              <a:xfrm>
                <a:off x="1076325" y="4561104"/>
                <a:ext cx="5019675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275C6-F817-4C02-9343-AC52E1D5D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25" y="4561104"/>
                <a:ext cx="5019675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6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105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Week 9</vt:lpstr>
      <vt:lpstr>E1 LP software packages</vt:lpstr>
      <vt:lpstr>E2 simple examples</vt:lpstr>
      <vt:lpstr>E3 multiple optimal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z yb</cp:lastModifiedBy>
  <cp:revision>223</cp:revision>
  <dcterms:created xsi:type="dcterms:W3CDTF">2021-09-06T02:44:26Z</dcterms:created>
  <dcterms:modified xsi:type="dcterms:W3CDTF">2021-11-06T08:32:00Z</dcterms:modified>
</cp:coreProperties>
</file>