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70" r:id="rId5"/>
    <p:sldId id="298" r:id="rId6"/>
    <p:sldId id="542" r:id="rId7"/>
    <p:sldId id="505" r:id="rId8"/>
    <p:sldId id="486" r:id="rId9"/>
    <p:sldId id="515" r:id="rId10"/>
    <p:sldId id="487" r:id="rId11"/>
    <p:sldId id="507" r:id="rId12"/>
    <p:sldId id="488" r:id="rId13"/>
    <p:sldId id="508" r:id="rId14"/>
    <p:sldId id="489" r:id="rId15"/>
    <p:sldId id="543" r:id="rId16"/>
    <p:sldId id="545" r:id="rId17"/>
    <p:sldId id="544" r:id="rId18"/>
    <p:sldId id="491" r:id="rId19"/>
    <p:sldId id="496" r:id="rId20"/>
    <p:sldId id="546" r:id="rId21"/>
    <p:sldId id="547" r:id="rId22"/>
    <p:sldId id="509" r:id="rId23"/>
    <p:sldId id="497" r:id="rId24"/>
    <p:sldId id="510" r:id="rId25"/>
    <p:sldId id="498" r:id="rId26"/>
    <p:sldId id="492" r:id="rId27"/>
    <p:sldId id="499" r:id="rId28"/>
    <p:sldId id="511" r:id="rId29"/>
    <p:sldId id="500" r:id="rId30"/>
    <p:sldId id="512" r:id="rId31"/>
    <p:sldId id="501" r:id="rId32"/>
    <p:sldId id="513" r:id="rId33"/>
    <p:sldId id="502" r:id="rId34"/>
    <p:sldId id="493" r:id="rId35"/>
    <p:sldId id="503" r:id="rId36"/>
    <p:sldId id="514" r:id="rId37"/>
    <p:sldId id="504" r:id="rId38"/>
    <p:sldId id="495" r:id="rId39"/>
    <p:sldId id="494" r:id="rId40"/>
  </p:sldIdLst>
  <p:sldSz cx="9144000" cy="5143500" type="screen16x9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8" userDrawn="1">
          <p15:clr>
            <a:srgbClr val="A4A3A4"/>
          </p15:clr>
        </p15:guide>
        <p15:guide id="2" pos="2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CC9900"/>
    <a:srgbClr val="996633"/>
    <a:srgbClr val="003366"/>
    <a:srgbClr val="336699"/>
    <a:srgbClr val="000099"/>
    <a:srgbClr val="003399"/>
    <a:srgbClr val="99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52" d="100"/>
          <a:sy n="152" d="100"/>
        </p:scale>
        <p:origin x="-444" y="630"/>
      </p:cViewPr>
      <p:guideLst>
        <p:guide orient="horz" pos="1758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65" y="0"/>
            <a:ext cx="9218930" cy="51581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EDBC-FC30-4BE4-9DD4-918F13D010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8" name="图片 7" descr="C:\Users\Administrator\Desktop\log.pnglo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>
          <a:xfrm>
            <a:off x="6701380" y="83391"/>
            <a:ext cx="2304256" cy="25654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786D-2C52-4ED1-ABEA-A9C11EDA49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87549" y="3507864"/>
            <a:ext cx="7164288" cy="1327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CD67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79912" y="3658872"/>
            <a:ext cx="5217122" cy="3622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1900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姓名：朱能权</a:t>
            </a:r>
            <a:endParaRPr lang="en-US" altLang="zh-CN" sz="1900" spc="3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900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1900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900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日期：</a:t>
            </a:r>
            <a:r>
              <a:rPr lang="en-US" altLang="zh-CN" sz="1900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2023.10.22</a:t>
            </a:r>
            <a:endParaRPr lang="zh-CN" altLang="en-US" sz="19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23"/>
          <p:cNvCxnSpPr>
            <a:cxnSpLocks noChangeShapeType="1"/>
          </p:cNvCxnSpPr>
          <p:nvPr/>
        </p:nvCxnSpPr>
        <p:spPr bwMode="auto">
          <a:xfrm>
            <a:off x="2224112" y="3556905"/>
            <a:ext cx="6668368" cy="0"/>
          </a:xfrm>
          <a:prstGeom prst="line">
            <a:avLst/>
          </a:prstGeom>
          <a:ln>
            <a:solidFill>
              <a:srgbClr val="E4D098"/>
            </a:solidFill>
            <a:headEnd type="oval" w="sm" len="sm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2177988" y="2643758"/>
            <a:ext cx="6840760" cy="10700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nginx配置实战及调优</a:t>
            </a:r>
            <a:endParaRPr 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 rot="7876014">
            <a:off x="-1697853" y="3300700"/>
            <a:ext cx="4972011" cy="4972011"/>
          </a:xfrm>
          <a:prstGeom prst="ellipse">
            <a:avLst/>
          </a:prstGeom>
          <a:noFill/>
          <a:ln w="9525">
            <a:solidFill>
              <a:srgbClr val="E4D0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>
            <a:spLocks noChangeAspect="1"/>
          </p:cNvSpPr>
          <p:nvPr/>
        </p:nvSpPr>
        <p:spPr>
          <a:xfrm rot="17020515">
            <a:off x="-1603178" y="2452235"/>
            <a:ext cx="4010236" cy="2775546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12" grpId="0" bldLvl="0" animBg="1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1 </a:t>
            </a:r>
            <a:r>
              <a:rPr lang="zh-CN" altLang="en-US">
                <a:solidFill>
                  <a:schemeClr val="bg1"/>
                </a:solidFill>
              </a:rPr>
              <a:t>快速安装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不同版本的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服务，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yum ,apt ,zypper, apk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指令直接安装即可，详情见：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https://nginx.org/en/linux_packages.html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源码模块安装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   1 </a:t>
            </a:r>
            <a:r>
              <a:rPr lang="zh-CN" altLang="en-US">
                <a:solidFill>
                  <a:schemeClr val="bg1"/>
                </a:solidFill>
              </a:rPr>
              <a:t>下载源码包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   2  source </a:t>
            </a:r>
            <a:r>
              <a:rPr lang="zh-CN" altLang="en-US">
                <a:solidFill>
                  <a:schemeClr val="bg1"/>
                </a:solidFill>
              </a:rPr>
              <a:t>配置需要的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模块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   3  make </a:t>
            </a:r>
            <a:r>
              <a:rPr lang="zh-CN" altLang="en-US">
                <a:solidFill>
                  <a:schemeClr val="bg1"/>
                </a:solidFill>
              </a:rPr>
              <a:t>编译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即可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5745" y="123190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CONTENTS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62" y="1491737"/>
            <a:ext cx="3528392" cy="2183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1400" dirty="0" smtClean="0">
              <a:ln>
                <a:noFill/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4067810" y="12319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目录结构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131570"/>
            <a:ext cx="4516120" cy="3258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35" y="987425"/>
            <a:ext cx="5475605" cy="3831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4067810" y="12319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模块结构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模块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771525"/>
            <a:ext cx="5603240" cy="423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4139565" y="123190"/>
            <a:ext cx="113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配置结构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20210802211039_43to9ecrl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283335"/>
            <a:ext cx="5045710" cy="3034665"/>
          </a:xfrm>
          <a:prstGeom prst="rect">
            <a:avLst/>
          </a:prstGeom>
        </p:spPr>
      </p:pic>
      <p:pic>
        <p:nvPicPr>
          <p:cNvPr id="7" name="图片 6" descr="config配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555625"/>
            <a:ext cx="5173345" cy="44659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4067810" y="12319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内置参数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内置参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699135"/>
            <a:ext cx="8175625" cy="4698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1660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静态部署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动静分离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4055745" y="1177925"/>
            <a:ext cx="400113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listen </a:t>
            </a:r>
            <a:r>
              <a:rPr lang="zh-CN" altLang="en-US">
                <a:solidFill>
                  <a:schemeClr val="bg1"/>
                </a:solidFill>
              </a:rPr>
              <a:t>监听的</a:t>
            </a:r>
            <a:r>
              <a:rPr lang="en-US" altLang="zh-CN">
                <a:solidFill>
                  <a:schemeClr val="bg1"/>
                </a:solidFill>
              </a:rPr>
              <a:t>80</a:t>
            </a:r>
            <a:r>
              <a:rPr lang="zh-CN" altLang="en-US">
                <a:solidFill>
                  <a:schemeClr val="bg1"/>
                </a:solidFill>
              </a:rPr>
              <a:t>端口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location </a:t>
            </a:r>
            <a:r>
              <a:rPr lang="zh-CN" altLang="en-US">
                <a:solidFill>
                  <a:schemeClr val="bg1"/>
                </a:solidFill>
              </a:rPr>
              <a:t>路由匹配根目录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5745" y="123190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静态页面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5060" y="1059180"/>
            <a:ext cx="2626360" cy="34651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4055745" y="1177925"/>
            <a:ext cx="400113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try_files: 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$uri: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zh-CN" altLang="en-US">
                <a:solidFill>
                  <a:schemeClr val="bg1"/>
                </a:solidFill>
              </a:rPr>
              <a:t>那么还有什么方式嘛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7765" y="12319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 history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路由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5015" y="1059180"/>
            <a:ext cx="3031490" cy="361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4055745" y="1177925"/>
            <a:ext cx="400113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try_files: 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$uri: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zh-CN" altLang="en-US">
                <a:solidFill>
                  <a:schemeClr val="bg1"/>
                </a:solidFill>
              </a:rPr>
              <a:t>那么还有什么方式嘛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82950" y="123190"/>
            <a:ext cx="271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微前端（远程模块）场景</a:t>
            </a:r>
            <a:endParaRPr 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015" y="1059180"/>
            <a:ext cx="3031490" cy="361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97482" y="55713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557530"/>
            <a:ext cx="5537200" cy="43681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1660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静态部署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动静分离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4787900" y="1131570"/>
            <a:ext cx="342455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api </a:t>
            </a:r>
            <a:r>
              <a:rPr lang="zh-CN" altLang="en-US">
                <a:solidFill>
                  <a:schemeClr val="bg1"/>
                </a:solidFill>
              </a:rPr>
              <a:t>反代理</a:t>
            </a:r>
            <a:r>
              <a:rPr lang="en-US" altLang="zh-CN">
                <a:solidFill>
                  <a:schemeClr val="bg1"/>
                </a:solidFill>
              </a:rPr>
              <a:t> 8080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>
                <a:solidFill>
                  <a:schemeClr val="bg1"/>
                </a:solidFill>
              </a:rPr>
              <a:t>proxt_pass  </a:t>
            </a:r>
            <a:r>
              <a:rPr lang="zh-CN" altLang="en-US">
                <a:solidFill>
                  <a:schemeClr val="bg1"/>
                </a:solidFill>
              </a:rPr>
              <a:t>带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和不带啥区别捏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5745" y="123190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反向代理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160" y="771525"/>
            <a:ext cx="3576320" cy="4062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16605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静态部署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动静分离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5745" y="123190"/>
            <a:ext cx="119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动静分离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699135"/>
            <a:ext cx="3114675" cy="4055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资源拦截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zip压缩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en-US" altLang="zh-CN" sz="14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压力测试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5745" y="123190"/>
            <a:ext cx="1198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资源拦截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资源拦截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zip压缩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en-US" altLang="zh-CN" sz="14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压力测试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9565" y="123190"/>
            <a:ext cx="1198880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zip压缩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8065" y="699135"/>
            <a:ext cx="3027680" cy="4055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资源拦截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zip压缩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en-US" altLang="zh-CN" sz="14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压力测试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7810" y="123190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负载均衡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CONTENTS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62" y="1491737"/>
            <a:ext cx="3528392" cy="2183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1400" dirty="0" smtClean="0">
              <a:ln>
                <a:noFill/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563492"/>
            <a:ext cx="3528392" cy="2399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资源拦截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zip压缩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r>
              <a:rPr lang="en-US" altLang="zh-CN" sz="14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压力测试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7810" y="123190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压力测试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987425"/>
            <a:ext cx="6757670" cy="332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060" y="1770380"/>
            <a:ext cx="3590290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问题排查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205" y="1851660"/>
            <a:ext cx="3528695" cy="1170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问题排音方法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7810" y="123190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常见错误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8925" y="934720"/>
            <a:ext cx="6191885" cy="356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060" y="1770380"/>
            <a:ext cx="3590290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问题排查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205" y="1851660"/>
            <a:ext cx="3528695" cy="1170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常见错误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排查方法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95882" y="55586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6815" y="123190"/>
            <a:ext cx="157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问题排音方法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8925" y="934720"/>
            <a:ext cx="6191885" cy="356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97482" y="55713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985" y="557530"/>
            <a:ext cx="5537200" cy="43681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44216" y="2787774"/>
            <a:ext cx="7164288" cy="1327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CD67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4283968" y="3725044"/>
            <a:ext cx="4752528" cy="66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23"/>
          <p:cNvCxnSpPr>
            <a:cxnSpLocks noChangeShapeType="1"/>
          </p:cNvCxnSpPr>
          <p:nvPr/>
        </p:nvCxnSpPr>
        <p:spPr bwMode="auto">
          <a:xfrm>
            <a:off x="4172498" y="3556905"/>
            <a:ext cx="4719982" cy="0"/>
          </a:xfrm>
          <a:prstGeom prst="line">
            <a:avLst/>
          </a:prstGeom>
          <a:ln>
            <a:solidFill>
              <a:srgbClr val="E4D098"/>
            </a:solidFill>
            <a:headEnd type="oval" w="sm" len="sm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标题 17"/>
          <p:cNvSpPr txBox="1"/>
          <p:nvPr/>
        </p:nvSpPr>
        <p:spPr>
          <a:xfrm>
            <a:off x="4228233" y="2774922"/>
            <a:ext cx="4608512" cy="7470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结束，感谢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3977934" y="951570"/>
            <a:ext cx="1026114" cy="3834426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78655" y="115562"/>
            <a:ext cx="13696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Nginx</a:t>
            </a:r>
            <a:r>
              <a:rPr lang="zh-CN" altLang="en-US" sz="16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发展史</a:t>
            </a:r>
            <a:endParaRPr lang="zh-CN" altLang="en-US" sz="16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763688" y="951570"/>
            <a:ext cx="324036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12060" y="1252303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405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741193" y="1491630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977934" y="4785996"/>
            <a:ext cx="3240360" cy="0"/>
          </a:xfrm>
          <a:prstGeom prst="line">
            <a:avLst/>
          </a:prstGeom>
          <a:ln>
            <a:solidFill>
              <a:srgbClr val="53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499950" y="2409732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58706" y="3327834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17463" y="4245936"/>
            <a:ext cx="185903" cy="185903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60132" y="1423686"/>
            <a:ext cx="373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60132" y="1723769"/>
            <a:ext cx="29163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Nginx首次公开发布第一个开源版本，解决C10K 问题，性能出色</a:t>
            </a:r>
            <a:endParaRPr lang="zh-CN" altLang="en-US" sz="12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99892" y="2112814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08</a:t>
            </a:r>
            <a:endParaRPr lang="en-US" altLang="zh-CN" sz="405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71225" y="2279795"/>
            <a:ext cx="373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078" y="2579878"/>
            <a:ext cx="29163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Nginx发布了稳定版1.0版本</a:t>
            </a:r>
            <a:r>
              <a:rPr lang="zh-CN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，轻量易用且高性能，在互联网中广泛应用</a:t>
            </a:r>
            <a:endParaRPr lang="zh-CN" sz="12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80012" y="3074537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en-US" altLang="zh-CN" sz="405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67844" y="3922131"/>
            <a:ext cx="81009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23</a:t>
            </a:r>
            <a:endParaRPr lang="en-US" altLang="zh-CN" sz="405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90102" y="3196841"/>
            <a:ext cx="373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90102" y="3496924"/>
            <a:ext cx="29163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成为全球第一大最流行服务器软件，超过了</a:t>
            </a:r>
            <a:r>
              <a:rPr lang="en-US" altLang="zh-CN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Apache</a:t>
            </a:r>
            <a:endParaRPr lang="en-US" altLang="zh-CN" sz="12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02590" y="4035060"/>
            <a:ext cx="37338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5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699667" y="897899"/>
            <a:ext cx="92951" cy="92951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189364" y="4739520"/>
            <a:ext cx="92951" cy="92951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513" y="4315968"/>
            <a:ext cx="2916324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社区依然火热，多个孪生版本</a:t>
            </a:r>
            <a:r>
              <a:rPr lang="en-US" altLang="zh-CN" sz="12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nginx-plus,openresty,tengine</a:t>
            </a:r>
            <a:endParaRPr lang="zh-CN" altLang="en-US" sz="12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7957" y="46823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5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4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bldLvl="0" animBg="1"/>
      <p:bldP spid="19" grpId="0" bldLvl="0" animBg="1"/>
      <p:bldP spid="20" grpId="0" bldLvl="0" animBg="1"/>
      <p:bldP spid="21" grpId="0" bldLvl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bldLvl="0" animBg="1"/>
      <p:bldP spid="35" grpId="0" bldLvl="0" animBg="1"/>
      <p:bldP spid="2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CONTENTS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62" y="1491737"/>
            <a:ext cx="3528392" cy="2183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1400" dirty="0" smtClean="0">
              <a:ln>
                <a:noFill/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3756025" y="123190"/>
            <a:ext cx="177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服务对比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987425"/>
            <a:ext cx="7630795" cy="3697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07245" y="1275968"/>
            <a:ext cx="1107123" cy="28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925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zh-CN" sz="17925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15734" y="3013078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17F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</a:t>
            </a:r>
            <a:endParaRPr lang="zh-CN" altLang="en-US" sz="3600" dirty="0">
              <a:solidFill>
                <a:srgbClr val="F17F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1843" y="3435827"/>
            <a:ext cx="92951" cy="92951"/>
          </a:xfrm>
          <a:prstGeom prst="ellipse">
            <a:avLst/>
          </a:prstGeom>
          <a:solidFill>
            <a:srgbClr val="F17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892101" y="2969176"/>
            <a:ext cx="4247964" cy="43204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/>
        </p:nvSpPr>
        <p:spPr>
          <a:xfrm>
            <a:off x="4067810" y="143510"/>
            <a:ext cx="643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882" y="48093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3892101" y="1202970"/>
            <a:ext cx="4247964" cy="43204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3892101" y="1777010"/>
            <a:ext cx="4247964" cy="43204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892101" y="2351685"/>
            <a:ext cx="4247964" cy="43204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3996055" y="1223645"/>
            <a:ext cx="40805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Master/work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多进程模型，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高可靠性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63670" y="1816735"/>
            <a:ext cx="3720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高可扩展性、高度模块化，简单易用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63670" y="2382520"/>
            <a:ext cx="3552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非阻塞式异步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事件模型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96055" y="3014980"/>
            <a:ext cx="2992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低内存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消耗，无感热部署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3892101" y="3622955"/>
            <a:ext cx="4247964" cy="43204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4067810" y="3677920"/>
            <a:ext cx="2992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正、反向代理，负载均衡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 bldLvl="0" animBg="1"/>
      <p:bldP spid="21" grpId="0" bldLvl="0" animBg="1"/>
      <p:bldP spid="5" grpId="0" bldLvl="0" animBg="1"/>
      <p:bldP spid="7" grpId="0" bldLvl="0" animBg="1"/>
      <p:bldP spid="8" grpId="0" bldLvl="0" animBg="1"/>
      <p:bldP spid="9" grpId="0" bldLvl="0" animBg="1"/>
      <p:bldP spid="20" grpId="0" bldLvl="0" animBg="1"/>
      <p:bldP spid="12" grpId="0"/>
      <p:bldP spid="13" grpId="0"/>
      <p:bldP spid="14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40992" y="564755"/>
            <a:ext cx="805528" cy="62780"/>
          </a:xfrm>
          <a:prstGeom prst="rect">
            <a:avLst/>
          </a:prstGeom>
          <a:solidFill>
            <a:srgbClr val="535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文本框 3"/>
          <p:cNvSpPr txBox="1"/>
          <p:nvPr/>
        </p:nvSpPr>
        <p:spPr>
          <a:xfrm>
            <a:off x="1297305" y="1275715"/>
            <a:ext cx="6715125" cy="3227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9565" y="123190"/>
            <a:ext cx="115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机制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进程模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912495"/>
            <a:ext cx="6358890" cy="395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0160" y="1770281"/>
            <a:ext cx="2575385" cy="1506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CONTENTS</a:t>
            </a:r>
            <a:endParaRPr lang="en-US" altLang="zh-CN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62" y="1491737"/>
            <a:ext cx="3528392" cy="2183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en-US" altLang="zh-CN" sz="2000" dirty="0" smtClean="0">
                <a:ln>
                  <a:solidFill>
                    <a:srgbClr val="CC9900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1400" dirty="0" smtClean="0">
              <a:ln>
                <a:noFill/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zh-CN" altLang="en-US" sz="1400" dirty="0" smtClean="0">
              <a:ln>
                <a:solidFill>
                  <a:srgbClr val="F8F8F8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lain"/>
            </a:pPr>
            <a:endParaRPr lang="en-US" altLang="zh-CN" sz="1400" dirty="0" smtClean="0">
              <a:solidFill>
                <a:srgbClr val="FACD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E4D0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2000" dirty="0" smtClean="0">
                <a:solidFill>
                  <a:srgbClr val="FACD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目录与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 rot="5400000">
            <a:off x="4154426" y="555606"/>
            <a:ext cx="5986855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solidFill>
              <a:srgbClr val="E4D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82753" y="-443858"/>
            <a:ext cx="0" cy="1170000"/>
          </a:xfrm>
          <a:prstGeom prst="line">
            <a:avLst/>
          </a:prstGeom>
          <a:ln w="12700">
            <a:solidFill>
              <a:srgbClr val="E4D0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321964" y="728990"/>
            <a:ext cx="349715" cy="349715"/>
            <a:chOff x="2554276" y="1784252"/>
            <a:chExt cx="349715" cy="349715"/>
          </a:xfrm>
        </p:grpSpPr>
        <p:sp>
          <p:nvSpPr>
            <p:cNvPr id="14" name="椭圆 13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solidFill>
              <a:srgbClr val="E4D098"/>
            </a:solidFill>
            <a:ln w="34925">
              <a:solidFill>
                <a:srgbClr val="E4D0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YTQ3ZGUxMzkyMjkxNzBiNGRhM2RjZTEwNWZjYTZi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全屏显示(16:9)</PresentationFormat>
  <Paragraphs>264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Segoe UI Light</vt:lpstr>
      <vt:lpstr>Wingdings</vt:lpstr>
      <vt:lpstr>Calibri</vt:lpstr>
      <vt:lpstr>Arial Unicode MS</vt:lpstr>
      <vt:lpstr>Office 主题​​</vt:lpstr>
      <vt:lpstr>nginx配置实战及调优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zhune</cp:lastModifiedBy>
  <cp:revision>104</cp:revision>
  <dcterms:created xsi:type="dcterms:W3CDTF">2023-10-22T14:11:00Z</dcterms:created>
  <dcterms:modified xsi:type="dcterms:W3CDTF">2023-10-22T16:48:29Z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A05AB361336442C6AE77488A344C04B9</vt:lpwstr>
  </property>
</Properties>
</file>