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4d85c3b05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4d85c3b05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4d85c3b0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4d85c3b0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4d85c3b0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4d85c3b0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4d85c3b0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4d85c3b0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4d85c3b0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4d85c3b0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4d85c3b0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4d85c3b0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4d85c3b0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4d85c3b0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4d85c3b0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4d85c3b0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4d85c3b05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4d85c3b0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4d85c3b0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4d85c3b0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4d85c3b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4d85c3b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4d85c3b0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4d85c3b0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GarrettJenkinson/informME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Potential energy landscapes identify the information-theoretic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nature of the epigenome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mar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288" y="415838"/>
            <a:ext cx="8067675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50" y="1150938"/>
            <a:ext cx="44862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6000"/>
            <a:ext cx="9144000" cy="47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https://github.com/GarrettJenkinson/informME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required to properly configure a MATLAB C++ mex compiler.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6900" y="1997125"/>
            <a:ext cx="20955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whole-genome bisulfite sequencing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Determine TAD boundaries using methylation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Human cells from several healthy organs and organs with cancer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everything into 150bp units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1D Ising Model from statistical physics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540175"/>
            <a:ext cx="397192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050" y="2754475"/>
            <a:ext cx="337185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382803"/>
            <a:ext cx="9143999" cy="792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the parameters using blackbox multilevel coordinate search (MCS)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3-kb regions (20 units), M - sequencing reads in the region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937" y="2391738"/>
            <a:ext cx="3734125" cy="9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Q (Nl) is the set of all methylation patterns with exactly Nl methylated CpG sites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probability distribution of methylation level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575" y="1335725"/>
            <a:ext cx="355282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Informational Shennon entropy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normalized methylation entropy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Between 0 and 1; max value when all methylation levels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within a genomic unit are equally likely (fully disordered state) regardless of the number of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CpG sites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minimum value only when a single methylation level 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observed (perfectly ordered state)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575" y="2224575"/>
            <a:ext cx="16192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9500" y="1242700"/>
            <a:ext cx="183832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 150bp units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ordered (0 ≤ h ≤ 0.44),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weakly ordered/disordered (0.44 ≤ h ≤ 0.92),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disordered (0.92 ≤ h ≤ 1)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Sliding window: 500 units (75kb)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&gt;= 75% ordered -&gt; ordered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&gt;= 75% disordered -&gt; disordered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