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3"/>
    <p:sldId id="657" r:id="rId4"/>
    <p:sldId id="666" r:id="rId5"/>
    <p:sldId id="667" r:id="rId6"/>
    <p:sldId id="669" r:id="rId7"/>
    <p:sldId id="670" r:id="rId8"/>
    <p:sldId id="671" r:id="rId9"/>
    <p:sldId id="673" r:id="rId11"/>
    <p:sldId id="65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6405"/>
  </p:normalViewPr>
  <p:slideViewPr>
    <p:cSldViewPr snapToGrid="0" showGuides="1">
      <p:cViewPr varScale="1">
        <p:scale>
          <a:sx n="114" d="100"/>
          <a:sy n="114" d="100"/>
        </p:scale>
        <p:origin x="360" y="120"/>
      </p:cViewPr>
      <p:guideLst>
        <p:guide orient="horz" pos="221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2FB66C-5C9A-A440-B644-691BE4A4B766}"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E89A64-D3C5-8B42-9D8A-D972A7B482EF}"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1"/>
            <a:ext cx="12192000" cy="6856883"/>
          </a:xfrm>
          <a:prstGeom prst="rect">
            <a:avLst/>
          </a:prstGeom>
        </p:spPr>
      </p:pic>
      <p:sp>
        <p:nvSpPr>
          <p:cNvPr id="2" name="Title 1"/>
          <p:cNvSpPr>
            <a:spLocks noGrp="1"/>
          </p:cNvSpPr>
          <p:nvPr>
            <p:ph type="ctrTitle"/>
          </p:nvPr>
        </p:nvSpPr>
        <p:spPr>
          <a:xfrm>
            <a:off x="914400" y="1122363"/>
            <a:ext cx="10363200" cy="2387600"/>
          </a:xfrm>
        </p:spPr>
        <p:txBody>
          <a:bodyPr anchor="b"/>
          <a:lstStyle>
            <a:lvl1pPr algn="ctr">
              <a:defRPr sz="6000">
                <a:latin typeface="Times New Roman" panose="02020603050405020304" pitchFamily="18" charset="0"/>
                <a:ea typeface="楷体" panose="02010609060101010101" pitchFamily="49" charset="-122"/>
                <a:cs typeface="Times New Roman" panose="02020603050405020304" pitchFamily="18" charset="0"/>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Times New Roman" panose="02020603050405020304" pitchFamily="18" charset="0"/>
                <a:ea typeface="楷体" panose="02010609060101010101" pitchFamily="49" charset="-122"/>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D23299E4-3C1B-4BA8-BE4E-1A87EEED1177}"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459492B-D80A-4BB0-99C7-5149924C233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D23299E4-3C1B-4BA8-BE4E-1A87EEED1177}"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459492B-D80A-4BB0-99C7-5149924C233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2"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D23299E4-3C1B-4BA8-BE4E-1A87EEED1177}"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459492B-D80A-4BB0-99C7-5149924C233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1"/>
            <a:ext cx="12192000" cy="6856883"/>
          </a:xfrm>
          <a:prstGeom prst="rect">
            <a:avLst/>
          </a:prstGeom>
        </p:spPr>
      </p:pic>
      <p:sp>
        <p:nvSpPr>
          <p:cNvPr id="2" name="Title 1"/>
          <p:cNvSpPr>
            <a:spLocks noGrp="1"/>
          </p:cNvSpPr>
          <p:nvPr>
            <p:ph type="title"/>
          </p:nvPr>
        </p:nvSpPr>
        <p:spPr>
          <a:xfrm>
            <a:off x="-1" y="558"/>
            <a:ext cx="12192001" cy="719442"/>
          </a:xfrm>
        </p:spPr>
        <p:txBody>
          <a:bodyPr/>
          <a:lstStyle>
            <a:lvl1pPr algn="r">
              <a:defRPr>
                <a:solidFill>
                  <a:schemeClr val="bg1"/>
                </a:solidFill>
                <a:latin typeface="Times New Roman" panose="02020603050405020304" pitchFamily="18" charset="0"/>
                <a:ea typeface="楷体" panose="02010609060101010101" pitchFamily="49" charset="-122"/>
                <a:cs typeface="Times New Roman" panose="02020603050405020304" pitchFamily="18" charset="0"/>
              </a:defRPr>
            </a:lvl1pPr>
          </a:lstStyle>
          <a:p>
            <a:r>
              <a:rPr lang="zh-CN" altLang="en-US"/>
              <a:t>单击此处编辑母版标题样式</a:t>
            </a:r>
            <a:endParaRPr lang="en-US" dirty="0"/>
          </a:p>
        </p:txBody>
      </p:sp>
      <p:sp>
        <p:nvSpPr>
          <p:cNvPr id="3" name="Content Placeholder 2"/>
          <p:cNvSpPr>
            <a:spLocks noGrp="1"/>
          </p:cNvSpPr>
          <p:nvPr>
            <p:ph idx="1"/>
          </p:nvPr>
        </p:nvSpPr>
        <p:spPr>
          <a:xfrm>
            <a:off x="295565" y="1191490"/>
            <a:ext cx="11674763" cy="5028896"/>
          </a:xfrm>
        </p:spPr>
        <p:txBody>
          <a:bodyPr/>
          <a:lstStyle>
            <a:lvl1pPr>
              <a:defRPr>
                <a:latin typeface="Times New Roman" panose="02020603050405020304" pitchFamily="18" charset="0"/>
                <a:ea typeface="楷体" panose="02010609060101010101" pitchFamily="49" charset="-122"/>
                <a:cs typeface="Times New Roman" panose="02020603050405020304" pitchFamily="18" charset="0"/>
              </a:defRPr>
            </a:lvl1pPr>
            <a:lvl2pPr>
              <a:defRPr>
                <a:latin typeface="Times New Roman" panose="02020603050405020304" pitchFamily="18" charset="0"/>
                <a:ea typeface="楷体" panose="02010609060101010101" pitchFamily="49" charset="-122"/>
                <a:cs typeface="Times New Roman" panose="02020603050405020304" pitchFamily="18" charset="0"/>
              </a:defRPr>
            </a:lvl2pPr>
            <a:lvl3pPr>
              <a:defRPr>
                <a:latin typeface="Times New Roman" panose="02020603050405020304" pitchFamily="18" charset="0"/>
                <a:ea typeface="楷体" panose="02010609060101010101" pitchFamily="49" charset="-122"/>
                <a:cs typeface="Times New Roman" panose="02020603050405020304" pitchFamily="18" charset="0"/>
              </a:defRPr>
            </a:lvl3pPr>
            <a:lvl4pPr>
              <a:defRPr>
                <a:latin typeface="Times New Roman" panose="02020603050405020304" pitchFamily="18" charset="0"/>
                <a:ea typeface="楷体" panose="02010609060101010101" pitchFamily="49" charset="-122"/>
                <a:cs typeface="Times New Roman" panose="02020603050405020304" pitchFamily="18" charset="0"/>
              </a:defRPr>
            </a:lvl4pPr>
            <a:lvl5pPr>
              <a:defRPr>
                <a:latin typeface="Times New Roman" panose="02020603050405020304" pitchFamily="18" charset="0"/>
                <a:ea typeface="楷体" panose="02010609060101010101" pitchFamily="49" charset="-122"/>
                <a:cs typeface="Times New Roman" panose="02020603050405020304" pitchFamily="18" charset="0"/>
              </a:defRPr>
            </a:lvl5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D23299E4-3C1B-4BA8-BE4E-1A87EEED1177}"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459492B-D80A-4BB0-99C7-5149924C233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2"/>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1" y="4589467"/>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D23299E4-3C1B-4BA8-BE4E-1A87EEED1177}"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459492B-D80A-4BB0-99C7-5149924C233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fld id="{D23299E4-3C1B-4BA8-BE4E-1A87EEED1177}"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459492B-D80A-4BB0-99C7-5149924C233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839789"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6172202"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6172202"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D23299E4-3C1B-4BA8-BE4E-1A87EEED1177}"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459492B-D80A-4BB0-99C7-5149924C233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23299E4-3C1B-4BA8-BE4E-1A87EEED1177}"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459492B-D80A-4BB0-99C7-5149924C233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3299E4-3C1B-4BA8-BE4E-1A87EEED1177}"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459492B-D80A-4BB0-99C7-5149924C233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D23299E4-3C1B-4BA8-BE4E-1A87EEED1177}"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459492B-D80A-4BB0-99C7-5149924C233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9"/>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D23299E4-3C1B-4BA8-BE4E-1A87EEED1177}"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459492B-D80A-4BB0-99C7-5149924C233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3299E4-3C1B-4BA8-BE4E-1A87EEED1177}" type="datetimeFigureOut">
              <a:rPr lang="zh-CN" altLang="en-US" smtClean="0"/>
            </a:fld>
            <a:endParaRPr lang="zh-CN" altLang="en-US"/>
          </a:p>
        </p:txBody>
      </p:sp>
      <p:sp>
        <p:nvSpPr>
          <p:cNvPr id="5" name="Footer Placeholder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59492B-D80A-4BB0-99C7-5149924C233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4.emf"/><Relationship Id="rId2" Type="http://schemas.openxmlformats.org/officeDocument/2006/relationships/image" Target="../media/image13.png"/><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
          <p:cNvSpPr txBox="1"/>
          <p:nvPr/>
        </p:nvSpPr>
        <p:spPr>
          <a:xfrm>
            <a:off x="1524000" y="2129492"/>
            <a:ext cx="9144000" cy="2030095"/>
          </a:xfrm>
          <a:prstGeom prst="rect">
            <a:avLst/>
          </a:prstGeom>
          <a:noFill/>
        </p:spPr>
        <p:txBody>
          <a:bodyPr wrap="square" rtlCol="0">
            <a:spAutoFit/>
          </a:bodyPr>
          <a:lstStyle/>
          <a:p>
            <a:pPr algn="ctr"/>
            <a:r>
              <a:rPr lang="en-US" altLang="zh-CN" sz="3600" dirty="0">
                <a:latin typeface="Times New Roman" panose="02020603050405020304" pitchFamily="18" charset="0"/>
                <a:cs typeface="Times New Roman" panose="02020603050405020304" pitchFamily="18" charset="0"/>
              </a:rPr>
              <a:t>SoK: Training Machine Learning Models over</a:t>
            </a:r>
            <a:endParaRPr lang="en-US" altLang="zh-CN" sz="3600" dirty="0">
              <a:latin typeface="Times New Roman" panose="02020603050405020304" pitchFamily="18" charset="0"/>
              <a:cs typeface="Times New Roman" panose="02020603050405020304" pitchFamily="18" charset="0"/>
            </a:endParaRPr>
          </a:p>
          <a:p>
            <a:pPr algn="ctr"/>
            <a:r>
              <a:rPr lang="en-US" altLang="zh-CN" sz="3600" dirty="0">
                <a:latin typeface="Times New Roman" panose="02020603050405020304" pitchFamily="18" charset="0"/>
                <a:cs typeface="Times New Roman" panose="02020603050405020304" pitchFamily="18" charset="0"/>
              </a:rPr>
              <a:t>Multiple Sources with Privacy Preservation</a:t>
            </a:r>
            <a:endParaRPr lang="en-US" altLang="zh-CN" sz="3600" dirty="0">
              <a:latin typeface="Times New Roman" panose="02020603050405020304" pitchFamily="18" charset="0"/>
              <a:cs typeface="Times New Roman" panose="02020603050405020304" pitchFamily="18" charset="0"/>
            </a:endParaRPr>
          </a:p>
          <a:p>
            <a:pPr algn="ctr"/>
            <a:endParaRPr lang="en-US" altLang="zh-CN" dirty="0">
              <a:latin typeface="Times New Roman" panose="02020603050405020304" pitchFamily="18" charset="0"/>
              <a:cs typeface="Times New Roman" panose="02020603050405020304" pitchFamily="18" charset="0"/>
            </a:endParaRPr>
          </a:p>
          <a:p>
            <a:pPr algn="ctr"/>
            <a:r>
              <a:rPr lang="en-US" altLang="zh-CN" dirty="0">
                <a:latin typeface="Times New Roman" panose="02020603050405020304" pitchFamily="18" charset="0"/>
                <a:cs typeface="Times New Roman" panose="02020603050405020304" pitchFamily="18" charset="0"/>
              </a:rPr>
              <a:t>Lushan Song, Haoqi Wu, Wenqiang Ruan, Weili Han</a:t>
            </a:r>
            <a:endParaRPr lang="en-US" altLang="zh-CN" dirty="0">
              <a:latin typeface="Times New Roman" panose="02020603050405020304" pitchFamily="18" charset="0"/>
              <a:cs typeface="Times New Roman" panose="02020603050405020304" pitchFamily="18" charset="0"/>
            </a:endParaRPr>
          </a:p>
          <a:p>
            <a:pPr algn="ctr"/>
            <a:r>
              <a:rPr lang="en-US" altLang="zh-CN" dirty="0">
                <a:latin typeface="Times New Roman" panose="02020603050405020304" pitchFamily="18" charset="0"/>
                <a:cs typeface="Times New Roman" panose="02020603050405020304" pitchFamily="18" charset="0"/>
              </a:rPr>
              <a:t>Laboratory for Data Analytics and Security, Fudan University</a:t>
            </a:r>
            <a:endParaRPr lang="en-US" altLang="zh-CN" dirty="0">
              <a:latin typeface="Times New Roman" panose="02020603050405020304" pitchFamily="18" charset="0"/>
              <a:cs typeface="Times New Roman" panose="02020603050405020304" pitchFamily="18" charset="0"/>
            </a:endParaRPr>
          </a:p>
        </p:txBody>
      </p:sp>
      <p:sp>
        <p:nvSpPr>
          <p:cNvPr id="9" name="文本框 1"/>
          <p:cNvSpPr txBox="1"/>
          <p:nvPr/>
        </p:nvSpPr>
        <p:spPr>
          <a:xfrm>
            <a:off x="1524000" y="5337510"/>
            <a:ext cx="9144000" cy="773430"/>
          </a:xfrm>
          <a:prstGeom prst="rect">
            <a:avLst/>
          </a:prstGeom>
          <a:noFill/>
        </p:spPr>
        <p:txBody>
          <a:bodyPr wrap="square">
            <a:spAutoFit/>
          </a:bodyPr>
          <a:lstStyle/>
          <a:p>
            <a:pPr algn="ctr">
              <a:lnSpc>
                <a:spcPct val="90000"/>
              </a:lnSpc>
              <a:spcBef>
                <a:spcPts val="1000"/>
              </a:spcBef>
              <a:defRPr/>
            </a:pPr>
            <a:r>
              <a:rPr lang="zh-CN" altLang="en-US" sz="2000" dirty="0">
                <a:latin typeface="Times New Roman" panose="02020603050405020304" pitchFamily="18" charset="0"/>
                <a:cs typeface="Times New Roman" panose="02020603050405020304" pitchFamily="18" charset="0"/>
              </a:rPr>
              <a:t>汇报人</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朱永超</a:t>
            </a:r>
            <a:endParaRPr lang="en-US" altLang="zh-CN" sz="2000" dirty="0">
              <a:latin typeface="Times New Roman" panose="02020603050405020304" pitchFamily="18" charset="0"/>
              <a:cs typeface="Times New Roman" panose="02020603050405020304" pitchFamily="18" charset="0"/>
            </a:endParaRPr>
          </a:p>
          <a:p>
            <a:pPr algn="ctr">
              <a:lnSpc>
                <a:spcPct val="90000"/>
              </a:lnSpc>
              <a:spcBef>
                <a:spcPts val="1000"/>
              </a:spcBef>
              <a:defRPr/>
            </a:pPr>
            <a:r>
              <a:rPr lang="en-US" altLang="zh-CN" sz="2000" dirty="0">
                <a:latin typeface="Times New Roman" panose="02020603050405020304" pitchFamily="18" charset="0"/>
                <a:cs typeface="Times New Roman" panose="02020603050405020304" pitchFamily="18" charset="0"/>
              </a:rPr>
              <a:t> 2021</a:t>
            </a:r>
            <a:r>
              <a:rPr lang="zh-CN" altLang="en-US" sz="2000" dirty="0">
                <a:latin typeface="Times New Roman" panose="02020603050405020304" pitchFamily="18" charset="0"/>
                <a:cs typeface="Times New Roman" panose="02020603050405020304" pitchFamily="18" charset="0"/>
              </a:rPr>
              <a:t>年</a:t>
            </a:r>
            <a:r>
              <a:rPr lang="en-US" altLang="zh-CN" sz="2000" dirty="0">
                <a:latin typeface="Times New Roman" panose="02020603050405020304" pitchFamily="18" charset="0"/>
                <a:cs typeface="Times New Roman" panose="02020603050405020304" pitchFamily="18" charset="0"/>
              </a:rPr>
              <a:t>11</a:t>
            </a:r>
            <a:r>
              <a:rPr lang="zh-CN" altLang="en-US" sz="2000" dirty="0">
                <a:latin typeface="Times New Roman" panose="02020603050405020304" pitchFamily="18" charset="0"/>
                <a:cs typeface="Times New Roman" panose="02020603050405020304" pitchFamily="18" charset="0"/>
              </a:rPr>
              <a:t>月</a:t>
            </a:r>
            <a:r>
              <a:rPr lang="en-US" altLang="zh-CN" sz="2000" dirty="0">
                <a:latin typeface="Times New Roman" panose="02020603050405020304" pitchFamily="18" charset="0"/>
                <a:cs typeface="Times New Roman" panose="02020603050405020304" pitchFamily="18" charset="0"/>
              </a:rPr>
              <a:t>4</a:t>
            </a:r>
            <a:r>
              <a:rPr lang="zh-CN" altLang="en-US" sz="2000" dirty="0">
                <a:latin typeface="Times New Roman" panose="02020603050405020304" pitchFamily="18" charset="0"/>
                <a:cs typeface="Times New Roman" panose="02020603050405020304" pitchFamily="18" charset="0"/>
              </a:rPr>
              <a:t>日</a:t>
            </a:r>
            <a:endParaRPr lang="zh-CN" alt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latin typeface="黑体" panose="02010609060101010101" charset="-122"/>
                <a:ea typeface="黑体" panose="02010609060101010101" charset="-122"/>
              </a:rPr>
              <a:t>背 景</a:t>
            </a:r>
            <a:endParaRPr lang="en-US" b="1" dirty="0">
              <a:latin typeface="黑体" panose="02010609060101010101" charset="-122"/>
              <a:ea typeface="黑体" panose="02010609060101010101" charset="-122"/>
            </a:endParaRPr>
          </a:p>
        </p:txBody>
      </p:sp>
      <p:sp>
        <p:nvSpPr>
          <p:cNvPr id="3" name="Content Placeholder 2"/>
          <p:cNvSpPr>
            <a:spLocks noGrp="1"/>
          </p:cNvSpPr>
          <p:nvPr>
            <p:ph idx="1"/>
          </p:nvPr>
        </p:nvSpPr>
        <p:spPr>
          <a:xfrm>
            <a:off x="491383" y="998290"/>
            <a:ext cx="11209233" cy="5670958"/>
          </a:xfrm>
        </p:spPr>
        <p:txBody>
          <a:bodyPr>
            <a:normAutofit/>
          </a:bodyPr>
          <a:lstStyle/>
          <a:p>
            <a:pPr>
              <a:lnSpc>
                <a:spcPct val="110000"/>
              </a:lnSpc>
            </a:pPr>
            <a:r>
              <a:rPr lang="zh-CN" altLang="en-US" dirty="0"/>
              <a:t>从多个数据控制器中收集具有隐私保护的高质量训练数据是训练高质量机器学习模型的关键挑战。潜在的解决方案可以极大地打破孤立的数据语料库之间的障碍，从而扩大可用于处理的数据范围。</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latin typeface="黑体" panose="02010609060101010101" charset="-122"/>
                <a:ea typeface="黑体" panose="02010609060101010101" charset="-122"/>
              </a:rPr>
              <a:t>问题的定义和挑战</a:t>
            </a:r>
            <a:endParaRPr lang="zh-CN" altLang="en-US" b="1" dirty="0">
              <a:latin typeface="黑体" panose="02010609060101010101" charset="-122"/>
              <a:ea typeface="黑体" panose="02010609060101010101" charset="-122"/>
            </a:endParaRPr>
          </a:p>
        </p:txBody>
      </p:sp>
      <p:sp>
        <p:nvSpPr>
          <p:cNvPr id="3" name="Content Placeholder 2"/>
          <p:cNvSpPr>
            <a:spLocks noGrp="1"/>
          </p:cNvSpPr>
          <p:nvPr>
            <p:ph idx="1"/>
          </p:nvPr>
        </p:nvSpPr>
        <p:spPr>
          <a:xfrm>
            <a:off x="491383" y="998290"/>
            <a:ext cx="11209233" cy="5670958"/>
          </a:xfrm>
        </p:spPr>
        <p:txBody>
          <a:bodyPr>
            <a:normAutofit/>
          </a:bodyPr>
          <a:lstStyle/>
          <a:p>
            <a:pPr marL="0" indent="0">
              <a:lnSpc>
                <a:spcPct val="110000"/>
              </a:lnSpc>
              <a:buNone/>
            </a:pPr>
            <a:endParaRPr lang="zh-CN" altLang="en-US" dirty="0"/>
          </a:p>
          <a:p>
            <a:pPr>
              <a:lnSpc>
                <a:spcPct val="110000"/>
              </a:lnSpc>
            </a:pPr>
            <a:endParaRPr lang="zh-CN" altLang="en-US" dirty="0"/>
          </a:p>
          <a:p>
            <a:pPr>
              <a:lnSpc>
                <a:spcPct val="110000"/>
              </a:lnSpc>
            </a:pPr>
            <a:endParaRPr lang="zh-CN" altLang="en-US" dirty="0"/>
          </a:p>
        </p:txBody>
      </p:sp>
      <p:pic>
        <p:nvPicPr>
          <p:cNvPr id="4" name="图片 3"/>
          <p:cNvPicPr>
            <a:picLocks noChangeAspect="1"/>
          </p:cNvPicPr>
          <p:nvPr/>
        </p:nvPicPr>
        <p:blipFill>
          <a:blip r:embed="rId1"/>
          <a:srcRect l="6761" t="43984" r="66187" b="28836"/>
          <a:stretch>
            <a:fillRect/>
          </a:stretch>
        </p:blipFill>
        <p:spPr>
          <a:xfrm>
            <a:off x="491490" y="1266825"/>
            <a:ext cx="8630920" cy="487870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latin typeface="黑体" panose="02010609060101010101" charset="-122"/>
                <a:ea typeface="黑体" panose="02010609060101010101" charset="-122"/>
              </a:rPr>
              <a:t>协议和框架</a:t>
            </a:r>
            <a:endParaRPr lang="zh-CN" altLang="en-US" b="1" dirty="0">
              <a:latin typeface="黑体" panose="02010609060101010101" charset="-122"/>
              <a:ea typeface="黑体" panose="02010609060101010101" charset="-122"/>
            </a:endParaRPr>
          </a:p>
        </p:txBody>
      </p:sp>
      <p:pic>
        <p:nvPicPr>
          <p:cNvPr id="4" name="内容占位符 3"/>
          <p:cNvPicPr>
            <a:picLocks noChangeAspect="1"/>
          </p:cNvPicPr>
          <p:nvPr>
            <p:ph idx="1"/>
            <p:custDataLst>
              <p:tags r:id="rId1"/>
            </p:custDataLst>
          </p:nvPr>
        </p:nvPicPr>
        <p:blipFill>
          <a:blip r:embed="rId2"/>
          <a:srcRect l="9807" t="34807" r="54373" b="28024"/>
          <a:stretch>
            <a:fillRect/>
          </a:stretch>
        </p:blipFill>
        <p:spPr>
          <a:xfrm>
            <a:off x="478790" y="1310640"/>
            <a:ext cx="7798435" cy="4552950"/>
          </a:xfrm>
          <a:prstGeom prst="rect">
            <a:avLst/>
          </a:prstGeom>
        </p:spPr>
      </p:pic>
      <p:pic>
        <p:nvPicPr>
          <p:cNvPr id="5" name="图片 4"/>
          <p:cNvPicPr>
            <a:picLocks noChangeAspect="1"/>
          </p:cNvPicPr>
          <p:nvPr/>
        </p:nvPicPr>
        <p:blipFill>
          <a:blip r:embed="rId3"/>
          <a:srcRect l="35094" t="50945" r="35409" b="30346"/>
          <a:stretch>
            <a:fillRect/>
          </a:stretch>
        </p:blipFill>
        <p:spPr>
          <a:xfrm>
            <a:off x="6619875" y="1165225"/>
            <a:ext cx="4874260" cy="175768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t>协议和框架</a:t>
            </a:r>
            <a:endParaRPr lang="zh-CN" altLang="en-US"/>
          </a:p>
        </p:txBody>
      </p:sp>
      <p:pic>
        <p:nvPicPr>
          <p:cNvPr id="6" name="内容占位符 5"/>
          <p:cNvPicPr>
            <a:picLocks noChangeAspect="1"/>
          </p:cNvPicPr>
          <p:nvPr>
            <p:ph idx="1"/>
          </p:nvPr>
        </p:nvPicPr>
        <p:blipFill>
          <a:blip r:embed="rId1"/>
          <a:srcRect l="12735" t="38952" r="51097" b="31174"/>
          <a:stretch>
            <a:fillRect/>
          </a:stretch>
        </p:blipFill>
        <p:spPr>
          <a:xfrm>
            <a:off x="414020" y="2021205"/>
            <a:ext cx="7681595" cy="3569970"/>
          </a:xfrm>
          <a:prstGeom prst="rect">
            <a:avLst/>
          </a:prstGeom>
        </p:spPr>
      </p:pic>
      <p:pic>
        <p:nvPicPr>
          <p:cNvPr id="7" name="图片 6"/>
          <p:cNvPicPr>
            <a:picLocks noChangeAspect="1"/>
          </p:cNvPicPr>
          <p:nvPr/>
        </p:nvPicPr>
        <p:blipFill>
          <a:blip r:embed="rId2"/>
          <a:srcRect l="11462" t="27902" r="68737" b="25454"/>
          <a:stretch>
            <a:fillRect/>
          </a:stretch>
        </p:blipFill>
        <p:spPr>
          <a:xfrm>
            <a:off x="7919720" y="1189355"/>
            <a:ext cx="3379470" cy="447929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t>协议</a:t>
            </a:r>
            <a:r>
              <a:rPr lang="zh-CN" altLang="en-US"/>
              <a:t>与框架</a:t>
            </a:r>
            <a:endParaRPr lang="zh-CN" altLang="en-US"/>
          </a:p>
        </p:txBody>
      </p:sp>
      <p:pic>
        <p:nvPicPr>
          <p:cNvPr id="5" name="内容占位符 4"/>
          <p:cNvPicPr>
            <a:picLocks noChangeAspect="1"/>
          </p:cNvPicPr>
          <p:nvPr>
            <p:ph idx="1"/>
          </p:nvPr>
        </p:nvPicPr>
        <p:blipFill>
          <a:blip r:embed="rId1"/>
          <a:srcRect l="7564" t="20455" r="34903" b="14545"/>
          <a:stretch>
            <a:fillRect/>
          </a:stretch>
        </p:blipFill>
        <p:spPr>
          <a:xfrm>
            <a:off x="1073785" y="964565"/>
            <a:ext cx="8532495" cy="542226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t>协议与框架</a:t>
            </a:r>
            <a:endParaRPr lang="zh-CN" altLang="en-US"/>
          </a:p>
        </p:txBody>
      </p:sp>
      <p:pic>
        <p:nvPicPr>
          <p:cNvPr id="3" name="内容占位符 2"/>
          <p:cNvPicPr>
            <a:picLocks noChangeAspect="1"/>
          </p:cNvPicPr>
          <p:nvPr>
            <p:ph idx="1"/>
          </p:nvPr>
        </p:nvPicPr>
        <p:blipFill>
          <a:blip r:embed="rId1"/>
          <a:srcRect l="5615" t="37447" r="21909" b="13242"/>
          <a:stretch>
            <a:fillRect/>
          </a:stretch>
        </p:blipFill>
        <p:spPr>
          <a:xfrm>
            <a:off x="448945" y="1434465"/>
            <a:ext cx="10438130" cy="451040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DISCUSSION</a:t>
            </a:r>
            <a:endParaRPr lang="zh-CN" altLang="en-US"/>
          </a:p>
        </p:txBody>
      </p:sp>
      <p:pic>
        <p:nvPicPr>
          <p:cNvPr id="4" name="内容占位符 3"/>
          <p:cNvPicPr>
            <a:picLocks noChangeAspect="1"/>
          </p:cNvPicPr>
          <p:nvPr>
            <p:ph idx="1"/>
          </p:nvPr>
        </p:nvPicPr>
        <p:blipFill>
          <a:blip r:embed="rId1"/>
          <a:srcRect l="6929" t="32837" r="54608" b="29605"/>
          <a:stretch>
            <a:fillRect/>
          </a:stretch>
        </p:blipFill>
        <p:spPr>
          <a:xfrm>
            <a:off x="1234440" y="2575560"/>
            <a:ext cx="6197600" cy="2987040"/>
          </a:xfrm>
          <a:prstGeom prst="rect">
            <a:avLst/>
          </a:prstGeom>
        </p:spPr>
      </p:pic>
      <p:pic>
        <p:nvPicPr>
          <p:cNvPr id="5" name="图片 4"/>
          <p:cNvPicPr>
            <a:picLocks noChangeAspect="1"/>
          </p:cNvPicPr>
          <p:nvPr/>
        </p:nvPicPr>
        <p:blipFill>
          <a:blip r:embed="rId2"/>
          <a:srcRect l="8724" t="24435" r="37740" b="30455"/>
          <a:stretch>
            <a:fillRect/>
          </a:stretch>
        </p:blipFill>
        <p:spPr>
          <a:xfrm>
            <a:off x="4820920" y="1072515"/>
            <a:ext cx="5147310" cy="24409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ectangle 3"/>
          <p:cNvSpPr>
            <a:spLocks noChangeArrowheads="1"/>
          </p:cNvSpPr>
          <p:nvPr/>
        </p:nvSpPr>
        <p:spPr bwMode="auto">
          <a:xfrm>
            <a:off x="2459040" y="1701107"/>
            <a:ext cx="7273925"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zh-CN" altLang="en-US" sz="4400" b="1" dirty="0">
                <a:solidFill>
                  <a:srgbClr val="B0252A"/>
                </a:solidFill>
                <a:latin typeface="黑体" panose="02010609060101010101" charset="-122"/>
                <a:ea typeface="黑体" panose="02010609060101010101" charset="-122"/>
              </a:rPr>
              <a:t>谢谢！</a:t>
            </a:r>
            <a:endParaRPr lang="zh-CN" altLang="en-US" sz="4400" b="1" dirty="0">
              <a:solidFill>
                <a:srgbClr val="B0252A"/>
              </a:solidFill>
              <a:latin typeface="黑体" panose="02010609060101010101" charset="-122"/>
              <a:ea typeface="黑体" panose="02010609060101010101" charset="-122"/>
            </a:endParaRPr>
          </a:p>
        </p:txBody>
      </p:sp>
      <p:grpSp>
        <p:nvGrpSpPr>
          <p:cNvPr id="73" name="组合 2"/>
          <p:cNvGrpSpPr/>
          <p:nvPr/>
        </p:nvGrpSpPr>
        <p:grpSpPr>
          <a:xfrm>
            <a:off x="2003331" y="4005064"/>
            <a:ext cx="8185343" cy="1483451"/>
            <a:chOff x="467544" y="4005064"/>
            <a:chExt cx="8185343" cy="1483450"/>
          </a:xfrm>
        </p:grpSpPr>
        <p:pic>
          <p:nvPicPr>
            <p:cNvPr id="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7544" y="4009781"/>
              <a:ext cx="2589795" cy="147873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54559" y="4005064"/>
              <a:ext cx="2448170" cy="14834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6" name="Picture 7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99949" y="4005064"/>
              <a:ext cx="2352938" cy="1483450"/>
            </a:xfrm>
            <a:prstGeom prst="roundRect">
              <a:avLst>
                <a:gd name="adj" fmla="val 5755"/>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77" name="Rectangle 30"/>
          <p:cNvSpPr>
            <a:spLocks noChangeArrowheads="1"/>
          </p:cNvSpPr>
          <p:nvPr/>
        </p:nvSpPr>
        <p:spPr bwMode="auto">
          <a:xfrm>
            <a:off x="1525741" y="6101762"/>
            <a:ext cx="9142259" cy="756239"/>
          </a:xfrm>
          <a:prstGeom prst="rect">
            <a:avLst/>
          </a:pr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2700000" scaled="1"/>
            <a:tileRect/>
          </a:gradFill>
          <a:ln w="9525">
            <a:solidFill>
              <a:srgbClr val="B2B2B2"/>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i="1">
              <a:latin typeface="Times New Roman" panose="02020603050405020304" pitchFamily="18" charset="0"/>
              <a:ea typeface="黑体" panose="02010609060101010101" charset="-122"/>
              <a:cs typeface="Times New Roman" panose="02020603050405020304" pitchFamily="18" charset="0"/>
            </a:endParaRPr>
          </a:p>
        </p:txBody>
      </p:sp>
    </p:spTree>
  </p:cSld>
  <p:clrMapOvr>
    <a:masterClrMapping/>
  </p:clrMapOvr>
</p:sld>
</file>

<file path=ppt/tags/tag1.xml><?xml version="1.0" encoding="utf-8"?>
<p:tagLst xmlns:p="http://schemas.openxmlformats.org/presentationml/2006/main">
  <p:tag name="KSO_WM_UNIT_PLACING_PICTURE_USER_VIEWPORT" val="{&quot;height&quot;:8931,&quot;width&quot;:15877}"/>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PPT_Template</Template>
  <TotalTime>0</TotalTime>
  <Words>340</Words>
  <Application>WPS 演示</Application>
  <PresentationFormat>宽屏</PresentationFormat>
  <Paragraphs>30</Paragraphs>
  <Slides>9</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9</vt:i4>
      </vt:variant>
    </vt:vector>
  </HeadingPairs>
  <TitlesOfParts>
    <vt:vector size="22" baseType="lpstr">
      <vt:lpstr>Arial</vt:lpstr>
      <vt:lpstr>宋体</vt:lpstr>
      <vt:lpstr>Wingdings</vt:lpstr>
      <vt:lpstr>Times New Roman</vt:lpstr>
      <vt:lpstr>楷体</vt:lpstr>
      <vt:lpstr>黑体</vt:lpstr>
      <vt:lpstr>等线</vt:lpstr>
      <vt:lpstr>微软雅黑</vt:lpstr>
      <vt:lpstr>Arial Unicode MS</vt:lpstr>
      <vt:lpstr>等线 Light</vt:lpstr>
      <vt:lpstr>Calibri Light</vt:lpstr>
      <vt:lpstr>Calibri</vt:lpstr>
      <vt:lpstr>Office 主题​​</vt:lpstr>
      <vt:lpstr>PowerPoint 演示文稿</vt:lpstr>
      <vt:lpstr>背 景</vt:lpstr>
      <vt:lpstr>问题的定义和挑战</vt:lpstr>
      <vt:lpstr>协议和框架</vt:lpstr>
      <vt:lpstr>协议和框架</vt:lpstr>
      <vt:lpstr>协议与框架</vt:lpstr>
      <vt:lpstr>协议与框架</vt:lpstr>
      <vt:lpstr>DISCUSSION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吕 春阳</dc:creator>
  <cp:lastModifiedBy>朱永超</cp:lastModifiedBy>
  <cp:revision>11</cp:revision>
  <dcterms:created xsi:type="dcterms:W3CDTF">2020-03-27T07:27:00Z</dcterms:created>
  <dcterms:modified xsi:type="dcterms:W3CDTF">2021-11-03T18:06:59Z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2052-11.1.0.10395</vt:lpwstr>
  </property>
  <property fmtid="{D5CDD505-2E9C-101B-9397-08002B2CF9AE}" pid="3" name="ICV">
    <vt:lpwstr>01D863B744084E82BC93029C0D6E6ECA</vt:lpwstr>
  </property>
</Properties>
</file>