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to.data.socrata.com/dataset/King-County-Sheriff-s-Office/4h35-4mtu" TargetMode="External"/><Relationship Id="rId2" Type="http://schemas.openxmlformats.org/officeDocument/2006/relationships/hyperlink" Target="http://worldpopulationreview.com/us-counties/wa/king-county-popul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oursquare.com/" TargetMode="External"/><Relationship Id="rId4" Type="http://schemas.openxmlformats.org/officeDocument/2006/relationships/hyperlink" Target="https://simplemaps.com/data/us-citi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29B2-0B6D-4C86-8033-3D98C024B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Analyzing King County Crime using Geographic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058CC-A3AB-4CA2-B950-FAB749C79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23101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1A62-405E-4AE8-9B29-0C15A5A6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Analyzing Crime Rate Using Location Data is Valuable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D43E-5323-478A-977F-788B53D9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House buyers or renters who want to settle in relatively safe neighborhood can use this as a rough guidance by examining the surrounding venues.</a:t>
            </a:r>
          </a:p>
          <a:p>
            <a:pPr lvl="0"/>
            <a:r>
              <a:rPr lang="en-US" dirty="0"/>
              <a:t>Optimize allocation of police patrol resources based on surroundings in the locations.</a:t>
            </a:r>
          </a:p>
          <a:p>
            <a:pPr lvl="0"/>
            <a:r>
              <a:rPr lang="en-US" dirty="0"/>
              <a:t>Optimize use of County funds to improve public safety.</a:t>
            </a:r>
          </a:p>
          <a:p>
            <a:pPr lvl="0"/>
            <a:r>
              <a:rPr lang="en-US" dirty="0"/>
              <a:t>… and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3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3A98-A59E-469D-89DB-624F5EA0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BE7B-5813-4D4F-A72E-08707E0D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King County Population by City</a:t>
            </a:r>
            <a:r>
              <a:rPr lang="en-US" dirty="0"/>
              <a:t>: </a:t>
            </a:r>
            <a:r>
              <a:rPr lang="en-US" u="sng" dirty="0">
                <a:hlinkClick r:id="rId2"/>
              </a:rPr>
              <a:t>http://worldpopulationreview.com/us-counties/wa/king-county-population/</a:t>
            </a:r>
            <a:endParaRPr lang="en-US" dirty="0"/>
          </a:p>
          <a:p>
            <a:pPr lvl="0"/>
            <a:r>
              <a:rPr lang="en-US" b="1" dirty="0"/>
              <a:t>King County Sheriff's Office Crime Data</a:t>
            </a:r>
            <a:r>
              <a:rPr lang="en-US" dirty="0"/>
              <a:t>: </a:t>
            </a:r>
            <a:r>
              <a:rPr lang="en-US" u="sng" dirty="0">
                <a:hlinkClick r:id="rId3"/>
              </a:rPr>
              <a:t>https://moto.data.socrata.com/dataset/King-County-Sheriff-s-Office/4h35-4mtu</a:t>
            </a:r>
            <a:endParaRPr lang="en-US" dirty="0"/>
          </a:p>
          <a:p>
            <a:pPr lvl="0"/>
            <a:r>
              <a:rPr lang="en-US" b="1" dirty="0" err="1"/>
              <a:t>Simplemaps</a:t>
            </a:r>
            <a:r>
              <a:rPr lang="en-US" b="1" dirty="0"/>
              <a:t> Geographic Data</a:t>
            </a:r>
            <a:r>
              <a:rPr lang="en-US" dirty="0"/>
              <a:t>: </a:t>
            </a:r>
            <a:r>
              <a:rPr lang="en-US" u="sng" dirty="0">
                <a:hlinkClick r:id="rId4"/>
              </a:rPr>
              <a:t>https://simplemaps.com/data/us-cities</a:t>
            </a:r>
            <a:endParaRPr lang="en-US" dirty="0"/>
          </a:p>
          <a:p>
            <a:pPr lvl="0"/>
            <a:r>
              <a:rPr lang="en-US" b="1" dirty="0" err="1"/>
              <a:t>FourSqure</a:t>
            </a:r>
            <a:r>
              <a:rPr lang="en-US" b="1" dirty="0"/>
              <a:t> API Location Data</a:t>
            </a:r>
            <a:r>
              <a:rPr lang="en-US" dirty="0"/>
              <a:t>: </a:t>
            </a:r>
            <a:r>
              <a:rPr lang="en-US" u="sng" dirty="0">
                <a:hlinkClick r:id="rId5"/>
              </a:rPr>
              <a:t>http://www.foursquare.com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7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21B7-DD33-42F7-80E2-8AA514D4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Final Dataset after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63383-E7DB-472F-9CAC-782F05CB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823E4-5CF8-45ED-A6E5-2C5CEE34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03" y="2824069"/>
            <a:ext cx="10788604" cy="1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8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BA71A-DCDE-4F70-B1B4-A3D15A53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cap="none" dirty="0"/>
              <a:t>Crime per 100K Population by City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B159B3-F40D-4BD8-8E2E-DA07D146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2229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Incidents: 2019 Jan – August</a:t>
            </a:r>
          </a:p>
          <a:p>
            <a:r>
              <a:rPr lang="en-US" dirty="0">
                <a:solidFill>
                  <a:schemeClr val="bg1"/>
                </a:solidFill>
              </a:rPr>
              <a:t>Population: growth projected to 2018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301339-6A79-4F40-9AD5-9ECFD7B1877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135869"/>
            <a:ext cx="6489819" cy="46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3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9982E-8861-421D-8B3A-6E896EDD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cap="none" dirty="0"/>
              <a:t>Correlation Matrix Heatmap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61600A-BA2D-42D8-AE13-C3D7A3941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23973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 correlation between features and target due to sparsity</a:t>
            </a:r>
          </a:p>
          <a:p>
            <a:r>
              <a:rPr lang="en-US" dirty="0">
                <a:solidFill>
                  <a:schemeClr val="bg1"/>
                </a:solidFill>
              </a:rPr>
              <a:t>Some features are strongly correlated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637022-BC65-41CF-845B-874D7E21006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23" y="1111641"/>
            <a:ext cx="5187017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F973B-8EA5-44C5-AD9F-0707AB10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cap="none" dirty="0"/>
              <a:t>Ridge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05582F-FDB5-41EB-882C-C276F65D9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7"/>
            <a:ext cx="3409782" cy="37084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 Validation applied to determine the optimal tuning parameter Alpha</a:t>
            </a:r>
          </a:p>
          <a:p>
            <a:r>
              <a:rPr lang="en-US" dirty="0">
                <a:solidFill>
                  <a:schemeClr val="bg1"/>
                </a:solidFill>
              </a:rPr>
              <a:t>Most positive/negative coefficients: crime happen more frequently in neighborhoods that has more venues that people visit on daily basis</a:t>
            </a:r>
          </a:p>
          <a:p>
            <a:r>
              <a:rPr lang="en-US" dirty="0">
                <a:solidFill>
                  <a:schemeClr val="bg1"/>
                </a:solidFill>
              </a:rPr>
              <a:t>Model MSE: 0.0547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1D4231-FEC2-476E-BDFE-A911D25E499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73285" y="1111641"/>
            <a:ext cx="4926293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5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F973B-8EA5-44C5-AD9F-0707AB10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cap="none" dirty="0"/>
              <a:t>Principle Component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05582F-FDB5-41EB-882C-C276F65D9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7"/>
            <a:ext cx="3409782" cy="2515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 Validation applied to determine best n-components</a:t>
            </a:r>
          </a:p>
          <a:p>
            <a:r>
              <a:rPr lang="en-US" dirty="0">
                <a:solidFill>
                  <a:schemeClr val="bg1"/>
                </a:solidFill>
              </a:rPr>
              <a:t>Model MSE: 0.0569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65A381-199D-4F83-A60D-013FD0C97F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9582" y="1182380"/>
            <a:ext cx="4118248" cy="48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FF44-A4E5-4D6A-BDE6-82AAF701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BFEA-E102-46E1-B3DA-C1B7A6F7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735814"/>
          </a:xfrm>
        </p:spPr>
        <p:txBody>
          <a:bodyPr/>
          <a:lstStyle/>
          <a:p>
            <a:r>
              <a:rPr lang="en-US" dirty="0"/>
              <a:t>Crime rate seems to be correlated with the venues data</a:t>
            </a:r>
          </a:p>
          <a:p>
            <a:r>
              <a:rPr lang="en-US" dirty="0"/>
              <a:t>Ridge regression seems to be better in terms of prediction</a:t>
            </a:r>
          </a:p>
          <a:p>
            <a:r>
              <a:rPr lang="en-US" dirty="0"/>
              <a:t>Ridge regression also yields interpretable results where we could see the most predictive features associated with crime rate</a:t>
            </a:r>
          </a:p>
          <a:p>
            <a:r>
              <a:rPr lang="en-US" dirty="0"/>
              <a:t>Venues that people visit on daily basis will have more crimes, whereas places that people don't visit regularly have less crimes</a:t>
            </a:r>
          </a:p>
        </p:txBody>
      </p:sp>
    </p:spTree>
    <p:extLst>
      <p:ext uri="{BB962C8B-B14F-4D97-AF65-F5344CB8AC3E}">
        <p14:creationId xmlns:p14="http://schemas.microsoft.com/office/powerpoint/2010/main" val="941360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Analyzing King County Crime using Geographic Data</vt:lpstr>
      <vt:lpstr>Analyzing Crime Rate Using Location Data is Valuable for</vt:lpstr>
      <vt:lpstr>Data Source</vt:lpstr>
      <vt:lpstr>Final Dataset after Cleaning</vt:lpstr>
      <vt:lpstr>Crime per 100K Population by City</vt:lpstr>
      <vt:lpstr>Correlation Matrix Heatmap</vt:lpstr>
      <vt:lpstr>Ridge Regression</vt:lpstr>
      <vt:lpstr>Principle Component Regression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King County Crime using Geographic Data</dc:title>
  <dc:creator>Zhang, Yechao</dc:creator>
  <cp:lastModifiedBy>Zhang, Yechao</cp:lastModifiedBy>
  <cp:revision>1</cp:revision>
  <dcterms:created xsi:type="dcterms:W3CDTF">2019-09-27T01:24:39Z</dcterms:created>
  <dcterms:modified xsi:type="dcterms:W3CDTF">2019-09-27T01:30:18Z</dcterms:modified>
</cp:coreProperties>
</file>