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3"/>
  </p:notesMasterIdLst>
  <p:sldIdLst>
    <p:sldId id="268" r:id="rId2"/>
    <p:sldId id="274" r:id="rId3"/>
    <p:sldId id="275" r:id="rId4"/>
    <p:sldId id="276" r:id="rId5"/>
    <p:sldId id="279" r:id="rId6"/>
    <p:sldId id="281" r:id="rId7"/>
    <p:sldId id="282" r:id="rId8"/>
    <p:sldId id="283" r:id="rId9"/>
    <p:sldId id="284" r:id="rId10"/>
    <p:sldId id="285" r:id="rId11"/>
    <p:sldId id="286" r:id="rId12"/>
  </p:sldIdLst>
  <p:sldSz cx="9144000" cy="5143500" type="screen16x9"/>
  <p:notesSz cx="6858000" cy="9144000"/>
  <p:embeddedFontLst>
    <p:embeddedFont>
      <p:font typeface="Fredoka One" panose="02000000000000000000" pitchFamily="2" charset="0"/>
      <p:regular r:id="rId14"/>
    </p:embeddedFont>
    <p:embeddedFont>
      <p:font typeface="Open Sans" panose="020B0606030504020204" pitchFamily="34" charset="0"/>
      <p:regular r:id="rId15"/>
      <p:bold r:id="rId16"/>
      <p:italic r:id="rId17"/>
      <p:boldItalic r:id="rId18"/>
    </p:embeddedFont>
    <p:embeddedFont>
      <p:font typeface="Roboto Slab" pitchFamily="2"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A3533-FA0C-4A5B-94E1-030493BF0F0A}" v="4" dt="2024-02-11T16:55:23.005"/>
    <p1510:client id="{15A86F4D-1446-4DC1-A914-5308B5F8CE2A}" v="173" dt="2024-02-12T08:14:18.600"/>
  </p1510:revLst>
</p1510:revInfo>
</file>

<file path=ppt/tableStyles.xml><?xml version="1.0" encoding="utf-8"?>
<a:tblStyleLst xmlns:a="http://schemas.openxmlformats.org/drawingml/2006/main" def="{C2682FFE-376A-4131-8B1B-A335FFAB0E6F}">
  <a:tblStyle styleId="{C2682FFE-376A-4131-8B1B-A335FFAB0E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94464" autoAdjust="0"/>
  </p:normalViewPr>
  <p:slideViewPr>
    <p:cSldViewPr snapToGrid="0">
      <p:cViewPr varScale="1">
        <p:scale>
          <a:sx n="93" d="100"/>
          <a:sy n="93" d="100"/>
        </p:scale>
        <p:origin x="4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ur Das" userId="3002a4a4e49f1d63" providerId="LiveId" clId="{15A86F4D-1446-4DC1-A914-5308B5F8CE2A}"/>
    <pc:docChg chg="undo custSel addSld delSld modSld sldOrd">
      <pc:chgData name="Ankur Das" userId="3002a4a4e49f1d63" providerId="LiveId" clId="{15A86F4D-1446-4DC1-A914-5308B5F8CE2A}" dt="2024-02-12T08:14:37.498" v="2189" actId="1076"/>
      <pc:docMkLst>
        <pc:docMk/>
      </pc:docMkLst>
      <pc:sldChg chg="modSp del mod">
        <pc:chgData name="Ankur Das" userId="3002a4a4e49f1d63" providerId="LiveId" clId="{15A86F4D-1446-4DC1-A914-5308B5F8CE2A}" dt="2024-02-11T19:00:26.592" v="1602" actId="47"/>
        <pc:sldMkLst>
          <pc:docMk/>
          <pc:sldMk cId="0" sldId="256"/>
        </pc:sldMkLst>
        <pc:spChg chg="mod">
          <ac:chgData name="Ankur Das" userId="3002a4a4e49f1d63" providerId="LiveId" clId="{15A86F4D-1446-4DC1-A914-5308B5F8CE2A}" dt="2024-02-11T17:17:17.794" v="36" actId="21"/>
          <ac:spMkLst>
            <pc:docMk/>
            <pc:sldMk cId="0" sldId="256"/>
            <ac:spMk id="1789" creationId="{00000000-0000-0000-0000-000000000000}"/>
          </ac:spMkLst>
        </pc:spChg>
      </pc:sldChg>
      <pc:sldChg chg="del">
        <pc:chgData name="Ankur Das" userId="3002a4a4e49f1d63" providerId="LiveId" clId="{15A86F4D-1446-4DC1-A914-5308B5F8CE2A}" dt="2024-02-11T19:00:27.973" v="1603" actId="47"/>
        <pc:sldMkLst>
          <pc:docMk/>
          <pc:sldMk cId="0" sldId="257"/>
        </pc:sldMkLst>
      </pc:sldChg>
      <pc:sldChg chg="add del">
        <pc:chgData name="Ankur Das" userId="3002a4a4e49f1d63" providerId="LiveId" clId="{15A86F4D-1446-4DC1-A914-5308B5F8CE2A}" dt="2024-02-11T18:26:20.883" v="1152" actId="47"/>
        <pc:sldMkLst>
          <pc:docMk/>
          <pc:sldMk cId="950475778" sldId="258"/>
        </pc:sldMkLst>
      </pc:sldChg>
      <pc:sldChg chg="del">
        <pc:chgData name="Ankur Das" userId="3002a4a4e49f1d63" providerId="LiveId" clId="{15A86F4D-1446-4DC1-A914-5308B5F8CE2A}" dt="2024-02-11T19:00:28.943" v="1604" actId="47"/>
        <pc:sldMkLst>
          <pc:docMk/>
          <pc:sldMk cId="0" sldId="259"/>
        </pc:sldMkLst>
      </pc:sldChg>
      <pc:sldChg chg="add del">
        <pc:chgData name="Ankur Das" userId="3002a4a4e49f1d63" providerId="LiveId" clId="{15A86F4D-1446-4DC1-A914-5308B5F8CE2A}" dt="2024-02-11T19:00:50.453" v="1609" actId="47"/>
        <pc:sldMkLst>
          <pc:docMk/>
          <pc:sldMk cId="1304565689" sldId="260"/>
        </pc:sldMkLst>
      </pc:sldChg>
      <pc:sldChg chg="add del">
        <pc:chgData name="Ankur Das" userId="3002a4a4e49f1d63" providerId="LiveId" clId="{15A86F4D-1446-4DC1-A914-5308B5F8CE2A}" dt="2024-02-11T19:00:51.943" v="1610" actId="47"/>
        <pc:sldMkLst>
          <pc:docMk/>
          <pc:sldMk cId="3573334490" sldId="261"/>
        </pc:sldMkLst>
      </pc:sldChg>
      <pc:sldChg chg="add del">
        <pc:chgData name="Ankur Das" userId="3002a4a4e49f1d63" providerId="LiveId" clId="{15A86F4D-1446-4DC1-A914-5308B5F8CE2A}" dt="2024-02-11T19:00:52.853" v="1611" actId="47"/>
        <pc:sldMkLst>
          <pc:docMk/>
          <pc:sldMk cId="2873856796" sldId="262"/>
        </pc:sldMkLst>
      </pc:sldChg>
      <pc:sldChg chg="modSp del mod">
        <pc:chgData name="Ankur Das" userId="3002a4a4e49f1d63" providerId="LiveId" clId="{15A86F4D-1446-4DC1-A914-5308B5F8CE2A}" dt="2024-02-11T19:00:57.110" v="1613" actId="47"/>
        <pc:sldMkLst>
          <pc:docMk/>
          <pc:sldMk cId="0" sldId="263"/>
        </pc:sldMkLst>
        <pc:grpChg chg="mod">
          <ac:chgData name="Ankur Das" userId="3002a4a4e49f1d63" providerId="LiveId" clId="{15A86F4D-1446-4DC1-A914-5308B5F8CE2A}" dt="2024-02-11T17:52:58.842" v="605" actId="1076"/>
          <ac:grpSpMkLst>
            <pc:docMk/>
            <pc:sldMk cId="0" sldId="263"/>
            <ac:grpSpMk id="1917" creationId="{00000000-0000-0000-0000-000000000000}"/>
          </ac:grpSpMkLst>
        </pc:grpChg>
      </pc:sldChg>
      <pc:sldChg chg="add del">
        <pc:chgData name="Ankur Das" userId="3002a4a4e49f1d63" providerId="LiveId" clId="{15A86F4D-1446-4DC1-A914-5308B5F8CE2A}" dt="2024-02-11T19:12:39.766" v="1768" actId="47"/>
        <pc:sldMkLst>
          <pc:docMk/>
          <pc:sldMk cId="997776450" sldId="264"/>
        </pc:sldMkLst>
      </pc:sldChg>
      <pc:sldChg chg="modSp del mod">
        <pc:chgData name="Ankur Das" userId="3002a4a4e49f1d63" providerId="LiveId" clId="{15A86F4D-1446-4DC1-A914-5308B5F8CE2A}" dt="2024-02-11T19:12:40.606" v="1770" actId="47"/>
        <pc:sldMkLst>
          <pc:docMk/>
          <pc:sldMk cId="0" sldId="265"/>
        </pc:sldMkLst>
        <pc:graphicFrameChg chg="mod">
          <ac:chgData name="Ankur Das" userId="3002a4a4e49f1d63" providerId="LiveId" clId="{15A86F4D-1446-4DC1-A914-5308B5F8CE2A}" dt="2024-02-11T17:13:01.389" v="7" actId="1076"/>
          <ac:graphicFrameMkLst>
            <pc:docMk/>
            <pc:sldMk cId="0" sldId="265"/>
            <ac:graphicFrameMk id="1972" creationId="{00000000-0000-0000-0000-000000000000}"/>
          </ac:graphicFrameMkLst>
        </pc:graphicFrameChg>
      </pc:sldChg>
      <pc:sldChg chg="del ord">
        <pc:chgData name="Ankur Das" userId="3002a4a4e49f1d63" providerId="LiveId" clId="{15A86F4D-1446-4DC1-A914-5308B5F8CE2A}" dt="2024-02-11T18:26:01.831" v="1151" actId="47"/>
        <pc:sldMkLst>
          <pc:docMk/>
          <pc:sldMk cId="0" sldId="266"/>
        </pc:sldMkLst>
      </pc:sldChg>
      <pc:sldChg chg="addSp delSp modSp new del mod ord">
        <pc:chgData name="Ankur Das" userId="3002a4a4e49f1d63" providerId="LiveId" clId="{15A86F4D-1446-4DC1-A914-5308B5F8CE2A}" dt="2024-02-11T17:35:06.348" v="432" actId="47"/>
        <pc:sldMkLst>
          <pc:docMk/>
          <pc:sldMk cId="309599512" sldId="267"/>
        </pc:sldMkLst>
        <pc:spChg chg="add del mod">
          <ac:chgData name="Ankur Das" userId="3002a4a4e49f1d63" providerId="LiveId" clId="{15A86F4D-1446-4DC1-A914-5308B5F8CE2A}" dt="2024-02-11T17:17:14.062" v="25"/>
          <ac:spMkLst>
            <pc:docMk/>
            <pc:sldMk cId="309599512" sldId="267"/>
            <ac:spMk id="2" creationId="{01306702-B2D2-1E8D-8C28-63E8582ACA6E}"/>
          </ac:spMkLst>
        </pc:spChg>
        <pc:spChg chg="add del mod">
          <ac:chgData name="Ankur Das" userId="3002a4a4e49f1d63" providerId="LiveId" clId="{15A86F4D-1446-4DC1-A914-5308B5F8CE2A}" dt="2024-02-11T17:25:37.560" v="164" actId="21"/>
          <ac:spMkLst>
            <pc:docMk/>
            <pc:sldMk cId="309599512" sldId="267"/>
            <ac:spMk id="3" creationId="{F7E3CBC9-D9F4-EF90-E787-99983DADE43C}"/>
          </ac:spMkLst>
        </pc:spChg>
        <pc:spChg chg="add del mod">
          <ac:chgData name="Ankur Das" userId="3002a4a4e49f1d63" providerId="LiveId" clId="{15A86F4D-1446-4DC1-A914-5308B5F8CE2A}" dt="2024-02-11T17:25:43.481" v="166" actId="21"/>
          <ac:spMkLst>
            <pc:docMk/>
            <pc:sldMk cId="309599512" sldId="267"/>
            <ac:spMk id="4" creationId="{697572DB-DDB3-29FF-A45C-37F9D7C0EA99}"/>
          </ac:spMkLst>
        </pc:spChg>
        <pc:spChg chg="add del mod">
          <ac:chgData name="Ankur Das" userId="3002a4a4e49f1d63" providerId="LiveId" clId="{15A86F4D-1446-4DC1-A914-5308B5F8CE2A}" dt="2024-02-11T17:25:37.560" v="164" actId="21"/>
          <ac:spMkLst>
            <pc:docMk/>
            <pc:sldMk cId="309599512" sldId="267"/>
            <ac:spMk id="5" creationId="{6E5B6991-7B85-CEA2-EE15-F736251FEF53}"/>
          </ac:spMkLst>
        </pc:spChg>
        <pc:spChg chg="add del mod">
          <ac:chgData name="Ankur Das" userId="3002a4a4e49f1d63" providerId="LiveId" clId="{15A86F4D-1446-4DC1-A914-5308B5F8CE2A}" dt="2024-02-11T17:25:37.560" v="164" actId="21"/>
          <ac:spMkLst>
            <pc:docMk/>
            <pc:sldMk cId="309599512" sldId="267"/>
            <ac:spMk id="6" creationId="{384E2889-F79E-E2E1-5BD0-8763BE28D905}"/>
          </ac:spMkLst>
        </pc:spChg>
        <pc:spChg chg="add del mod">
          <ac:chgData name="Ankur Das" userId="3002a4a4e49f1d63" providerId="LiveId" clId="{15A86F4D-1446-4DC1-A914-5308B5F8CE2A}" dt="2024-02-11T17:35:03.256" v="431" actId="21"/>
          <ac:spMkLst>
            <pc:docMk/>
            <pc:sldMk cId="309599512" sldId="267"/>
            <ac:spMk id="7" creationId="{6ED4F95E-502A-C3DB-5CDC-E81B425B73E9}"/>
          </ac:spMkLst>
        </pc:spChg>
      </pc:sldChg>
      <pc:sldChg chg="addSp modSp new mod ord">
        <pc:chgData name="Ankur Das" userId="3002a4a4e49f1d63" providerId="LiveId" clId="{15A86F4D-1446-4DC1-A914-5308B5F8CE2A}" dt="2024-02-12T08:12:54.004" v="2182" actId="1076"/>
        <pc:sldMkLst>
          <pc:docMk/>
          <pc:sldMk cId="30662163" sldId="268"/>
        </pc:sldMkLst>
        <pc:spChg chg="add mod">
          <ac:chgData name="Ankur Das" userId="3002a4a4e49f1d63" providerId="LiveId" clId="{15A86F4D-1446-4DC1-A914-5308B5F8CE2A}" dt="2024-02-12T08:12:34.581" v="2176" actId="20577"/>
          <ac:spMkLst>
            <pc:docMk/>
            <pc:sldMk cId="30662163" sldId="268"/>
            <ac:spMk id="2" creationId="{FE36E9A6-AC5B-7460-4DA5-173C78A4B1AC}"/>
          </ac:spMkLst>
        </pc:spChg>
        <pc:spChg chg="add mod">
          <ac:chgData name="Ankur Das" userId="3002a4a4e49f1d63" providerId="LiveId" clId="{15A86F4D-1446-4DC1-A914-5308B5F8CE2A}" dt="2024-02-11T19:16:53.671" v="1886" actId="113"/>
          <ac:spMkLst>
            <pc:docMk/>
            <pc:sldMk cId="30662163" sldId="268"/>
            <ac:spMk id="3" creationId="{F7E3CBC9-D9F4-EF90-E787-99983DADE43C}"/>
          </ac:spMkLst>
        </pc:spChg>
        <pc:spChg chg="add mod">
          <ac:chgData name="Ankur Das" userId="3002a4a4e49f1d63" providerId="LiveId" clId="{15A86F4D-1446-4DC1-A914-5308B5F8CE2A}" dt="2024-02-11T17:31:32.805" v="332" actId="1076"/>
          <ac:spMkLst>
            <pc:docMk/>
            <pc:sldMk cId="30662163" sldId="268"/>
            <ac:spMk id="4" creationId="{697572DB-DDB3-29FF-A45C-37F9D7C0EA99}"/>
          </ac:spMkLst>
        </pc:spChg>
        <pc:spChg chg="add mod">
          <ac:chgData name="Ankur Das" userId="3002a4a4e49f1d63" providerId="LiveId" clId="{15A86F4D-1446-4DC1-A914-5308B5F8CE2A}" dt="2024-02-11T17:31:36.794" v="333" actId="1076"/>
          <ac:spMkLst>
            <pc:docMk/>
            <pc:sldMk cId="30662163" sldId="268"/>
            <ac:spMk id="5" creationId="{6E5B6991-7B85-CEA2-EE15-F736251FEF53}"/>
          </ac:spMkLst>
        </pc:spChg>
        <pc:spChg chg="add mod">
          <ac:chgData name="Ankur Das" userId="3002a4a4e49f1d63" providerId="LiveId" clId="{15A86F4D-1446-4DC1-A914-5308B5F8CE2A}" dt="2024-02-11T19:16:49.344" v="1885" actId="113"/>
          <ac:spMkLst>
            <pc:docMk/>
            <pc:sldMk cId="30662163" sldId="268"/>
            <ac:spMk id="6" creationId="{384E2889-F79E-E2E1-5BD0-8763BE28D905}"/>
          </ac:spMkLst>
        </pc:spChg>
        <pc:spChg chg="add mod">
          <ac:chgData name="Ankur Das" userId="3002a4a4e49f1d63" providerId="LiveId" clId="{15A86F4D-1446-4DC1-A914-5308B5F8CE2A}" dt="2024-02-12T08:12:54.004" v="2182" actId="1076"/>
          <ac:spMkLst>
            <pc:docMk/>
            <pc:sldMk cId="30662163" sldId="268"/>
            <ac:spMk id="7" creationId="{7FBE6806-9C92-B540-234B-AA339D049DC6}"/>
          </ac:spMkLst>
        </pc:spChg>
      </pc:sldChg>
      <pc:sldChg chg="add del ord">
        <pc:chgData name="Ankur Das" userId="3002a4a4e49f1d63" providerId="LiveId" clId="{15A86F4D-1446-4DC1-A914-5308B5F8CE2A}" dt="2024-02-11T17:46:22.618" v="502" actId="47"/>
        <pc:sldMkLst>
          <pc:docMk/>
          <pc:sldMk cId="3615904440" sldId="269"/>
        </pc:sldMkLst>
      </pc:sldChg>
      <pc:sldChg chg="delSp add del mod delAnim">
        <pc:chgData name="Ankur Das" userId="3002a4a4e49f1d63" providerId="LiveId" clId="{15A86F4D-1446-4DC1-A914-5308B5F8CE2A}" dt="2024-02-11T19:00:47.270" v="1608" actId="47"/>
        <pc:sldMkLst>
          <pc:docMk/>
          <pc:sldMk cId="3152234754" sldId="270"/>
        </pc:sldMkLst>
        <pc:picChg chg="del">
          <ac:chgData name="Ankur Das" userId="3002a4a4e49f1d63" providerId="LiveId" clId="{15A86F4D-1446-4DC1-A914-5308B5F8CE2A}" dt="2024-02-11T19:00:45.204" v="1607" actId="478"/>
          <ac:picMkLst>
            <pc:docMk/>
            <pc:sldMk cId="3152234754" sldId="270"/>
            <ac:picMk id="6" creationId="{6207B78E-BC6D-2687-C4B1-43A93E31EB51}"/>
          </ac:picMkLst>
        </pc:picChg>
      </pc:sldChg>
      <pc:sldChg chg="add del">
        <pc:chgData name="Ankur Das" userId="3002a4a4e49f1d63" providerId="LiveId" clId="{15A86F4D-1446-4DC1-A914-5308B5F8CE2A}" dt="2024-02-11T19:00:54.275" v="1612" actId="47"/>
        <pc:sldMkLst>
          <pc:docMk/>
          <pc:sldMk cId="906999046" sldId="271"/>
        </pc:sldMkLst>
      </pc:sldChg>
      <pc:sldChg chg="add del">
        <pc:chgData name="Ankur Das" userId="3002a4a4e49f1d63" providerId="LiveId" clId="{15A86F4D-1446-4DC1-A914-5308B5F8CE2A}" dt="2024-02-11T19:12:40.466" v="1769" actId="47"/>
        <pc:sldMkLst>
          <pc:docMk/>
          <pc:sldMk cId="3806338581" sldId="272"/>
        </pc:sldMkLst>
      </pc:sldChg>
      <pc:sldChg chg="add del">
        <pc:chgData name="Ankur Das" userId="3002a4a4e49f1d63" providerId="LiveId" clId="{15A86F4D-1446-4DC1-A914-5308B5F8CE2A}" dt="2024-02-11T19:12:41.358" v="1771" actId="47"/>
        <pc:sldMkLst>
          <pc:docMk/>
          <pc:sldMk cId="1645963466" sldId="273"/>
        </pc:sldMkLst>
      </pc:sldChg>
      <pc:sldChg chg="addSp delSp modSp new mod ord">
        <pc:chgData name="Ankur Das" userId="3002a4a4e49f1d63" providerId="LiveId" clId="{15A86F4D-1446-4DC1-A914-5308B5F8CE2A}" dt="2024-02-11T18:08:00.654" v="882" actId="20577"/>
        <pc:sldMkLst>
          <pc:docMk/>
          <pc:sldMk cId="1813907514" sldId="274"/>
        </pc:sldMkLst>
        <pc:spChg chg="del">
          <ac:chgData name="Ankur Das" userId="3002a4a4e49f1d63" providerId="LiveId" clId="{15A86F4D-1446-4DC1-A914-5308B5F8CE2A}" dt="2024-02-11T17:35:09.329" v="433"/>
          <ac:spMkLst>
            <pc:docMk/>
            <pc:sldMk cId="1813907514" sldId="274"/>
            <ac:spMk id="2" creationId="{CE3F14A3-3CF0-92E6-89C3-A7738CBFF8C0}"/>
          </ac:spMkLst>
        </pc:spChg>
        <pc:spChg chg="add del mod">
          <ac:chgData name="Ankur Das" userId="3002a4a4e49f1d63" providerId="LiveId" clId="{15A86F4D-1446-4DC1-A914-5308B5F8CE2A}" dt="2024-02-11T17:36:38.596" v="452"/>
          <ac:spMkLst>
            <pc:docMk/>
            <pc:sldMk cId="1813907514" sldId="274"/>
            <ac:spMk id="3" creationId="{E8A61AA5-3F1D-B9B9-3976-04EB9AAE98C5}"/>
          </ac:spMkLst>
        </pc:spChg>
        <pc:spChg chg="add mod">
          <ac:chgData name="Ankur Das" userId="3002a4a4e49f1d63" providerId="LiveId" clId="{15A86F4D-1446-4DC1-A914-5308B5F8CE2A}" dt="2024-02-11T18:08:00.654" v="882" actId="20577"/>
          <ac:spMkLst>
            <pc:docMk/>
            <pc:sldMk cId="1813907514" sldId="274"/>
            <ac:spMk id="4" creationId="{9667FBBE-5F73-8BE4-0022-3F5570056435}"/>
          </ac:spMkLst>
        </pc:spChg>
        <pc:spChg chg="add del mod">
          <ac:chgData name="Ankur Das" userId="3002a4a4e49f1d63" providerId="LiveId" clId="{15A86F4D-1446-4DC1-A914-5308B5F8CE2A}" dt="2024-02-11T17:45:00.323" v="496" actId="478"/>
          <ac:spMkLst>
            <pc:docMk/>
            <pc:sldMk cId="1813907514" sldId="274"/>
            <ac:spMk id="5" creationId="{754D4D19-EB36-2AF0-1B7C-7C79D541F691}"/>
          </ac:spMkLst>
        </pc:spChg>
        <pc:spChg chg="add mod">
          <ac:chgData name="Ankur Das" userId="3002a4a4e49f1d63" providerId="LiveId" clId="{15A86F4D-1446-4DC1-A914-5308B5F8CE2A}" dt="2024-02-11T17:45:19.390" v="501" actId="1076"/>
          <ac:spMkLst>
            <pc:docMk/>
            <pc:sldMk cId="1813907514" sldId="274"/>
            <ac:spMk id="7" creationId="{6ED4F95E-502A-C3DB-5CDC-E81B425B73E9}"/>
          </ac:spMkLst>
        </pc:spChg>
        <pc:picChg chg="add mod">
          <ac:chgData name="Ankur Das" userId="3002a4a4e49f1d63" providerId="LiveId" clId="{15A86F4D-1446-4DC1-A914-5308B5F8CE2A}" dt="2024-02-11T17:44:09.142" v="489" actId="14100"/>
          <ac:picMkLst>
            <pc:docMk/>
            <pc:sldMk cId="1813907514" sldId="274"/>
            <ac:picMk id="1026" creationId="{1006ACE7-3828-C575-58F6-75D7953DE35A}"/>
          </ac:picMkLst>
        </pc:picChg>
      </pc:sldChg>
      <pc:sldChg chg="addSp delSp modSp add mod">
        <pc:chgData name="Ankur Das" userId="3002a4a4e49f1d63" providerId="LiveId" clId="{15A86F4D-1446-4DC1-A914-5308B5F8CE2A}" dt="2024-02-12T08:13:19.606" v="2183" actId="1076"/>
        <pc:sldMkLst>
          <pc:docMk/>
          <pc:sldMk cId="2070134598" sldId="275"/>
        </pc:sldMkLst>
        <pc:spChg chg="mod">
          <ac:chgData name="Ankur Das" userId="3002a4a4e49f1d63" providerId="LiveId" clId="{15A86F4D-1446-4DC1-A914-5308B5F8CE2A}" dt="2024-02-11T17:58:27.521" v="733" actId="20577"/>
          <ac:spMkLst>
            <pc:docMk/>
            <pc:sldMk cId="2070134598" sldId="275"/>
            <ac:spMk id="3" creationId="{55EE7B18-5AA3-D901-8704-116E0404EBC0}"/>
          </ac:spMkLst>
        </pc:spChg>
        <pc:spChg chg="del mod">
          <ac:chgData name="Ankur Das" userId="3002a4a4e49f1d63" providerId="LiveId" clId="{15A86F4D-1446-4DC1-A914-5308B5F8CE2A}" dt="2024-02-11T17:53:33.734" v="616" actId="478"/>
          <ac:spMkLst>
            <pc:docMk/>
            <pc:sldMk cId="2070134598" sldId="275"/>
            <ac:spMk id="4" creationId="{DDC75AB0-72A6-2137-DC77-12F8B54AA5BB}"/>
          </ac:spMkLst>
        </pc:spChg>
        <pc:spChg chg="mod">
          <ac:chgData name="Ankur Das" userId="3002a4a4e49f1d63" providerId="LiveId" clId="{15A86F4D-1446-4DC1-A914-5308B5F8CE2A}" dt="2024-02-11T17:55:13.023" v="645" actId="14100"/>
          <ac:spMkLst>
            <pc:docMk/>
            <pc:sldMk cId="2070134598" sldId="275"/>
            <ac:spMk id="5" creationId="{2736777E-5999-F5AA-79D8-AFD587631706}"/>
          </ac:spMkLst>
        </pc:spChg>
        <pc:spChg chg="mod">
          <ac:chgData name="Ankur Das" userId="3002a4a4e49f1d63" providerId="LiveId" clId="{15A86F4D-1446-4DC1-A914-5308B5F8CE2A}" dt="2024-02-12T08:13:19.606" v="2183" actId="1076"/>
          <ac:spMkLst>
            <pc:docMk/>
            <pc:sldMk cId="2070134598" sldId="275"/>
            <ac:spMk id="7" creationId="{A41B7148-32AB-6C69-030A-E034CE8C55EC}"/>
          </ac:spMkLst>
        </pc:spChg>
        <pc:spChg chg="add del mod">
          <ac:chgData name="Ankur Das" userId="3002a4a4e49f1d63" providerId="LiveId" clId="{15A86F4D-1446-4DC1-A914-5308B5F8CE2A}" dt="2024-02-11T18:02:32.256" v="768" actId="478"/>
          <ac:spMkLst>
            <pc:docMk/>
            <pc:sldMk cId="2070134598" sldId="275"/>
            <ac:spMk id="8" creationId="{2D0D3058-63BD-3DE6-B9D9-2D5773EC975B}"/>
          </ac:spMkLst>
        </pc:spChg>
        <pc:spChg chg="mod">
          <ac:chgData name="Ankur Das" userId="3002a4a4e49f1d63" providerId="LiveId" clId="{15A86F4D-1446-4DC1-A914-5308B5F8CE2A}" dt="2024-02-11T17:58:35.733" v="734"/>
          <ac:spMkLst>
            <pc:docMk/>
            <pc:sldMk cId="2070134598" sldId="275"/>
            <ac:spMk id="10" creationId="{6B1B8386-3BED-4001-2BA6-52418F21B34A}"/>
          </ac:spMkLst>
        </pc:spChg>
        <pc:spChg chg="mod">
          <ac:chgData name="Ankur Das" userId="3002a4a4e49f1d63" providerId="LiveId" clId="{15A86F4D-1446-4DC1-A914-5308B5F8CE2A}" dt="2024-02-11T17:58:35.733" v="734"/>
          <ac:spMkLst>
            <pc:docMk/>
            <pc:sldMk cId="2070134598" sldId="275"/>
            <ac:spMk id="11" creationId="{1628EB83-DF9D-A1E2-406A-B17F1310C62F}"/>
          </ac:spMkLst>
        </pc:spChg>
        <pc:spChg chg="add mod">
          <ac:chgData name="Ankur Das" userId="3002a4a4e49f1d63" providerId="LiveId" clId="{15A86F4D-1446-4DC1-A914-5308B5F8CE2A}" dt="2024-02-11T17:58:50.678" v="738" actId="1076"/>
          <ac:spMkLst>
            <pc:docMk/>
            <pc:sldMk cId="2070134598" sldId="275"/>
            <ac:spMk id="12" creationId="{87A1B198-C11D-4927-7482-F6AB8621E9F5}"/>
          </ac:spMkLst>
        </pc:spChg>
        <pc:spChg chg="mod">
          <ac:chgData name="Ankur Das" userId="3002a4a4e49f1d63" providerId="LiveId" clId="{15A86F4D-1446-4DC1-A914-5308B5F8CE2A}" dt="2024-02-11T18:02:43.897" v="774" actId="1076"/>
          <ac:spMkLst>
            <pc:docMk/>
            <pc:sldMk cId="2070134598" sldId="275"/>
            <ac:spMk id="14" creationId="{E07DDBF8-3EF0-EFA2-F6D4-D395862FE89F}"/>
          </ac:spMkLst>
        </pc:spChg>
        <pc:spChg chg="mod">
          <ac:chgData name="Ankur Das" userId="3002a4a4e49f1d63" providerId="LiveId" clId="{15A86F4D-1446-4DC1-A914-5308B5F8CE2A}" dt="2024-02-11T18:00:50.010" v="756" actId="14100"/>
          <ac:spMkLst>
            <pc:docMk/>
            <pc:sldMk cId="2070134598" sldId="275"/>
            <ac:spMk id="15" creationId="{BB44735C-6605-0143-D7EB-99F6532A50F1}"/>
          </ac:spMkLst>
        </pc:spChg>
        <pc:spChg chg="add mod">
          <ac:chgData name="Ankur Das" userId="3002a4a4e49f1d63" providerId="LiveId" clId="{15A86F4D-1446-4DC1-A914-5308B5F8CE2A}" dt="2024-02-11T18:03:23.626" v="781" actId="1076"/>
          <ac:spMkLst>
            <pc:docMk/>
            <pc:sldMk cId="2070134598" sldId="275"/>
            <ac:spMk id="16" creationId="{C8FBFCF7-15B6-35DD-4BDC-623440F6E257}"/>
          </ac:spMkLst>
        </pc:spChg>
        <pc:spChg chg="mod">
          <ac:chgData name="Ankur Das" userId="3002a4a4e49f1d63" providerId="LiveId" clId="{15A86F4D-1446-4DC1-A914-5308B5F8CE2A}" dt="2024-02-11T17:59:02.310" v="742"/>
          <ac:spMkLst>
            <pc:docMk/>
            <pc:sldMk cId="2070134598" sldId="275"/>
            <ac:spMk id="18" creationId="{608673DC-7B69-8CAA-1601-3107A896CE12}"/>
          </ac:spMkLst>
        </pc:spChg>
        <pc:spChg chg="mod">
          <ac:chgData name="Ankur Das" userId="3002a4a4e49f1d63" providerId="LiveId" clId="{15A86F4D-1446-4DC1-A914-5308B5F8CE2A}" dt="2024-02-11T17:59:02.310" v="742"/>
          <ac:spMkLst>
            <pc:docMk/>
            <pc:sldMk cId="2070134598" sldId="275"/>
            <ac:spMk id="19" creationId="{AA07B11B-A338-7113-2E41-E9C2CE6ED0C6}"/>
          </ac:spMkLst>
        </pc:spChg>
        <pc:spChg chg="add del mod">
          <ac:chgData name="Ankur Das" userId="3002a4a4e49f1d63" providerId="LiveId" clId="{15A86F4D-1446-4DC1-A914-5308B5F8CE2A}" dt="2024-02-11T18:06:22.772" v="832" actId="478"/>
          <ac:spMkLst>
            <pc:docMk/>
            <pc:sldMk cId="2070134598" sldId="275"/>
            <ac:spMk id="20" creationId="{8DC0B1FD-61A1-6083-AAA3-401E17901C46}"/>
          </ac:spMkLst>
        </pc:spChg>
        <pc:spChg chg="mod">
          <ac:chgData name="Ankur Das" userId="3002a4a4e49f1d63" providerId="LiveId" clId="{15A86F4D-1446-4DC1-A914-5308B5F8CE2A}" dt="2024-02-11T17:59:07.111" v="744"/>
          <ac:spMkLst>
            <pc:docMk/>
            <pc:sldMk cId="2070134598" sldId="275"/>
            <ac:spMk id="22" creationId="{6201F9BE-508C-88BE-616A-4B84A259A917}"/>
          </ac:spMkLst>
        </pc:spChg>
        <pc:spChg chg="mod">
          <ac:chgData name="Ankur Das" userId="3002a4a4e49f1d63" providerId="LiveId" clId="{15A86F4D-1446-4DC1-A914-5308B5F8CE2A}" dt="2024-02-11T17:59:07.111" v="744"/>
          <ac:spMkLst>
            <pc:docMk/>
            <pc:sldMk cId="2070134598" sldId="275"/>
            <ac:spMk id="23" creationId="{CC9E6401-5309-2C73-14AF-AF2700A259EF}"/>
          </ac:spMkLst>
        </pc:spChg>
        <pc:spChg chg="add mod">
          <ac:chgData name="Ankur Das" userId="3002a4a4e49f1d63" providerId="LiveId" clId="{15A86F4D-1446-4DC1-A914-5308B5F8CE2A}" dt="2024-02-11T18:10:23.597" v="916" actId="1076"/>
          <ac:spMkLst>
            <pc:docMk/>
            <pc:sldMk cId="2070134598" sldId="275"/>
            <ac:spMk id="24" creationId="{0E262652-F089-F187-7B18-B040350A2C3F}"/>
          </ac:spMkLst>
        </pc:spChg>
        <pc:spChg chg="mod">
          <ac:chgData name="Ankur Das" userId="3002a4a4e49f1d63" providerId="LiveId" clId="{15A86F4D-1446-4DC1-A914-5308B5F8CE2A}" dt="2024-02-11T18:11:58.911" v="943" actId="14100"/>
          <ac:spMkLst>
            <pc:docMk/>
            <pc:sldMk cId="2070134598" sldId="275"/>
            <ac:spMk id="26" creationId="{0B874CCE-6FA5-E9C8-C942-52F2976BA4F1}"/>
          </ac:spMkLst>
        </pc:spChg>
        <pc:spChg chg="mod">
          <ac:chgData name="Ankur Das" userId="3002a4a4e49f1d63" providerId="LiveId" clId="{15A86F4D-1446-4DC1-A914-5308B5F8CE2A}" dt="2024-02-11T18:12:20.173" v="947" actId="14100"/>
          <ac:spMkLst>
            <pc:docMk/>
            <pc:sldMk cId="2070134598" sldId="275"/>
            <ac:spMk id="27" creationId="{FE889E99-555A-B253-B799-ECE0053CDCBD}"/>
          </ac:spMkLst>
        </pc:spChg>
        <pc:spChg chg="add mod">
          <ac:chgData name="Ankur Das" userId="3002a4a4e49f1d63" providerId="LiveId" clId="{15A86F4D-1446-4DC1-A914-5308B5F8CE2A}" dt="2024-02-11T18:12:38.074" v="950" actId="1076"/>
          <ac:spMkLst>
            <pc:docMk/>
            <pc:sldMk cId="2070134598" sldId="275"/>
            <ac:spMk id="28" creationId="{AD7C5EF9-7A8B-A76C-099C-C73D78B3A4E1}"/>
          </ac:spMkLst>
        </pc:spChg>
        <pc:spChg chg="mod">
          <ac:chgData name="Ankur Das" userId="3002a4a4e49f1d63" providerId="LiveId" clId="{15A86F4D-1446-4DC1-A914-5308B5F8CE2A}" dt="2024-02-11T18:03:13.107" v="778"/>
          <ac:spMkLst>
            <pc:docMk/>
            <pc:sldMk cId="2070134598" sldId="275"/>
            <ac:spMk id="30" creationId="{29BFECC8-1FB3-49D3-CEEA-44F2AA2A29EF}"/>
          </ac:spMkLst>
        </pc:spChg>
        <pc:spChg chg="mod">
          <ac:chgData name="Ankur Das" userId="3002a4a4e49f1d63" providerId="LiveId" clId="{15A86F4D-1446-4DC1-A914-5308B5F8CE2A}" dt="2024-02-11T18:03:13.107" v="778"/>
          <ac:spMkLst>
            <pc:docMk/>
            <pc:sldMk cId="2070134598" sldId="275"/>
            <ac:spMk id="31" creationId="{458A21DF-3814-9F54-82C1-55269E1986BE}"/>
          </ac:spMkLst>
        </pc:spChg>
        <pc:spChg chg="add mod">
          <ac:chgData name="Ankur Das" userId="3002a4a4e49f1d63" providerId="LiveId" clId="{15A86F4D-1446-4DC1-A914-5308B5F8CE2A}" dt="2024-02-11T18:03:19.169" v="780" actId="1076"/>
          <ac:spMkLst>
            <pc:docMk/>
            <pc:sldMk cId="2070134598" sldId="275"/>
            <ac:spMk id="32" creationId="{55D4929D-E4BC-6822-9366-00837152153F}"/>
          </ac:spMkLst>
        </pc:spChg>
        <pc:spChg chg="mod">
          <ac:chgData name="Ankur Das" userId="3002a4a4e49f1d63" providerId="LiveId" clId="{15A86F4D-1446-4DC1-A914-5308B5F8CE2A}" dt="2024-02-11T18:05:08.937" v="827" actId="20577"/>
          <ac:spMkLst>
            <pc:docMk/>
            <pc:sldMk cId="2070134598" sldId="275"/>
            <ac:spMk id="34" creationId="{AC285D7E-79D4-133D-52D7-C8943BC58FC5}"/>
          </ac:spMkLst>
        </pc:spChg>
        <pc:spChg chg="mod">
          <ac:chgData name="Ankur Das" userId="3002a4a4e49f1d63" providerId="LiveId" clId="{15A86F4D-1446-4DC1-A914-5308B5F8CE2A}" dt="2024-02-11T18:04:15.326" v="793" actId="14100"/>
          <ac:spMkLst>
            <pc:docMk/>
            <pc:sldMk cId="2070134598" sldId="275"/>
            <ac:spMk id="35" creationId="{07DAB0E2-1320-0AD4-BF63-C0CD66C6098D}"/>
          </ac:spMkLst>
        </pc:spChg>
        <pc:spChg chg="add mod">
          <ac:chgData name="Ankur Das" userId="3002a4a4e49f1d63" providerId="LiveId" clId="{15A86F4D-1446-4DC1-A914-5308B5F8CE2A}" dt="2024-02-11T18:04:22.944" v="806" actId="1038"/>
          <ac:spMkLst>
            <pc:docMk/>
            <pc:sldMk cId="2070134598" sldId="275"/>
            <ac:spMk id="36" creationId="{6A4E2FCB-0D57-6787-6AB9-D302DCB4E16E}"/>
          </ac:spMkLst>
        </pc:spChg>
        <pc:spChg chg="mod">
          <ac:chgData name="Ankur Das" userId="3002a4a4e49f1d63" providerId="LiveId" clId="{15A86F4D-1446-4DC1-A914-5308B5F8CE2A}" dt="2024-02-11T18:08:30.890" v="891" actId="20577"/>
          <ac:spMkLst>
            <pc:docMk/>
            <pc:sldMk cId="2070134598" sldId="275"/>
            <ac:spMk id="38" creationId="{B34CC5CA-BE61-4E98-942A-812A774025BA}"/>
          </ac:spMkLst>
        </pc:spChg>
        <pc:spChg chg="mod">
          <ac:chgData name="Ankur Das" userId="3002a4a4e49f1d63" providerId="LiveId" clId="{15A86F4D-1446-4DC1-A914-5308B5F8CE2A}" dt="2024-02-11T18:07:07.237" v="843" actId="1076"/>
          <ac:spMkLst>
            <pc:docMk/>
            <pc:sldMk cId="2070134598" sldId="275"/>
            <ac:spMk id="39" creationId="{F7F106B0-C9DD-8DE7-038A-33F75BB466AC}"/>
          </ac:spMkLst>
        </pc:spChg>
        <pc:spChg chg="add mod">
          <ac:chgData name="Ankur Das" userId="3002a4a4e49f1d63" providerId="LiveId" clId="{15A86F4D-1446-4DC1-A914-5308B5F8CE2A}" dt="2024-02-11T18:07:15.802" v="859" actId="1038"/>
          <ac:spMkLst>
            <pc:docMk/>
            <pc:sldMk cId="2070134598" sldId="275"/>
            <ac:spMk id="40" creationId="{AED077A8-5EB4-54C7-BABD-8B4FC78F89D3}"/>
          </ac:spMkLst>
        </pc:spChg>
        <pc:spChg chg="mod">
          <ac:chgData name="Ankur Das" userId="3002a4a4e49f1d63" providerId="LiveId" clId="{15A86F4D-1446-4DC1-A914-5308B5F8CE2A}" dt="2024-02-11T18:06:39.755" v="836"/>
          <ac:spMkLst>
            <pc:docMk/>
            <pc:sldMk cId="2070134598" sldId="275"/>
            <ac:spMk id="42" creationId="{68E11472-4B64-9823-F7C1-BD559D43A352}"/>
          </ac:spMkLst>
        </pc:spChg>
        <pc:spChg chg="mod">
          <ac:chgData name="Ankur Das" userId="3002a4a4e49f1d63" providerId="LiveId" clId="{15A86F4D-1446-4DC1-A914-5308B5F8CE2A}" dt="2024-02-11T18:06:39.755" v="836"/>
          <ac:spMkLst>
            <pc:docMk/>
            <pc:sldMk cId="2070134598" sldId="275"/>
            <ac:spMk id="43" creationId="{C58CCA8C-AB2C-1E9A-3A0D-F3D4C9A2D7A9}"/>
          </ac:spMkLst>
        </pc:spChg>
        <pc:spChg chg="add mod">
          <ac:chgData name="Ankur Das" userId="3002a4a4e49f1d63" providerId="LiveId" clId="{15A86F4D-1446-4DC1-A914-5308B5F8CE2A}" dt="2024-02-11T18:06:39.755" v="836"/>
          <ac:spMkLst>
            <pc:docMk/>
            <pc:sldMk cId="2070134598" sldId="275"/>
            <ac:spMk id="44" creationId="{AC20C311-B3D7-7484-7391-EF9FC8509CE3}"/>
          </ac:spMkLst>
        </pc:spChg>
        <pc:grpChg chg="add del mod">
          <ac:chgData name="Ankur Das" userId="3002a4a4e49f1d63" providerId="LiveId" clId="{15A86F4D-1446-4DC1-A914-5308B5F8CE2A}" dt="2024-02-11T18:02:28.439" v="767" actId="478"/>
          <ac:grpSpMkLst>
            <pc:docMk/>
            <pc:sldMk cId="2070134598" sldId="275"/>
            <ac:grpSpMk id="2" creationId="{0C19717B-AA96-E1CD-2177-9BC2E3C99E60}"/>
          </ac:grpSpMkLst>
        </pc:grpChg>
        <pc:grpChg chg="add mod">
          <ac:chgData name="Ankur Das" userId="3002a4a4e49f1d63" providerId="LiveId" clId="{15A86F4D-1446-4DC1-A914-5308B5F8CE2A}" dt="2024-02-11T17:58:50.678" v="738" actId="1076"/>
          <ac:grpSpMkLst>
            <pc:docMk/>
            <pc:sldMk cId="2070134598" sldId="275"/>
            <ac:grpSpMk id="9" creationId="{02F6EC96-4D23-1C92-02E5-98F3A8A24E52}"/>
          </ac:grpSpMkLst>
        </pc:grpChg>
        <pc:grpChg chg="add mod">
          <ac:chgData name="Ankur Das" userId="3002a4a4e49f1d63" providerId="LiveId" clId="{15A86F4D-1446-4DC1-A914-5308B5F8CE2A}" dt="2024-02-11T18:03:23.626" v="781" actId="1076"/>
          <ac:grpSpMkLst>
            <pc:docMk/>
            <pc:sldMk cId="2070134598" sldId="275"/>
            <ac:grpSpMk id="13" creationId="{6398CA69-B75F-3523-156E-E22C5ECB37B4}"/>
          </ac:grpSpMkLst>
        </pc:grpChg>
        <pc:grpChg chg="add del mod">
          <ac:chgData name="Ankur Das" userId="3002a4a4e49f1d63" providerId="LiveId" clId="{15A86F4D-1446-4DC1-A914-5308B5F8CE2A}" dt="2024-02-11T18:06:20.787" v="831" actId="478"/>
          <ac:grpSpMkLst>
            <pc:docMk/>
            <pc:sldMk cId="2070134598" sldId="275"/>
            <ac:grpSpMk id="17" creationId="{92848F98-09DF-535F-F7AB-8BC19B3AB9B8}"/>
          </ac:grpSpMkLst>
        </pc:grpChg>
        <pc:grpChg chg="add mod">
          <ac:chgData name="Ankur Das" userId="3002a4a4e49f1d63" providerId="LiveId" clId="{15A86F4D-1446-4DC1-A914-5308B5F8CE2A}" dt="2024-02-11T18:10:20.557" v="915" actId="1076"/>
          <ac:grpSpMkLst>
            <pc:docMk/>
            <pc:sldMk cId="2070134598" sldId="275"/>
            <ac:grpSpMk id="21" creationId="{63499E3B-7468-C46D-630B-50AB857975A9}"/>
          </ac:grpSpMkLst>
        </pc:grpChg>
        <pc:grpChg chg="add mod">
          <ac:chgData name="Ankur Das" userId="3002a4a4e49f1d63" providerId="LiveId" clId="{15A86F4D-1446-4DC1-A914-5308B5F8CE2A}" dt="2024-02-11T18:12:32.298" v="949" actId="1076"/>
          <ac:grpSpMkLst>
            <pc:docMk/>
            <pc:sldMk cId="2070134598" sldId="275"/>
            <ac:grpSpMk id="25" creationId="{566F2F6D-DC76-AD54-2AB8-1FA131CCE768}"/>
          </ac:grpSpMkLst>
        </pc:grpChg>
        <pc:grpChg chg="add mod">
          <ac:chgData name="Ankur Das" userId="3002a4a4e49f1d63" providerId="LiveId" clId="{15A86F4D-1446-4DC1-A914-5308B5F8CE2A}" dt="2024-02-11T18:03:19.169" v="780" actId="1076"/>
          <ac:grpSpMkLst>
            <pc:docMk/>
            <pc:sldMk cId="2070134598" sldId="275"/>
            <ac:grpSpMk id="29" creationId="{8162D548-2C4D-CC0A-06E7-26A79201A699}"/>
          </ac:grpSpMkLst>
        </pc:grpChg>
        <pc:grpChg chg="add mod">
          <ac:chgData name="Ankur Das" userId="3002a4a4e49f1d63" providerId="LiveId" clId="{15A86F4D-1446-4DC1-A914-5308B5F8CE2A}" dt="2024-02-11T18:03:31.534" v="783" actId="1076"/>
          <ac:grpSpMkLst>
            <pc:docMk/>
            <pc:sldMk cId="2070134598" sldId="275"/>
            <ac:grpSpMk id="33" creationId="{EC876541-6522-FC6E-3AB8-673052855012}"/>
          </ac:grpSpMkLst>
        </pc:grpChg>
        <pc:grpChg chg="add mod">
          <ac:chgData name="Ankur Das" userId="3002a4a4e49f1d63" providerId="LiveId" clId="{15A86F4D-1446-4DC1-A914-5308B5F8CE2A}" dt="2024-02-11T18:07:10.361" v="845" actId="1076"/>
          <ac:grpSpMkLst>
            <pc:docMk/>
            <pc:sldMk cId="2070134598" sldId="275"/>
            <ac:grpSpMk id="37" creationId="{BF3FDE4F-55B3-9C6B-2066-589A7C97EAEF}"/>
          </ac:grpSpMkLst>
        </pc:grpChg>
        <pc:grpChg chg="add mod">
          <ac:chgData name="Ankur Das" userId="3002a4a4e49f1d63" providerId="LiveId" clId="{15A86F4D-1446-4DC1-A914-5308B5F8CE2A}" dt="2024-02-11T18:06:39.755" v="836"/>
          <ac:grpSpMkLst>
            <pc:docMk/>
            <pc:sldMk cId="2070134598" sldId="275"/>
            <ac:grpSpMk id="41" creationId="{A266F4DE-C588-05EC-728A-BE99329FEBCE}"/>
          </ac:grpSpMkLst>
        </pc:grpChg>
        <pc:picChg chg="del">
          <ac:chgData name="Ankur Das" userId="3002a4a4e49f1d63" providerId="LiveId" clId="{15A86F4D-1446-4DC1-A914-5308B5F8CE2A}" dt="2024-02-11T17:53:15.586" v="610" actId="478"/>
          <ac:picMkLst>
            <pc:docMk/>
            <pc:sldMk cId="2070134598" sldId="275"/>
            <ac:picMk id="1026" creationId="{2C85A190-C6A7-6EE7-89A0-01A99D41DA07}"/>
          </ac:picMkLst>
        </pc:picChg>
      </pc:sldChg>
      <pc:sldChg chg="addSp delSp modSp add mod ord">
        <pc:chgData name="Ankur Das" userId="3002a4a4e49f1d63" providerId="LiveId" clId="{15A86F4D-1446-4DC1-A914-5308B5F8CE2A}" dt="2024-02-11T18:31:19.494" v="1190" actId="1076"/>
        <pc:sldMkLst>
          <pc:docMk/>
          <pc:sldMk cId="3074868246" sldId="276"/>
        </pc:sldMkLst>
        <pc:spChg chg="add mod">
          <ac:chgData name="Ankur Das" userId="3002a4a4e49f1d63" providerId="LiveId" clId="{15A86F4D-1446-4DC1-A914-5308B5F8CE2A}" dt="2024-02-11T18:19:26.593" v="1013" actId="14100"/>
          <ac:spMkLst>
            <pc:docMk/>
            <pc:sldMk cId="3074868246" sldId="276"/>
            <ac:spMk id="2" creationId="{8A330029-5AED-8DAC-50E0-E1220011D5A5}"/>
          </ac:spMkLst>
        </pc:spChg>
        <pc:spChg chg="add mod">
          <ac:chgData name="Ankur Das" userId="3002a4a4e49f1d63" providerId="LiveId" clId="{15A86F4D-1446-4DC1-A914-5308B5F8CE2A}" dt="2024-02-11T18:31:09.414" v="1187" actId="1076"/>
          <ac:spMkLst>
            <pc:docMk/>
            <pc:sldMk cId="3074868246" sldId="276"/>
            <ac:spMk id="3" creationId="{520F13FF-C232-FDE4-0B74-6799CF5D3781}"/>
          </ac:spMkLst>
        </pc:spChg>
        <pc:spChg chg="mod">
          <ac:chgData name="Ankur Das" userId="3002a4a4e49f1d63" providerId="LiveId" clId="{15A86F4D-1446-4DC1-A914-5308B5F8CE2A}" dt="2024-02-11T18:19:34.810" v="1014" actId="1076"/>
          <ac:spMkLst>
            <pc:docMk/>
            <pc:sldMk cId="3074868246" sldId="276"/>
            <ac:spMk id="4" creationId="{DB162527-9A23-2B02-2879-631AB5145074}"/>
          </ac:spMkLst>
        </pc:spChg>
        <pc:spChg chg="add del mod">
          <ac:chgData name="Ankur Das" userId="3002a4a4e49f1d63" providerId="LiveId" clId="{15A86F4D-1446-4DC1-A914-5308B5F8CE2A}" dt="2024-02-11T18:22:52.141" v="1096" actId="478"/>
          <ac:spMkLst>
            <pc:docMk/>
            <pc:sldMk cId="3074868246" sldId="276"/>
            <ac:spMk id="5" creationId="{DA774E7C-4EEC-A9A7-B000-2C3EB65FA346}"/>
          </ac:spMkLst>
        </pc:spChg>
        <pc:spChg chg="add mod">
          <ac:chgData name="Ankur Das" userId="3002a4a4e49f1d63" providerId="LiveId" clId="{15A86F4D-1446-4DC1-A914-5308B5F8CE2A}" dt="2024-02-11T18:31:19.494" v="1190" actId="1076"/>
          <ac:spMkLst>
            <pc:docMk/>
            <pc:sldMk cId="3074868246" sldId="276"/>
            <ac:spMk id="6" creationId="{491B1261-383A-B4A1-BE6A-B03951A09E14}"/>
          </ac:spMkLst>
        </pc:spChg>
        <pc:spChg chg="mod">
          <ac:chgData name="Ankur Das" userId="3002a4a4e49f1d63" providerId="LiveId" clId="{15A86F4D-1446-4DC1-A914-5308B5F8CE2A}" dt="2024-02-11T18:19:38.873" v="1015" actId="1076"/>
          <ac:spMkLst>
            <pc:docMk/>
            <pc:sldMk cId="3074868246" sldId="276"/>
            <ac:spMk id="7" creationId="{0E59EE6B-D821-855C-9FA7-7C6F237D072C}"/>
          </ac:spMkLst>
        </pc:spChg>
        <pc:picChg chg="del">
          <ac:chgData name="Ankur Das" userId="3002a4a4e49f1d63" providerId="LiveId" clId="{15A86F4D-1446-4DC1-A914-5308B5F8CE2A}" dt="2024-02-11T18:17:26.715" v="990" actId="478"/>
          <ac:picMkLst>
            <pc:docMk/>
            <pc:sldMk cId="3074868246" sldId="276"/>
            <ac:picMk id="1026" creationId="{EB04D019-04EC-CFB4-1B2A-142C4FBBDBE9}"/>
          </ac:picMkLst>
        </pc:picChg>
        <pc:picChg chg="add del mod">
          <ac:chgData name="Ankur Das" userId="3002a4a4e49f1d63" providerId="LiveId" clId="{15A86F4D-1446-4DC1-A914-5308B5F8CE2A}" dt="2024-02-11T18:18:13.204" v="1011" actId="732"/>
          <ac:picMkLst>
            <pc:docMk/>
            <pc:sldMk cId="3074868246" sldId="276"/>
            <ac:picMk id="2050" creationId="{ACEB66F9-3490-A8FE-B250-1EAC7824062E}"/>
          </ac:picMkLst>
        </pc:picChg>
        <pc:picChg chg="add mod">
          <ac:chgData name="Ankur Das" userId="3002a4a4e49f1d63" providerId="LiveId" clId="{15A86F4D-1446-4DC1-A914-5308B5F8CE2A}" dt="2024-02-11T18:21:58.049" v="1080" actId="1076"/>
          <ac:picMkLst>
            <pc:docMk/>
            <pc:sldMk cId="3074868246" sldId="276"/>
            <ac:picMk id="2052" creationId="{73F486CB-5BCC-F3DE-5AD3-7B8F95D90CFB}"/>
          </ac:picMkLst>
        </pc:picChg>
        <pc:picChg chg="add mod">
          <ac:chgData name="Ankur Das" userId="3002a4a4e49f1d63" providerId="LiveId" clId="{15A86F4D-1446-4DC1-A914-5308B5F8CE2A}" dt="2024-02-11T18:24:07.707" v="1103" actId="14100"/>
          <ac:picMkLst>
            <pc:docMk/>
            <pc:sldMk cId="3074868246" sldId="276"/>
            <ac:picMk id="2054" creationId="{2BA4AE89-826E-7EDD-B2A4-A1B991E4F4D4}"/>
          </ac:picMkLst>
        </pc:picChg>
      </pc:sldChg>
      <pc:sldChg chg="new del ord">
        <pc:chgData name="Ankur Das" userId="3002a4a4e49f1d63" providerId="LiveId" clId="{15A86F4D-1446-4DC1-A914-5308B5F8CE2A}" dt="2024-02-11T19:00:25.453" v="1601" actId="47"/>
        <pc:sldMkLst>
          <pc:docMk/>
          <pc:sldMk cId="697469145" sldId="277"/>
        </pc:sldMkLst>
      </pc:sldChg>
      <pc:sldChg chg="addSp delSp modSp add del mod">
        <pc:chgData name="Ankur Das" userId="3002a4a4e49f1d63" providerId="LiveId" clId="{15A86F4D-1446-4DC1-A914-5308B5F8CE2A}" dt="2024-02-11T18:37:29.865" v="1278" actId="47"/>
        <pc:sldMkLst>
          <pc:docMk/>
          <pc:sldMk cId="1103258511" sldId="278"/>
        </pc:sldMkLst>
        <pc:spChg chg="del">
          <ac:chgData name="Ankur Das" userId="3002a4a4e49f1d63" providerId="LiveId" clId="{15A86F4D-1446-4DC1-A914-5308B5F8CE2A}" dt="2024-02-11T18:29:39.066" v="1169" actId="478"/>
          <ac:spMkLst>
            <pc:docMk/>
            <pc:sldMk cId="1103258511" sldId="278"/>
            <ac:spMk id="2" creationId="{6D50B423-0CB4-2BBB-1032-418850DC56D8}"/>
          </ac:spMkLst>
        </pc:spChg>
        <pc:spChg chg="del">
          <ac:chgData name="Ankur Das" userId="3002a4a4e49f1d63" providerId="LiveId" clId="{15A86F4D-1446-4DC1-A914-5308B5F8CE2A}" dt="2024-02-11T18:27:23.667" v="1163" actId="478"/>
          <ac:spMkLst>
            <pc:docMk/>
            <pc:sldMk cId="1103258511" sldId="278"/>
            <ac:spMk id="3" creationId="{9F05308F-6C5E-7524-D6B5-D1F9637657D8}"/>
          </ac:spMkLst>
        </pc:spChg>
        <pc:spChg chg="mod">
          <ac:chgData name="Ankur Das" userId="3002a4a4e49f1d63" providerId="LiveId" clId="{15A86F4D-1446-4DC1-A914-5308B5F8CE2A}" dt="2024-02-11T18:33:11.949" v="1211" actId="14100"/>
          <ac:spMkLst>
            <pc:docMk/>
            <pc:sldMk cId="1103258511" sldId="278"/>
            <ac:spMk id="4" creationId="{8FFA9E02-57F5-511C-AFE2-E163EB920A17}"/>
          </ac:spMkLst>
        </pc:spChg>
        <pc:spChg chg="del">
          <ac:chgData name="Ankur Das" userId="3002a4a4e49f1d63" providerId="LiveId" clId="{15A86F4D-1446-4DC1-A914-5308B5F8CE2A}" dt="2024-02-11T18:27:26.788" v="1164" actId="478"/>
          <ac:spMkLst>
            <pc:docMk/>
            <pc:sldMk cId="1103258511" sldId="278"/>
            <ac:spMk id="6" creationId="{3AE096EF-5170-F03C-08EA-4C989F1DFDDB}"/>
          </ac:spMkLst>
        </pc:spChg>
        <pc:spChg chg="mod">
          <ac:chgData name="Ankur Das" userId="3002a4a4e49f1d63" providerId="LiveId" clId="{15A86F4D-1446-4DC1-A914-5308B5F8CE2A}" dt="2024-02-11T18:33:14.634" v="1212" actId="1076"/>
          <ac:spMkLst>
            <pc:docMk/>
            <pc:sldMk cId="1103258511" sldId="278"/>
            <ac:spMk id="7" creationId="{251BD8D5-E06E-7C3F-B719-AEDEAEFDDD47}"/>
          </ac:spMkLst>
        </pc:spChg>
        <pc:picChg chg="del">
          <ac:chgData name="Ankur Das" userId="3002a4a4e49f1d63" providerId="LiveId" clId="{15A86F4D-1446-4DC1-A914-5308B5F8CE2A}" dt="2024-02-11T18:27:21.114" v="1161" actId="478"/>
          <ac:picMkLst>
            <pc:docMk/>
            <pc:sldMk cId="1103258511" sldId="278"/>
            <ac:picMk id="2052" creationId="{421B6A26-AE3A-4AA8-FCC3-33F1858448F8}"/>
          </ac:picMkLst>
        </pc:picChg>
        <pc:picChg chg="del">
          <ac:chgData name="Ankur Das" userId="3002a4a4e49f1d63" providerId="LiveId" clId="{15A86F4D-1446-4DC1-A914-5308B5F8CE2A}" dt="2024-02-11T18:27:21.686" v="1162" actId="478"/>
          <ac:picMkLst>
            <pc:docMk/>
            <pc:sldMk cId="1103258511" sldId="278"/>
            <ac:picMk id="2054" creationId="{863B818D-B8AE-2170-67E3-521D71FB9149}"/>
          </ac:picMkLst>
        </pc:picChg>
        <pc:picChg chg="add mod">
          <ac:chgData name="Ankur Das" userId="3002a4a4e49f1d63" providerId="LiveId" clId="{15A86F4D-1446-4DC1-A914-5308B5F8CE2A}" dt="2024-02-11T18:30:32.535" v="1180" actId="14100"/>
          <ac:picMkLst>
            <pc:docMk/>
            <pc:sldMk cId="1103258511" sldId="278"/>
            <ac:picMk id="4098" creationId="{827FF550-5B45-5E57-50BC-51425538E278}"/>
          </ac:picMkLst>
        </pc:picChg>
      </pc:sldChg>
      <pc:sldChg chg="addSp delSp modSp add mod">
        <pc:chgData name="Ankur Das" userId="3002a4a4e49f1d63" providerId="LiveId" clId="{15A86F4D-1446-4DC1-A914-5308B5F8CE2A}" dt="2024-02-12T08:11:06.750" v="2157" actId="20577"/>
        <pc:sldMkLst>
          <pc:docMk/>
          <pc:sldMk cId="567900110" sldId="279"/>
        </pc:sldMkLst>
        <pc:spChg chg="mod">
          <ac:chgData name="Ankur Das" userId="3002a4a4e49f1d63" providerId="LiveId" clId="{15A86F4D-1446-4DC1-A914-5308B5F8CE2A}" dt="2024-02-12T08:11:06.750" v="2157" actId="20577"/>
          <ac:spMkLst>
            <pc:docMk/>
            <pc:sldMk cId="567900110" sldId="279"/>
            <ac:spMk id="4" creationId="{3E180544-AF61-D304-7E55-82217D5DC4BD}"/>
          </ac:spMkLst>
        </pc:spChg>
        <pc:spChg chg="mod">
          <ac:chgData name="Ankur Das" userId="3002a4a4e49f1d63" providerId="LiveId" clId="{15A86F4D-1446-4DC1-A914-5308B5F8CE2A}" dt="2024-02-11T18:36:29.294" v="1250" actId="1076"/>
          <ac:spMkLst>
            <pc:docMk/>
            <pc:sldMk cId="567900110" sldId="279"/>
            <ac:spMk id="7" creationId="{082DEDED-992C-5273-C7F5-2CE6E51EE632}"/>
          </ac:spMkLst>
        </pc:spChg>
        <pc:picChg chg="del">
          <ac:chgData name="Ankur Das" userId="3002a4a4e49f1d63" providerId="LiveId" clId="{15A86F4D-1446-4DC1-A914-5308B5F8CE2A}" dt="2024-02-11T18:31:48.692" v="1193" actId="478"/>
          <ac:picMkLst>
            <pc:docMk/>
            <pc:sldMk cId="567900110" sldId="279"/>
            <ac:picMk id="4098" creationId="{DB8A23FD-E9E2-7986-35BB-7C033B8CB7FB}"/>
          </ac:picMkLst>
        </pc:picChg>
        <pc:picChg chg="add mod">
          <ac:chgData name="Ankur Das" userId="3002a4a4e49f1d63" providerId="LiveId" clId="{15A86F4D-1446-4DC1-A914-5308B5F8CE2A}" dt="2024-02-11T18:36:33.611" v="1251" actId="14100"/>
          <ac:picMkLst>
            <pc:docMk/>
            <pc:sldMk cId="567900110" sldId="279"/>
            <ac:picMk id="6146" creationId="{340D1705-72EA-2613-5706-6E7870D5A081}"/>
          </ac:picMkLst>
        </pc:picChg>
      </pc:sldChg>
      <pc:sldChg chg="modSp add del mod">
        <pc:chgData name="Ankur Das" userId="3002a4a4e49f1d63" providerId="LiveId" clId="{15A86F4D-1446-4DC1-A914-5308B5F8CE2A}" dt="2024-02-11T18:59:57.995" v="1600" actId="47"/>
        <pc:sldMkLst>
          <pc:docMk/>
          <pc:sldMk cId="1224906541" sldId="280"/>
        </pc:sldMkLst>
        <pc:spChg chg="mod">
          <ac:chgData name="Ankur Das" userId="3002a4a4e49f1d63" providerId="LiveId" clId="{15A86F4D-1446-4DC1-A914-5308B5F8CE2A}" dt="2024-02-11T18:36:48.388" v="1254" actId="21"/>
          <ac:spMkLst>
            <pc:docMk/>
            <pc:sldMk cId="1224906541" sldId="280"/>
            <ac:spMk id="4" creationId="{6E054664-5AA7-DD7D-C84E-793F52409531}"/>
          </ac:spMkLst>
        </pc:spChg>
      </pc:sldChg>
      <pc:sldChg chg="modSp add mod">
        <pc:chgData name="Ankur Das" userId="3002a4a4e49f1d63" providerId="LiveId" clId="{15A86F4D-1446-4DC1-A914-5308B5F8CE2A}" dt="2024-02-12T08:11:17.918" v="2160" actId="20577"/>
        <pc:sldMkLst>
          <pc:docMk/>
          <pc:sldMk cId="555143268" sldId="281"/>
        </pc:sldMkLst>
        <pc:spChg chg="mod">
          <ac:chgData name="Ankur Das" userId="3002a4a4e49f1d63" providerId="LiveId" clId="{15A86F4D-1446-4DC1-A914-5308B5F8CE2A}" dt="2024-02-12T08:11:17.918" v="2160" actId="20577"/>
          <ac:spMkLst>
            <pc:docMk/>
            <pc:sldMk cId="555143268" sldId="281"/>
            <ac:spMk id="4" creationId="{553B097D-135F-B912-D3D4-EEDF0CBDFF0B}"/>
          </ac:spMkLst>
        </pc:spChg>
      </pc:sldChg>
      <pc:sldChg chg="addSp delSp modSp add mod ord">
        <pc:chgData name="Ankur Das" userId="3002a4a4e49f1d63" providerId="LiveId" clId="{15A86F4D-1446-4DC1-A914-5308B5F8CE2A}" dt="2024-02-11T18:54:55.189" v="1516"/>
        <pc:sldMkLst>
          <pc:docMk/>
          <pc:sldMk cId="1038903142" sldId="282"/>
        </pc:sldMkLst>
        <pc:spChg chg="add mod">
          <ac:chgData name="Ankur Das" userId="3002a4a4e49f1d63" providerId="LiveId" clId="{15A86F4D-1446-4DC1-A914-5308B5F8CE2A}" dt="2024-02-11T18:43:27.141" v="1336" actId="1076"/>
          <ac:spMkLst>
            <pc:docMk/>
            <pc:sldMk cId="1038903142" sldId="282"/>
            <ac:spMk id="2" creationId="{B5BD95C1-D8EF-6F49-00C5-45171508A0B0}"/>
          </ac:spMkLst>
        </pc:spChg>
        <pc:spChg chg="add mod">
          <ac:chgData name="Ankur Das" userId="3002a4a4e49f1d63" providerId="LiveId" clId="{15A86F4D-1446-4DC1-A914-5308B5F8CE2A}" dt="2024-02-11T18:42:00.912" v="1324"/>
          <ac:spMkLst>
            <pc:docMk/>
            <pc:sldMk cId="1038903142" sldId="282"/>
            <ac:spMk id="3" creationId="{51828A4A-E9D8-2AD8-102C-F0D8971C5E35}"/>
          </ac:spMkLst>
        </pc:spChg>
        <pc:spChg chg="mod">
          <ac:chgData name="Ankur Das" userId="3002a4a4e49f1d63" providerId="LiveId" clId="{15A86F4D-1446-4DC1-A914-5308B5F8CE2A}" dt="2024-02-11T18:54:55.189" v="1516"/>
          <ac:spMkLst>
            <pc:docMk/>
            <pc:sldMk cId="1038903142" sldId="282"/>
            <ac:spMk id="4" creationId="{0EDE8294-5FF8-9509-8340-8E56350BB86D}"/>
          </ac:spMkLst>
        </pc:spChg>
        <pc:spChg chg="mod">
          <ac:chgData name="Ankur Das" userId="3002a4a4e49f1d63" providerId="LiveId" clId="{15A86F4D-1446-4DC1-A914-5308B5F8CE2A}" dt="2024-02-11T18:37:24.278" v="1277" actId="20577"/>
          <ac:spMkLst>
            <pc:docMk/>
            <pc:sldMk cId="1038903142" sldId="282"/>
            <ac:spMk id="7" creationId="{3D2F2AD2-6957-DB25-5BE0-D59F41A0425E}"/>
          </ac:spMkLst>
        </pc:spChg>
        <pc:picChg chg="del">
          <ac:chgData name="Ankur Das" userId="3002a4a4e49f1d63" providerId="LiveId" clId="{15A86F4D-1446-4DC1-A914-5308B5F8CE2A}" dt="2024-02-11T18:40:46.164" v="1309" actId="478"/>
          <ac:picMkLst>
            <pc:docMk/>
            <pc:sldMk cId="1038903142" sldId="282"/>
            <ac:picMk id="6146" creationId="{496624A2-B207-4A7C-1AF3-DDED2D30A593}"/>
          </ac:picMkLst>
        </pc:picChg>
        <pc:picChg chg="add mod">
          <ac:chgData name="Ankur Das" userId="3002a4a4e49f1d63" providerId="LiveId" clId="{15A86F4D-1446-4DC1-A914-5308B5F8CE2A}" dt="2024-02-11T18:41:54.474" v="1322" actId="1076"/>
          <ac:picMkLst>
            <pc:docMk/>
            <pc:sldMk cId="1038903142" sldId="282"/>
            <ac:picMk id="7170" creationId="{868718F8-BD07-3F58-919F-B5952D7E7165}"/>
          </ac:picMkLst>
        </pc:picChg>
      </pc:sldChg>
      <pc:sldChg chg="addSp delSp modSp add mod">
        <pc:chgData name="Ankur Das" userId="3002a4a4e49f1d63" providerId="LiveId" clId="{15A86F4D-1446-4DC1-A914-5308B5F8CE2A}" dt="2024-02-11T18:56:03.865" v="1553" actId="1076"/>
        <pc:sldMkLst>
          <pc:docMk/>
          <pc:sldMk cId="3332853140" sldId="283"/>
        </pc:sldMkLst>
        <pc:spChg chg="mod">
          <ac:chgData name="Ankur Das" userId="3002a4a4e49f1d63" providerId="LiveId" clId="{15A86F4D-1446-4DC1-A914-5308B5F8CE2A}" dt="2024-02-11T18:55:40.460" v="1540" actId="1076"/>
          <ac:spMkLst>
            <pc:docMk/>
            <pc:sldMk cId="3332853140" sldId="283"/>
            <ac:spMk id="2" creationId="{7F18676A-CA0E-0D21-2211-1DF05F2CA2DC}"/>
          </ac:spMkLst>
        </pc:spChg>
        <pc:spChg chg="mod">
          <ac:chgData name="Ankur Das" userId="3002a4a4e49f1d63" providerId="LiveId" clId="{15A86F4D-1446-4DC1-A914-5308B5F8CE2A}" dt="2024-02-11T18:56:00.528" v="1552" actId="1076"/>
          <ac:spMkLst>
            <pc:docMk/>
            <pc:sldMk cId="3332853140" sldId="283"/>
            <ac:spMk id="4" creationId="{A1937EE6-90CC-27E0-5CA9-43B6C785103B}"/>
          </ac:spMkLst>
        </pc:spChg>
        <pc:spChg chg="add mod">
          <ac:chgData name="Ankur Das" userId="3002a4a4e49f1d63" providerId="LiveId" clId="{15A86F4D-1446-4DC1-A914-5308B5F8CE2A}" dt="2024-02-11T18:55:55.362" v="1551" actId="20577"/>
          <ac:spMkLst>
            <pc:docMk/>
            <pc:sldMk cId="3332853140" sldId="283"/>
            <ac:spMk id="5" creationId="{3940617C-8CEC-92A9-EB7F-535FF4D6E477}"/>
          </ac:spMkLst>
        </pc:spChg>
        <pc:spChg chg="mod">
          <ac:chgData name="Ankur Das" userId="3002a4a4e49f1d63" providerId="LiveId" clId="{15A86F4D-1446-4DC1-A914-5308B5F8CE2A}" dt="2024-02-11T18:56:03.865" v="1553" actId="1076"/>
          <ac:spMkLst>
            <pc:docMk/>
            <pc:sldMk cId="3332853140" sldId="283"/>
            <ac:spMk id="7" creationId="{12E56CA0-F296-6360-D8B9-354A03C0E4CE}"/>
          </ac:spMkLst>
        </pc:spChg>
        <pc:picChg chg="add mod">
          <ac:chgData name="Ankur Das" userId="3002a4a4e49f1d63" providerId="LiveId" clId="{15A86F4D-1446-4DC1-A914-5308B5F8CE2A}" dt="2024-02-11T18:54:31.038" v="1512" actId="1076"/>
          <ac:picMkLst>
            <pc:docMk/>
            <pc:sldMk cId="3332853140" sldId="283"/>
            <ac:picMk id="3" creationId="{D744AC06-526C-BE34-C96E-8BAE0F0D51C1}"/>
          </ac:picMkLst>
        </pc:picChg>
        <pc:picChg chg="del">
          <ac:chgData name="Ankur Das" userId="3002a4a4e49f1d63" providerId="LiveId" clId="{15A86F4D-1446-4DC1-A914-5308B5F8CE2A}" dt="2024-02-11T18:47:22.083" v="1404" actId="478"/>
          <ac:picMkLst>
            <pc:docMk/>
            <pc:sldMk cId="3332853140" sldId="283"/>
            <ac:picMk id="7170" creationId="{4A8EF737-4A0B-24B6-322C-ED872D91868A}"/>
          </ac:picMkLst>
        </pc:picChg>
        <pc:picChg chg="add mod">
          <ac:chgData name="Ankur Das" userId="3002a4a4e49f1d63" providerId="LiveId" clId="{15A86F4D-1446-4DC1-A914-5308B5F8CE2A}" dt="2024-02-11T18:54:33.838" v="1514" actId="1076"/>
          <ac:picMkLst>
            <pc:docMk/>
            <pc:sldMk cId="3332853140" sldId="283"/>
            <ac:picMk id="10242" creationId="{8AE70F82-F8C1-A55B-5E8C-297A32C80B81}"/>
          </ac:picMkLst>
        </pc:picChg>
      </pc:sldChg>
      <pc:sldChg chg="addSp delSp modSp add mod">
        <pc:chgData name="Ankur Das" userId="3002a4a4e49f1d63" providerId="LiveId" clId="{15A86F4D-1446-4DC1-A914-5308B5F8CE2A}" dt="2024-02-12T08:14:37.498" v="2189" actId="1076"/>
        <pc:sldMkLst>
          <pc:docMk/>
          <pc:sldMk cId="4059941202" sldId="284"/>
        </pc:sldMkLst>
        <pc:spChg chg="del">
          <ac:chgData name="Ankur Das" userId="3002a4a4e49f1d63" providerId="LiveId" clId="{15A86F4D-1446-4DC1-A914-5308B5F8CE2A}" dt="2024-02-11T18:46:46.904" v="1395" actId="478"/>
          <ac:spMkLst>
            <pc:docMk/>
            <pc:sldMk cId="4059941202" sldId="284"/>
            <ac:spMk id="2" creationId="{4FB43460-D605-F684-C2DC-968FAA8FEDF3}"/>
          </ac:spMkLst>
        </pc:spChg>
        <pc:spChg chg="del">
          <ac:chgData name="Ankur Das" userId="3002a4a4e49f1d63" providerId="LiveId" clId="{15A86F4D-1446-4DC1-A914-5308B5F8CE2A}" dt="2024-02-11T18:46:44.892" v="1393" actId="478"/>
          <ac:spMkLst>
            <pc:docMk/>
            <pc:sldMk cId="4059941202" sldId="284"/>
            <ac:spMk id="4" creationId="{FD7C1CA5-8698-3FE0-7EC4-B18C5B5C7A3E}"/>
          </ac:spMkLst>
        </pc:spChg>
        <pc:spChg chg="add del mod">
          <ac:chgData name="Ankur Das" userId="3002a4a4e49f1d63" providerId="LiveId" clId="{15A86F4D-1446-4DC1-A914-5308B5F8CE2A}" dt="2024-02-11T18:58:52.660" v="1584"/>
          <ac:spMkLst>
            <pc:docMk/>
            <pc:sldMk cId="4059941202" sldId="284"/>
            <ac:spMk id="5" creationId="{DEA2B184-DF9B-E50D-010D-E5C07567EC5F}"/>
          </ac:spMkLst>
        </pc:spChg>
        <pc:spChg chg="add mod">
          <ac:chgData name="Ankur Das" userId="3002a4a4e49f1d63" providerId="LiveId" clId="{15A86F4D-1446-4DC1-A914-5308B5F8CE2A}" dt="2024-02-12T08:14:37.498" v="2189" actId="1076"/>
          <ac:spMkLst>
            <pc:docMk/>
            <pc:sldMk cId="4059941202" sldId="284"/>
            <ac:spMk id="6" creationId="{A1FC6A0F-6929-D97C-3BE3-6902E7A899CF}"/>
          </ac:spMkLst>
        </pc:spChg>
        <pc:spChg chg="mod">
          <ac:chgData name="Ankur Das" userId="3002a4a4e49f1d63" providerId="LiveId" clId="{15A86F4D-1446-4DC1-A914-5308B5F8CE2A}" dt="2024-02-11T18:58:39.743" v="1577" actId="1076"/>
          <ac:spMkLst>
            <pc:docMk/>
            <pc:sldMk cId="4059941202" sldId="284"/>
            <ac:spMk id="7" creationId="{7C7E092A-592B-569F-6A5A-7BF592F7EEA2}"/>
          </ac:spMkLst>
        </pc:spChg>
        <pc:picChg chg="del">
          <ac:chgData name="Ankur Das" userId="3002a4a4e49f1d63" providerId="LiveId" clId="{15A86F4D-1446-4DC1-A914-5308B5F8CE2A}" dt="2024-02-11T18:46:45.706" v="1394" actId="478"/>
          <ac:picMkLst>
            <pc:docMk/>
            <pc:sldMk cId="4059941202" sldId="284"/>
            <ac:picMk id="7170" creationId="{B366A8C4-96E4-A113-F7D4-9A1A9E322DCF}"/>
          </ac:picMkLst>
        </pc:picChg>
        <pc:picChg chg="add mod">
          <ac:chgData name="Ankur Das" userId="3002a4a4e49f1d63" providerId="LiveId" clId="{15A86F4D-1446-4DC1-A914-5308B5F8CE2A}" dt="2024-02-12T08:14:18.600" v="2185" actId="1076"/>
          <ac:picMkLst>
            <pc:docMk/>
            <pc:sldMk cId="4059941202" sldId="284"/>
            <ac:picMk id="9218" creationId="{3327C161-6E0A-E122-7C38-DC90E381AE8B}"/>
          </ac:picMkLst>
        </pc:picChg>
      </pc:sldChg>
      <pc:sldChg chg="addSp delSp modSp add mod ord">
        <pc:chgData name="Ankur Das" userId="3002a4a4e49f1d63" providerId="LiveId" clId="{15A86F4D-1446-4DC1-A914-5308B5F8CE2A}" dt="2024-02-11T19:20:53.724" v="1944" actId="313"/>
        <pc:sldMkLst>
          <pc:docMk/>
          <pc:sldMk cId="1873065262" sldId="285"/>
        </pc:sldMkLst>
        <pc:spChg chg="mod">
          <ac:chgData name="Ankur Das" userId="3002a4a4e49f1d63" providerId="LiveId" clId="{15A86F4D-1446-4DC1-A914-5308B5F8CE2A}" dt="2024-02-11T19:05:21.942" v="1677"/>
          <ac:spMkLst>
            <pc:docMk/>
            <pc:sldMk cId="1873065262" sldId="285"/>
            <ac:spMk id="3" creationId="{85116DF1-BB1E-4493-59A9-E2E1E9C0DE70}"/>
          </ac:spMkLst>
        </pc:spChg>
        <pc:spChg chg="mod">
          <ac:chgData name="Ankur Das" userId="3002a4a4e49f1d63" providerId="LiveId" clId="{15A86F4D-1446-4DC1-A914-5308B5F8CE2A}" dt="2024-02-11T19:05:21.942" v="1677"/>
          <ac:spMkLst>
            <pc:docMk/>
            <pc:sldMk cId="1873065262" sldId="285"/>
            <ac:spMk id="4" creationId="{C60D6929-9344-5FE1-CFFA-B14F9F129144}"/>
          </ac:spMkLst>
        </pc:spChg>
        <pc:spChg chg="add mod">
          <ac:chgData name="Ankur Das" userId="3002a4a4e49f1d63" providerId="LiveId" clId="{15A86F4D-1446-4DC1-A914-5308B5F8CE2A}" dt="2024-02-11T19:05:21.942" v="1677"/>
          <ac:spMkLst>
            <pc:docMk/>
            <pc:sldMk cId="1873065262" sldId="285"/>
            <ac:spMk id="5" creationId="{F2A3794C-4B84-A5C2-5A77-61B5763A4041}"/>
          </ac:spMkLst>
        </pc:spChg>
        <pc:spChg chg="mod">
          <ac:chgData name="Ankur Das" userId="3002a4a4e49f1d63" providerId="LiveId" clId="{15A86F4D-1446-4DC1-A914-5308B5F8CE2A}" dt="2024-02-11T19:20:53.724" v="1944" actId="313"/>
          <ac:spMkLst>
            <pc:docMk/>
            <pc:sldMk cId="1873065262" sldId="285"/>
            <ac:spMk id="7" creationId="{651BB59B-B2A9-965E-D434-5AEB2BF4D679}"/>
          </ac:spMkLst>
        </pc:spChg>
        <pc:spChg chg="mod">
          <ac:chgData name="Ankur Das" userId="3002a4a4e49f1d63" providerId="LiveId" clId="{15A86F4D-1446-4DC1-A914-5308B5F8CE2A}" dt="2024-02-11T19:06:58.729" v="1691"/>
          <ac:spMkLst>
            <pc:docMk/>
            <pc:sldMk cId="1873065262" sldId="285"/>
            <ac:spMk id="8" creationId="{6C5EC533-CC72-9F54-F15D-8339221F6249}"/>
          </ac:spMkLst>
        </pc:spChg>
        <pc:spChg chg="mod">
          <ac:chgData name="Ankur Das" userId="3002a4a4e49f1d63" providerId="LiveId" clId="{15A86F4D-1446-4DC1-A914-5308B5F8CE2A}" dt="2024-02-11T19:05:43.273" v="1680"/>
          <ac:spMkLst>
            <pc:docMk/>
            <pc:sldMk cId="1873065262" sldId="285"/>
            <ac:spMk id="9" creationId="{5A29145C-0754-AD24-9D9D-D1714FD4C9BC}"/>
          </ac:spMkLst>
        </pc:spChg>
        <pc:spChg chg="add mod">
          <ac:chgData name="Ankur Das" userId="3002a4a4e49f1d63" providerId="LiveId" clId="{15A86F4D-1446-4DC1-A914-5308B5F8CE2A}" dt="2024-02-11T19:05:56.430" v="1683" actId="14100"/>
          <ac:spMkLst>
            <pc:docMk/>
            <pc:sldMk cId="1873065262" sldId="285"/>
            <ac:spMk id="10" creationId="{E24A64AD-310C-0594-8B24-3DBD24E65DC2}"/>
          </ac:spMkLst>
        </pc:spChg>
        <pc:spChg chg="add del">
          <ac:chgData name="Ankur Das" userId="3002a4a4e49f1d63" providerId="LiveId" clId="{15A86F4D-1446-4DC1-A914-5308B5F8CE2A}" dt="2024-02-11T19:09:29.817" v="1722" actId="22"/>
          <ac:spMkLst>
            <pc:docMk/>
            <pc:sldMk cId="1873065262" sldId="285"/>
            <ac:spMk id="12" creationId="{65A995C4-F258-FC09-5C6D-C8E30F56CECD}"/>
          </ac:spMkLst>
        </pc:spChg>
        <pc:spChg chg="mod">
          <ac:chgData name="Ankur Das" userId="3002a4a4e49f1d63" providerId="LiveId" clId="{15A86F4D-1446-4DC1-A914-5308B5F8CE2A}" dt="2024-02-11T19:11:56.937" v="1757" actId="1076"/>
          <ac:spMkLst>
            <pc:docMk/>
            <pc:sldMk cId="1873065262" sldId="285"/>
            <ac:spMk id="14" creationId="{45D649E0-8859-2646-705F-F94DED33619D}"/>
          </ac:spMkLst>
        </pc:spChg>
        <pc:spChg chg="mod">
          <ac:chgData name="Ankur Das" userId="3002a4a4e49f1d63" providerId="LiveId" clId="{15A86F4D-1446-4DC1-A914-5308B5F8CE2A}" dt="2024-02-11T19:12:04.080" v="1759" actId="1076"/>
          <ac:spMkLst>
            <pc:docMk/>
            <pc:sldMk cId="1873065262" sldId="285"/>
            <ac:spMk id="15" creationId="{AA942DB9-011F-D6EE-5965-392B428320AB}"/>
          </ac:spMkLst>
        </pc:spChg>
        <pc:spChg chg="mod">
          <ac:chgData name="Ankur Das" userId="3002a4a4e49f1d63" providerId="LiveId" clId="{15A86F4D-1446-4DC1-A914-5308B5F8CE2A}" dt="2024-02-11T19:11:59.032" v="1758" actId="1076"/>
          <ac:spMkLst>
            <pc:docMk/>
            <pc:sldMk cId="1873065262" sldId="285"/>
            <ac:spMk id="16" creationId="{B01762EA-19E1-BBAD-B583-A6B9F516F229}"/>
          </ac:spMkLst>
        </pc:spChg>
        <pc:spChg chg="add mod">
          <ac:chgData name="Ankur Das" userId="3002a4a4e49f1d63" providerId="LiveId" clId="{15A86F4D-1446-4DC1-A914-5308B5F8CE2A}" dt="2024-02-11T19:10:35.561" v="1732" actId="1076"/>
          <ac:spMkLst>
            <pc:docMk/>
            <pc:sldMk cId="1873065262" sldId="285"/>
            <ac:spMk id="17" creationId="{7C282980-7DC3-98BD-1B00-4EC06C42D5DA}"/>
          </ac:spMkLst>
        </pc:spChg>
        <pc:spChg chg="mod">
          <ac:chgData name="Ankur Das" userId="3002a4a4e49f1d63" providerId="LiveId" clId="{15A86F4D-1446-4DC1-A914-5308B5F8CE2A}" dt="2024-02-11T19:07:16.557" v="1695" actId="1076"/>
          <ac:spMkLst>
            <pc:docMk/>
            <pc:sldMk cId="1873065262" sldId="285"/>
            <ac:spMk id="22" creationId="{71396452-1C9C-9270-56FD-72987C4D0F42}"/>
          </ac:spMkLst>
        </pc:spChg>
        <pc:spChg chg="mod">
          <ac:chgData name="Ankur Das" userId="3002a4a4e49f1d63" providerId="LiveId" clId="{15A86F4D-1446-4DC1-A914-5308B5F8CE2A}" dt="2024-02-11T19:07:24.274" v="1696" actId="1076"/>
          <ac:spMkLst>
            <pc:docMk/>
            <pc:sldMk cId="1873065262" sldId="285"/>
            <ac:spMk id="24" creationId="{4D2DC22D-CB0F-4274-2DB2-C0A1E8C07E73}"/>
          </ac:spMkLst>
        </pc:spChg>
        <pc:spChg chg="mod">
          <ac:chgData name="Ankur Das" userId="3002a4a4e49f1d63" providerId="LiveId" clId="{15A86F4D-1446-4DC1-A914-5308B5F8CE2A}" dt="2024-02-11T19:08:47.755" v="1719" actId="20577"/>
          <ac:spMkLst>
            <pc:docMk/>
            <pc:sldMk cId="1873065262" sldId="285"/>
            <ac:spMk id="26" creationId="{13BFD8DF-BE12-27D8-A9E0-EFF9C96D7033}"/>
          </ac:spMkLst>
        </pc:spChg>
        <pc:spChg chg="mod">
          <ac:chgData name="Ankur Das" userId="3002a4a4e49f1d63" providerId="LiveId" clId="{15A86F4D-1446-4DC1-A914-5308B5F8CE2A}" dt="2024-02-11T19:08:39.691" v="1716" actId="1076"/>
          <ac:spMkLst>
            <pc:docMk/>
            <pc:sldMk cId="1873065262" sldId="285"/>
            <ac:spMk id="27" creationId="{A5FBFD5E-61D1-A4D1-B640-367CF4FFD105}"/>
          </ac:spMkLst>
        </pc:spChg>
        <pc:spChg chg="mod">
          <ac:chgData name="Ankur Das" userId="3002a4a4e49f1d63" providerId="LiveId" clId="{15A86F4D-1446-4DC1-A914-5308B5F8CE2A}" dt="2024-02-11T19:08:55.046" v="1720" actId="1076"/>
          <ac:spMkLst>
            <pc:docMk/>
            <pc:sldMk cId="1873065262" sldId="285"/>
            <ac:spMk id="28" creationId="{610DFA27-50AE-DB70-05B8-B99C8561683F}"/>
          </ac:spMkLst>
        </pc:spChg>
        <pc:spChg chg="mod">
          <ac:chgData name="Ankur Das" userId="3002a4a4e49f1d63" providerId="LiveId" clId="{15A86F4D-1446-4DC1-A914-5308B5F8CE2A}" dt="2024-02-11T19:04:21.616" v="1669" actId="1076"/>
          <ac:spMkLst>
            <pc:docMk/>
            <pc:sldMk cId="1873065262" sldId="285"/>
            <ac:spMk id="34" creationId="{4FA9B0C6-569C-8F61-B1E0-6942C31A0DE1}"/>
          </ac:spMkLst>
        </pc:spChg>
        <pc:spChg chg="mod">
          <ac:chgData name="Ankur Das" userId="3002a4a4e49f1d63" providerId="LiveId" clId="{15A86F4D-1446-4DC1-A914-5308B5F8CE2A}" dt="2024-02-11T19:04:14.789" v="1667" actId="14100"/>
          <ac:spMkLst>
            <pc:docMk/>
            <pc:sldMk cId="1873065262" sldId="285"/>
            <ac:spMk id="35" creationId="{A40382ED-E4C2-58D1-1B90-91FBA057F71F}"/>
          </ac:spMkLst>
        </pc:spChg>
        <pc:spChg chg="mod">
          <ac:chgData name="Ankur Das" userId="3002a4a4e49f1d63" providerId="LiveId" clId="{15A86F4D-1446-4DC1-A914-5308B5F8CE2A}" dt="2024-02-11T19:10:45.828" v="1734" actId="1076"/>
          <ac:spMkLst>
            <pc:docMk/>
            <pc:sldMk cId="1873065262" sldId="285"/>
            <ac:spMk id="36" creationId="{CAC49AE8-F5BC-9BA8-2BE5-36E3ADB69F78}"/>
          </ac:spMkLst>
        </pc:spChg>
        <pc:spChg chg="mod">
          <ac:chgData name="Ankur Das" userId="3002a4a4e49f1d63" providerId="LiveId" clId="{15A86F4D-1446-4DC1-A914-5308B5F8CE2A}" dt="2024-02-11T19:10:25.852" v="1729" actId="14100"/>
          <ac:spMkLst>
            <pc:docMk/>
            <pc:sldMk cId="1873065262" sldId="285"/>
            <ac:spMk id="38" creationId="{8B08992A-4140-CF8B-0167-527D6C378ACB}"/>
          </ac:spMkLst>
        </pc:spChg>
        <pc:spChg chg="del mod">
          <ac:chgData name="Ankur Das" userId="3002a4a4e49f1d63" providerId="LiveId" clId="{15A86F4D-1446-4DC1-A914-5308B5F8CE2A}" dt="2024-02-11T19:05:18.706" v="1676"/>
          <ac:spMkLst>
            <pc:docMk/>
            <pc:sldMk cId="1873065262" sldId="285"/>
            <ac:spMk id="40" creationId="{B5CB6013-68CA-A3E0-2F6E-E442DCEBCD0C}"/>
          </ac:spMkLst>
        </pc:spChg>
        <pc:grpChg chg="add mod">
          <ac:chgData name="Ankur Das" userId="3002a4a4e49f1d63" providerId="LiveId" clId="{15A86F4D-1446-4DC1-A914-5308B5F8CE2A}" dt="2024-02-11T19:05:21.942" v="1677"/>
          <ac:grpSpMkLst>
            <pc:docMk/>
            <pc:sldMk cId="1873065262" sldId="285"/>
            <ac:grpSpMk id="2" creationId="{7782E3BF-C6BD-51D0-075B-A751629E8392}"/>
          </ac:grpSpMkLst>
        </pc:grpChg>
        <pc:grpChg chg="add mod">
          <ac:chgData name="Ankur Das" userId="3002a4a4e49f1d63" providerId="LiveId" clId="{15A86F4D-1446-4DC1-A914-5308B5F8CE2A}" dt="2024-02-11T19:05:46.193" v="1681" actId="1076"/>
          <ac:grpSpMkLst>
            <pc:docMk/>
            <pc:sldMk cId="1873065262" sldId="285"/>
            <ac:grpSpMk id="6" creationId="{0685EB0D-23A2-0AB9-B9C7-ECFFCC8A6F3F}"/>
          </ac:grpSpMkLst>
        </pc:grpChg>
        <pc:grpChg chg="mod">
          <ac:chgData name="Ankur Das" userId="3002a4a4e49f1d63" providerId="LiveId" clId="{15A86F4D-1446-4DC1-A914-5308B5F8CE2A}" dt="2024-02-11T19:07:24.274" v="1696" actId="1076"/>
          <ac:grpSpMkLst>
            <pc:docMk/>
            <pc:sldMk cId="1873065262" sldId="285"/>
            <ac:grpSpMk id="21" creationId="{1E8207F0-5B55-E1D8-DB74-5C782FF8C234}"/>
          </ac:grpSpMkLst>
        </pc:grpChg>
        <pc:grpChg chg="mod">
          <ac:chgData name="Ankur Das" userId="3002a4a4e49f1d63" providerId="LiveId" clId="{15A86F4D-1446-4DC1-A914-5308B5F8CE2A}" dt="2024-02-11T19:08:55.046" v="1720" actId="1076"/>
          <ac:grpSpMkLst>
            <pc:docMk/>
            <pc:sldMk cId="1873065262" sldId="285"/>
            <ac:grpSpMk id="25" creationId="{D89104F1-2FF4-DE0B-0162-18F435641AB5}"/>
          </ac:grpSpMkLst>
        </pc:grpChg>
        <pc:grpChg chg="mod">
          <ac:chgData name="Ankur Das" userId="3002a4a4e49f1d63" providerId="LiveId" clId="{15A86F4D-1446-4DC1-A914-5308B5F8CE2A}" dt="2024-02-11T19:10:41.571" v="1733" actId="14100"/>
          <ac:grpSpMkLst>
            <pc:docMk/>
            <pc:sldMk cId="1873065262" sldId="285"/>
            <ac:grpSpMk id="33" creationId="{5ECB0F30-7B85-703E-2F53-CC5F2CFFC445}"/>
          </ac:grpSpMkLst>
        </pc:grpChg>
        <pc:grpChg chg="mod">
          <ac:chgData name="Ankur Das" userId="3002a4a4e49f1d63" providerId="LiveId" clId="{15A86F4D-1446-4DC1-A914-5308B5F8CE2A}" dt="2024-02-11T19:10:32.075" v="1731" actId="14100"/>
          <ac:grpSpMkLst>
            <pc:docMk/>
            <pc:sldMk cId="1873065262" sldId="285"/>
            <ac:grpSpMk id="37" creationId="{7C4C62FE-24FA-C854-6CF6-848D20A05C0F}"/>
          </ac:grpSpMkLst>
        </pc:grpChg>
      </pc:sldChg>
      <pc:sldChg chg="delSp modSp add mod">
        <pc:chgData name="Ankur Das" userId="3002a4a4e49f1d63" providerId="LiveId" clId="{15A86F4D-1446-4DC1-A914-5308B5F8CE2A}" dt="2024-02-12T08:08:38.505" v="2151" actId="20577"/>
        <pc:sldMkLst>
          <pc:docMk/>
          <pc:sldMk cId="1296620134" sldId="286"/>
        </pc:sldMkLst>
        <pc:spChg chg="mod">
          <ac:chgData name="Ankur Das" userId="3002a4a4e49f1d63" providerId="LiveId" clId="{15A86F4D-1446-4DC1-A914-5308B5F8CE2A}" dt="2024-02-12T07:58:44.130" v="1956" actId="20577"/>
          <ac:spMkLst>
            <pc:docMk/>
            <pc:sldMk cId="1296620134" sldId="286"/>
            <ac:spMk id="7" creationId="{EF302E84-3E53-B160-8570-4E122D67412E}"/>
          </ac:spMkLst>
        </pc:spChg>
        <pc:spChg chg="del topLvl">
          <ac:chgData name="Ankur Das" userId="3002a4a4e49f1d63" providerId="LiveId" clId="{15A86F4D-1446-4DC1-A914-5308B5F8CE2A}" dt="2024-02-12T08:02:53.886" v="2018" actId="478"/>
          <ac:spMkLst>
            <pc:docMk/>
            <pc:sldMk cId="1296620134" sldId="286"/>
            <ac:spMk id="8" creationId="{2D010388-1B63-6A2F-4AA7-82B66FCED78A}"/>
          </ac:spMkLst>
        </pc:spChg>
        <pc:spChg chg="del topLvl">
          <ac:chgData name="Ankur Das" userId="3002a4a4e49f1d63" providerId="LiveId" clId="{15A86F4D-1446-4DC1-A914-5308B5F8CE2A}" dt="2024-02-12T08:02:56.376" v="2019" actId="478"/>
          <ac:spMkLst>
            <pc:docMk/>
            <pc:sldMk cId="1296620134" sldId="286"/>
            <ac:spMk id="9" creationId="{55B16B20-BB4B-EA37-AD28-1EAE55490E6C}"/>
          </ac:spMkLst>
        </pc:spChg>
        <pc:spChg chg="del mod">
          <ac:chgData name="Ankur Das" userId="3002a4a4e49f1d63" providerId="LiveId" clId="{15A86F4D-1446-4DC1-A914-5308B5F8CE2A}" dt="2024-02-12T08:02:58.498" v="2020" actId="478"/>
          <ac:spMkLst>
            <pc:docMk/>
            <pc:sldMk cId="1296620134" sldId="286"/>
            <ac:spMk id="10" creationId="{0F0BE97A-692D-6F0E-60F3-91FB0FA09F71}"/>
          </ac:spMkLst>
        </pc:spChg>
        <pc:spChg chg="mod">
          <ac:chgData name="Ankur Das" userId="3002a4a4e49f1d63" providerId="LiveId" clId="{15A86F4D-1446-4DC1-A914-5308B5F8CE2A}" dt="2024-02-12T08:06:26.678" v="2085" actId="1036"/>
          <ac:spMkLst>
            <pc:docMk/>
            <pc:sldMk cId="1296620134" sldId="286"/>
            <ac:spMk id="14" creationId="{55403780-BCA5-1A83-B5DD-DD796D7FFB61}"/>
          </ac:spMkLst>
        </pc:spChg>
        <pc:spChg chg="mod">
          <ac:chgData name="Ankur Das" userId="3002a4a4e49f1d63" providerId="LiveId" clId="{15A86F4D-1446-4DC1-A914-5308B5F8CE2A}" dt="2024-02-12T08:08:38.505" v="2151" actId="20577"/>
          <ac:spMkLst>
            <pc:docMk/>
            <pc:sldMk cId="1296620134" sldId="286"/>
            <ac:spMk id="16" creationId="{79A7E190-E0F4-FCFC-6212-CDB49E9E5173}"/>
          </ac:spMkLst>
        </pc:spChg>
        <pc:spChg chg="mod">
          <ac:chgData name="Ankur Das" userId="3002a4a4e49f1d63" providerId="LiveId" clId="{15A86F4D-1446-4DC1-A914-5308B5F8CE2A}" dt="2024-02-12T08:08:07.694" v="2144" actId="1037"/>
          <ac:spMkLst>
            <pc:docMk/>
            <pc:sldMk cId="1296620134" sldId="286"/>
            <ac:spMk id="17" creationId="{F2F0B4DE-AE63-2F00-D3BC-30CCB981C211}"/>
          </ac:spMkLst>
        </pc:spChg>
        <pc:spChg chg="mod">
          <ac:chgData name="Ankur Das" userId="3002a4a4e49f1d63" providerId="LiveId" clId="{15A86F4D-1446-4DC1-A914-5308B5F8CE2A}" dt="2024-02-12T08:06:52.273" v="2088" actId="14100"/>
          <ac:spMkLst>
            <pc:docMk/>
            <pc:sldMk cId="1296620134" sldId="286"/>
            <ac:spMk id="22" creationId="{1969E794-F14F-2B0F-FF89-59AF92815B4A}"/>
          </ac:spMkLst>
        </pc:spChg>
        <pc:spChg chg="mod">
          <ac:chgData name="Ankur Das" userId="3002a4a4e49f1d63" providerId="LiveId" clId="{15A86F4D-1446-4DC1-A914-5308B5F8CE2A}" dt="2024-02-12T08:07:02.097" v="2091" actId="1076"/>
          <ac:spMkLst>
            <pc:docMk/>
            <pc:sldMk cId="1296620134" sldId="286"/>
            <ac:spMk id="23" creationId="{E45D2A78-BFBE-4850-4786-826FA07FCA5D}"/>
          </ac:spMkLst>
        </pc:spChg>
        <pc:spChg chg="mod">
          <ac:chgData name="Ankur Das" userId="3002a4a4e49f1d63" providerId="LiveId" clId="{15A86F4D-1446-4DC1-A914-5308B5F8CE2A}" dt="2024-02-12T08:07:04.734" v="2092" actId="1076"/>
          <ac:spMkLst>
            <pc:docMk/>
            <pc:sldMk cId="1296620134" sldId="286"/>
            <ac:spMk id="24" creationId="{0E1CB8C6-F7E8-7BC6-3248-863104A8555A}"/>
          </ac:spMkLst>
        </pc:spChg>
        <pc:spChg chg="mod">
          <ac:chgData name="Ankur Das" userId="3002a4a4e49f1d63" providerId="LiveId" clId="{15A86F4D-1446-4DC1-A914-5308B5F8CE2A}" dt="2024-02-12T08:05:34.222" v="2048" actId="1076"/>
          <ac:spMkLst>
            <pc:docMk/>
            <pc:sldMk cId="1296620134" sldId="286"/>
            <ac:spMk id="26" creationId="{68829CC2-7253-D31D-09D3-AE6C543B7143}"/>
          </ac:spMkLst>
        </pc:spChg>
        <pc:spChg chg="mod">
          <ac:chgData name="Ankur Das" userId="3002a4a4e49f1d63" providerId="LiveId" clId="{15A86F4D-1446-4DC1-A914-5308B5F8CE2A}" dt="2024-02-12T08:03:36.323" v="2026" actId="14100"/>
          <ac:spMkLst>
            <pc:docMk/>
            <pc:sldMk cId="1296620134" sldId="286"/>
            <ac:spMk id="27" creationId="{6ECD0472-01E3-5AB5-F771-58F4DBE3AF49}"/>
          </ac:spMkLst>
        </pc:spChg>
        <pc:spChg chg="mod">
          <ac:chgData name="Ankur Das" userId="3002a4a4e49f1d63" providerId="LiveId" clId="{15A86F4D-1446-4DC1-A914-5308B5F8CE2A}" dt="2024-02-12T08:03:28.711" v="2024" actId="1076"/>
          <ac:spMkLst>
            <pc:docMk/>
            <pc:sldMk cId="1296620134" sldId="286"/>
            <ac:spMk id="28" creationId="{4F3574B3-C3C2-1F97-754E-A931AFAFEFBD}"/>
          </ac:spMkLst>
        </pc:spChg>
        <pc:spChg chg="mod">
          <ac:chgData name="Ankur Das" userId="3002a4a4e49f1d63" providerId="LiveId" clId="{15A86F4D-1446-4DC1-A914-5308B5F8CE2A}" dt="2024-02-12T08:05:58.286" v="2051" actId="20577"/>
          <ac:spMkLst>
            <pc:docMk/>
            <pc:sldMk cId="1296620134" sldId="286"/>
            <ac:spMk id="34" creationId="{8EB74AF3-F046-5DA2-7B6B-F9CD5A33E0EF}"/>
          </ac:spMkLst>
        </pc:spChg>
        <pc:spChg chg="mod">
          <ac:chgData name="Ankur Das" userId="3002a4a4e49f1d63" providerId="LiveId" clId="{15A86F4D-1446-4DC1-A914-5308B5F8CE2A}" dt="2024-02-12T08:01:54.840" v="1998" actId="1076"/>
          <ac:spMkLst>
            <pc:docMk/>
            <pc:sldMk cId="1296620134" sldId="286"/>
            <ac:spMk id="35" creationId="{205F0921-7EA9-E3C3-480C-A51A16B281F6}"/>
          </ac:spMkLst>
        </pc:spChg>
        <pc:spChg chg="mod">
          <ac:chgData name="Ankur Das" userId="3002a4a4e49f1d63" providerId="LiveId" clId="{15A86F4D-1446-4DC1-A914-5308B5F8CE2A}" dt="2024-02-12T08:01:44.802" v="1995" actId="1076"/>
          <ac:spMkLst>
            <pc:docMk/>
            <pc:sldMk cId="1296620134" sldId="286"/>
            <ac:spMk id="36" creationId="{2556C072-7B74-AFBB-84D1-C61704E98ACE}"/>
          </ac:spMkLst>
        </pc:spChg>
        <pc:spChg chg="mod">
          <ac:chgData name="Ankur Das" userId="3002a4a4e49f1d63" providerId="LiveId" clId="{15A86F4D-1446-4DC1-A914-5308B5F8CE2A}" dt="2024-02-12T08:07:54.680" v="2100" actId="1076"/>
          <ac:spMkLst>
            <pc:docMk/>
            <pc:sldMk cId="1296620134" sldId="286"/>
            <ac:spMk id="38" creationId="{8313733C-EF0E-F862-034D-E565D1CC927A}"/>
          </ac:spMkLst>
        </pc:spChg>
        <pc:spChg chg="mod">
          <ac:chgData name="Ankur Das" userId="3002a4a4e49f1d63" providerId="LiveId" clId="{15A86F4D-1446-4DC1-A914-5308B5F8CE2A}" dt="2024-02-12T08:08:01.851" v="2124" actId="1037"/>
          <ac:spMkLst>
            <pc:docMk/>
            <pc:sldMk cId="1296620134" sldId="286"/>
            <ac:spMk id="39" creationId="{8901E09D-B335-77D2-9C06-DE549BFE041D}"/>
          </ac:spMkLst>
        </pc:spChg>
        <pc:grpChg chg="del">
          <ac:chgData name="Ankur Das" userId="3002a4a4e49f1d63" providerId="LiveId" clId="{15A86F4D-1446-4DC1-A914-5308B5F8CE2A}" dt="2024-02-12T08:02:53.886" v="2018" actId="478"/>
          <ac:grpSpMkLst>
            <pc:docMk/>
            <pc:sldMk cId="1296620134" sldId="286"/>
            <ac:grpSpMk id="6" creationId="{E59B9AD2-C8F1-F67B-9767-ACE9A1F909A6}"/>
          </ac:grpSpMkLst>
        </pc:grpChg>
        <pc:grpChg chg="mod">
          <ac:chgData name="Ankur Das" userId="3002a4a4e49f1d63" providerId="LiveId" clId="{15A86F4D-1446-4DC1-A914-5308B5F8CE2A}" dt="2024-02-12T08:06:58.511" v="2090" actId="1076"/>
          <ac:grpSpMkLst>
            <pc:docMk/>
            <pc:sldMk cId="1296620134" sldId="286"/>
            <ac:grpSpMk id="21" creationId="{D2496E54-B8A3-11F1-7F53-6F692037BA63}"/>
          </ac:grpSpMkLst>
        </pc:grpChg>
        <pc:grpChg chg="mod">
          <ac:chgData name="Ankur Das" userId="3002a4a4e49f1d63" providerId="LiveId" clId="{15A86F4D-1446-4DC1-A914-5308B5F8CE2A}" dt="2024-02-12T08:03:30.825" v="2025" actId="14100"/>
          <ac:grpSpMkLst>
            <pc:docMk/>
            <pc:sldMk cId="1296620134" sldId="286"/>
            <ac:grpSpMk id="25" creationId="{8047476A-6EC1-DE3C-6D73-B2EB7E0F578A}"/>
          </ac:grpSpMkLst>
        </pc:grpChg>
        <pc:grpChg chg="mod">
          <ac:chgData name="Ankur Das" userId="3002a4a4e49f1d63" providerId="LiveId" clId="{15A86F4D-1446-4DC1-A914-5308B5F8CE2A}" dt="2024-02-12T08:03:05.904" v="2021" actId="14100"/>
          <ac:grpSpMkLst>
            <pc:docMk/>
            <pc:sldMk cId="1296620134" sldId="286"/>
            <ac:grpSpMk id="33" creationId="{92D3654F-1B74-404E-C0F2-115A1EDD0283}"/>
          </ac:grpSpMkLst>
        </pc:grpChg>
        <pc:grpChg chg="mod">
          <ac:chgData name="Ankur Das" userId="3002a4a4e49f1d63" providerId="LiveId" clId="{15A86F4D-1446-4DC1-A914-5308B5F8CE2A}" dt="2024-02-12T08:03:59.907" v="2031" actId="14100"/>
          <ac:grpSpMkLst>
            <pc:docMk/>
            <pc:sldMk cId="1296620134" sldId="286"/>
            <ac:grpSpMk id="37" creationId="{EE98A71F-1F89-183D-14FE-D33BA44AD011}"/>
          </ac:grpSpMkLst>
        </pc:grpChg>
      </pc:sldChg>
      <pc:sldMasterChg chg="delSldLayout">
        <pc:chgData name="Ankur Das" userId="3002a4a4e49f1d63" providerId="LiveId" clId="{15A86F4D-1446-4DC1-A914-5308B5F8CE2A}" dt="2024-02-11T19:12:41.358" v="1771" actId="47"/>
        <pc:sldMasterMkLst>
          <pc:docMk/>
          <pc:sldMasterMk cId="0" sldId="2147483677"/>
        </pc:sldMasterMkLst>
        <pc:sldLayoutChg chg="del">
          <pc:chgData name="Ankur Das" userId="3002a4a4e49f1d63" providerId="LiveId" clId="{15A86F4D-1446-4DC1-A914-5308B5F8CE2A}" dt="2024-02-11T19:00:26.592" v="1602" actId="47"/>
          <pc:sldLayoutMkLst>
            <pc:docMk/>
            <pc:sldMasterMk cId="0" sldId="2147483677"/>
            <pc:sldLayoutMk cId="0" sldId="2147483648"/>
          </pc:sldLayoutMkLst>
        </pc:sldLayoutChg>
        <pc:sldLayoutChg chg="del">
          <pc:chgData name="Ankur Das" userId="3002a4a4e49f1d63" providerId="LiveId" clId="{15A86F4D-1446-4DC1-A914-5308B5F8CE2A}" dt="2024-02-11T19:00:27.973" v="1603" actId="47"/>
          <pc:sldLayoutMkLst>
            <pc:docMk/>
            <pc:sldMasterMk cId="0" sldId="2147483677"/>
            <pc:sldLayoutMk cId="0" sldId="2147483650"/>
          </pc:sldLayoutMkLst>
        </pc:sldLayoutChg>
        <pc:sldLayoutChg chg="del">
          <pc:chgData name="Ankur Das" userId="3002a4a4e49f1d63" providerId="LiveId" clId="{15A86F4D-1446-4DC1-A914-5308B5F8CE2A}" dt="2024-02-11T19:00:28.943" v="1604" actId="47"/>
          <pc:sldLayoutMkLst>
            <pc:docMk/>
            <pc:sldMasterMk cId="0" sldId="2147483677"/>
            <pc:sldLayoutMk cId="0" sldId="2147483655"/>
          </pc:sldLayoutMkLst>
        </pc:sldLayoutChg>
        <pc:sldLayoutChg chg="del">
          <pc:chgData name="Ankur Das" userId="3002a4a4e49f1d63" providerId="LiveId" clId="{15A86F4D-1446-4DC1-A914-5308B5F8CE2A}" dt="2024-02-11T19:12:41.358" v="1771" actId="47"/>
          <pc:sldLayoutMkLst>
            <pc:docMk/>
            <pc:sldMasterMk cId="0" sldId="2147483677"/>
            <pc:sldLayoutMk cId="0" sldId="2147483658"/>
          </pc:sldLayoutMkLst>
        </pc:sldLayoutChg>
        <pc:sldLayoutChg chg="del">
          <pc:chgData name="Ankur Das" userId="3002a4a4e49f1d63" providerId="LiveId" clId="{15A86F4D-1446-4DC1-A914-5308B5F8CE2A}" dt="2024-02-11T19:00:57.110" v="1613" actId="47"/>
          <pc:sldLayoutMkLst>
            <pc:docMk/>
            <pc:sldMasterMk cId="0" sldId="2147483677"/>
            <pc:sldLayoutMk cId="0" sldId="2147483665"/>
          </pc:sldLayoutMkLst>
        </pc:sldLayoutChg>
        <pc:sldLayoutChg chg="del">
          <pc:chgData name="Ankur Das" userId="3002a4a4e49f1d63" providerId="LiveId" clId="{15A86F4D-1446-4DC1-A914-5308B5F8CE2A}" dt="2024-02-11T17:35:06.348" v="432" actId="47"/>
          <pc:sldLayoutMkLst>
            <pc:docMk/>
            <pc:sldMasterMk cId="0" sldId="2147483677"/>
            <pc:sldLayoutMk cId="0" sldId="214748367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27104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5"/>
        <p:cNvGrpSpPr/>
        <p:nvPr/>
      </p:nvGrpSpPr>
      <p:grpSpPr>
        <a:xfrm>
          <a:off x="0" y="0"/>
          <a:ext cx="0" cy="0"/>
          <a:chOff x="0" y="0"/>
          <a:chExt cx="0" cy="0"/>
        </a:xfrm>
      </p:grpSpPr>
      <p:sp>
        <p:nvSpPr>
          <p:cNvPr id="296" name="Google Shape;296;p6"/>
          <p:cNvSpPr/>
          <p:nvPr/>
        </p:nvSpPr>
        <p:spPr>
          <a:xfrm>
            <a:off x="0" y="0"/>
            <a:ext cx="9144052" cy="5187100"/>
          </a:xfrm>
          <a:custGeom>
            <a:avLst/>
            <a:gdLst/>
            <a:ahLst/>
            <a:cxnLst/>
            <a:rect l="l" t="t" r="r" b="b"/>
            <a:pathLst>
              <a:path w="275216" h="156509" extrusionOk="0">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8214112" y="-649262"/>
            <a:ext cx="1058768" cy="1369466"/>
          </a:xfrm>
          <a:custGeom>
            <a:avLst/>
            <a:gdLst/>
            <a:ahLst/>
            <a:cxnLst/>
            <a:rect l="l" t="t" r="r" b="b"/>
            <a:pathLst>
              <a:path w="32881" h="42530" extrusionOk="0">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flipH="1">
            <a:off x="1966630" y="3452"/>
            <a:ext cx="957274" cy="401759"/>
          </a:xfrm>
          <a:custGeom>
            <a:avLst/>
            <a:gdLst/>
            <a:ahLst/>
            <a:cxnLst/>
            <a:rect l="l" t="t" r="r" b="b"/>
            <a:pathLst>
              <a:path w="29729" h="12477" fill="none" extrusionOk="0">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w="89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8518933" y="-360363"/>
            <a:ext cx="1058736" cy="1369498"/>
          </a:xfrm>
          <a:custGeom>
            <a:avLst/>
            <a:gdLst/>
            <a:ahLst/>
            <a:cxnLst/>
            <a:rect l="l" t="t" r="r" b="b"/>
            <a:pathLst>
              <a:path w="32880" h="42531" extrusionOk="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rot="5400000" flipH="1">
            <a:off x="6929429" y="-287320"/>
            <a:ext cx="402822" cy="957306"/>
          </a:xfrm>
          <a:custGeom>
            <a:avLst/>
            <a:gdLst/>
            <a:ahLst/>
            <a:cxnLst/>
            <a:rect l="l" t="t" r="r" b="b"/>
            <a:pathLst>
              <a:path w="12510" h="29730" fill="none" extrusionOk="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w="8925" cap="rnd" cmpd="sng">
            <a:solidFill>
              <a:srgbClr val="7DA2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rot="-5400000" flipH="1">
            <a:off x="-496268" y="2593360"/>
            <a:ext cx="1632089" cy="685280"/>
          </a:xfrm>
          <a:custGeom>
            <a:avLst/>
            <a:gdLst/>
            <a:ahLst/>
            <a:cxnLst/>
            <a:rect l="l" t="t" r="r" b="b"/>
            <a:pathLst>
              <a:path w="50686" h="21282" fill="none" extrusionOk="0">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w="8925" cap="rnd" cmpd="sng">
            <a:solidFill>
              <a:srgbClr val="5C9A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flipH="1">
            <a:off x="8482277" y="2407662"/>
            <a:ext cx="1111093" cy="1282655"/>
          </a:xfrm>
          <a:custGeom>
            <a:avLst/>
            <a:gdLst/>
            <a:ahLst/>
            <a:cxnLst/>
            <a:rect l="l" t="t" r="r" b="b"/>
            <a:pathLst>
              <a:path w="34506" h="39834" extrusionOk="0">
                <a:moveTo>
                  <a:pt x="1" y="1"/>
                </a:moveTo>
                <a:lnTo>
                  <a:pt x="1" y="39833"/>
                </a:lnTo>
                <a:lnTo>
                  <a:pt x="34505" y="19917"/>
                </a:lnTo>
                <a:lnTo>
                  <a:pt x="1" y="1"/>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flipH="1">
            <a:off x="5065778" y="4736197"/>
            <a:ext cx="1282655" cy="1109998"/>
          </a:xfrm>
          <a:custGeom>
            <a:avLst/>
            <a:gdLst/>
            <a:ahLst/>
            <a:cxnLst/>
            <a:rect l="l" t="t" r="r" b="b"/>
            <a:pathLst>
              <a:path w="39834" h="34472" extrusionOk="0">
                <a:moveTo>
                  <a:pt x="19917" y="0"/>
                </a:moveTo>
                <a:lnTo>
                  <a:pt x="1" y="34472"/>
                </a:lnTo>
                <a:lnTo>
                  <a:pt x="39834" y="34472"/>
                </a:lnTo>
                <a:lnTo>
                  <a:pt x="19917"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flipH="1">
            <a:off x="4938137" y="4710162"/>
            <a:ext cx="162191" cy="162191"/>
          </a:xfrm>
          <a:custGeom>
            <a:avLst/>
            <a:gdLst/>
            <a:ahLst/>
            <a:cxnLst/>
            <a:rect l="l" t="t" r="r" b="b"/>
            <a:pathLst>
              <a:path w="5037" h="5037" fill="none" extrusionOk="0">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w="8925" cap="rnd" cmpd="sng">
            <a:solidFill>
              <a:srgbClr val="59C3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363453" y="4682150"/>
            <a:ext cx="1058768" cy="1370496"/>
          </a:xfrm>
          <a:custGeom>
            <a:avLst/>
            <a:gdLst/>
            <a:ahLst/>
            <a:cxnLst/>
            <a:rect l="l" t="t" r="r" b="b"/>
            <a:pathLst>
              <a:path w="32881" h="42562" extrusionOk="0">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72827" y="4476995"/>
            <a:ext cx="303421" cy="391327"/>
          </a:xfrm>
          <a:custGeom>
            <a:avLst/>
            <a:gdLst/>
            <a:ahLst/>
            <a:cxnLst/>
            <a:rect l="l" t="t" r="r" b="b"/>
            <a:pathLst>
              <a:path w="9423" h="12153" extrusionOk="0">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6"/>
          <p:cNvGrpSpPr/>
          <p:nvPr/>
        </p:nvGrpSpPr>
        <p:grpSpPr>
          <a:xfrm>
            <a:off x="1043396" y="4631845"/>
            <a:ext cx="504284" cy="239600"/>
            <a:chOff x="1043396" y="4631845"/>
            <a:chExt cx="504284" cy="239600"/>
          </a:xfrm>
        </p:grpSpPr>
        <p:sp>
          <p:nvSpPr>
            <p:cNvPr id="308" name="Google Shape;308;p6"/>
            <p:cNvSpPr/>
            <p:nvPr/>
          </p:nvSpPr>
          <p:spPr>
            <a:xfrm flipH="1">
              <a:off x="1502665" y="4631845"/>
              <a:ext cx="45016" cy="45016"/>
            </a:xfrm>
            <a:custGeom>
              <a:avLst/>
              <a:gdLst/>
              <a:ahLst/>
              <a:cxnLst/>
              <a:rect l="l" t="t" r="r" b="b"/>
              <a:pathLst>
                <a:path w="1398" h="1398" extrusionOk="0">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flipH="1">
              <a:off x="1387582" y="4631845"/>
              <a:ext cx="45016" cy="45016"/>
            </a:xfrm>
            <a:custGeom>
              <a:avLst/>
              <a:gdLst/>
              <a:ahLst/>
              <a:cxnLst/>
              <a:rect l="l" t="t" r="r" b="b"/>
              <a:pathLst>
                <a:path w="1398" h="1398" extrusionOk="0">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flipH="1">
              <a:off x="1273562" y="4631845"/>
              <a:ext cx="45016" cy="45016"/>
            </a:xfrm>
            <a:custGeom>
              <a:avLst/>
              <a:gdLst/>
              <a:ahLst/>
              <a:cxnLst/>
              <a:rect l="l" t="t" r="r" b="b"/>
              <a:pathLst>
                <a:path w="1398" h="1398" extrusionOk="0">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flipH="1">
              <a:off x="1158479" y="4631845"/>
              <a:ext cx="45016" cy="45016"/>
            </a:xfrm>
            <a:custGeom>
              <a:avLst/>
              <a:gdLst/>
              <a:ahLst/>
              <a:cxnLst/>
              <a:rect l="l" t="t" r="r" b="b"/>
              <a:pathLst>
                <a:path w="1398" h="1398" extrusionOk="0">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flipH="1">
              <a:off x="1043396" y="4631845"/>
              <a:ext cx="45016" cy="45016"/>
            </a:xfrm>
            <a:custGeom>
              <a:avLst/>
              <a:gdLst/>
              <a:ahLst/>
              <a:cxnLst/>
              <a:rect l="l" t="t" r="r" b="b"/>
              <a:pathLst>
                <a:path w="1398" h="1398" extrusionOk="0">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flipH="1">
              <a:off x="1502665" y="4729121"/>
              <a:ext cx="45016" cy="45048"/>
            </a:xfrm>
            <a:custGeom>
              <a:avLst/>
              <a:gdLst/>
              <a:ahLst/>
              <a:cxnLst/>
              <a:rect l="l" t="t" r="r" b="b"/>
              <a:pathLst>
                <a:path w="1398" h="1399" extrusionOk="0">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flipH="1">
              <a:off x="1387582" y="4729121"/>
              <a:ext cx="45016" cy="45048"/>
            </a:xfrm>
            <a:custGeom>
              <a:avLst/>
              <a:gdLst/>
              <a:ahLst/>
              <a:cxnLst/>
              <a:rect l="l" t="t" r="r" b="b"/>
              <a:pathLst>
                <a:path w="1398" h="1399" extrusionOk="0">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flipH="1">
              <a:off x="1273562" y="4729121"/>
              <a:ext cx="45016" cy="45048"/>
            </a:xfrm>
            <a:custGeom>
              <a:avLst/>
              <a:gdLst/>
              <a:ahLst/>
              <a:cxnLst/>
              <a:rect l="l" t="t" r="r" b="b"/>
              <a:pathLst>
                <a:path w="1398" h="1399" extrusionOk="0">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flipH="1">
              <a:off x="1158479" y="4729121"/>
              <a:ext cx="45016" cy="45048"/>
            </a:xfrm>
            <a:custGeom>
              <a:avLst/>
              <a:gdLst/>
              <a:ahLst/>
              <a:cxnLst/>
              <a:rect l="l" t="t" r="r" b="b"/>
              <a:pathLst>
                <a:path w="1398" h="1399" extrusionOk="0">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flipH="1">
              <a:off x="1043396" y="4729121"/>
              <a:ext cx="45016" cy="45048"/>
            </a:xfrm>
            <a:custGeom>
              <a:avLst/>
              <a:gdLst/>
              <a:ahLst/>
              <a:cxnLst/>
              <a:rect l="l" t="t" r="r" b="b"/>
              <a:pathLst>
                <a:path w="1398" h="1399"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
            <p:cNvSpPr/>
            <p:nvPr/>
          </p:nvSpPr>
          <p:spPr>
            <a:xfrm flipH="1">
              <a:off x="1502665" y="4826429"/>
              <a:ext cx="45016" cy="45016"/>
            </a:xfrm>
            <a:custGeom>
              <a:avLst/>
              <a:gdLst/>
              <a:ahLst/>
              <a:cxnLst/>
              <a:rect l="l" t="t" r="r" b="b"/>
              <a:pathLst>
                <a:path w="1398" h="1398" extrusionOk="0">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flipH="1">
              <a:off x="1387582" y="4826429"/>
              <a:ext cx="45016" cy="45016"/>
            </a:xfrm>
            <a:custGeom>
              <a:avLst/>
              <a:gdLst/>
              <a:ahLst/>
              <a:cxnLst/>
              <a:rect l="l" t="t" r="r" b="b"/>
              <a:pathLst>
                <a:path w="1398" h="1398" extrusionOk="0">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flipH="1">
              <a:off x="1273562" y="4826429"/>
              <a:ext cx="45016" cy="45016"/>
            </a:xfrm>
            <a:custGeom>
              <a:avLst/>
              <a:gdLst/>
              <a:ahLst/>
              <a:cxnLst/>
              <a:rect l="l" t="t" r="r" b="b"/>
              <a:pathLst>
                <a:path w="1398" h="1398" extrusionOk="0">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flipH="1">
              <a:off x="1158479" y="4826429"/>
              <a:ext cx="45016" cy="45016"/>
            </a:xfrm>
            <a:custGeom>
              <a:avLst/>
              <a:gdLst/>
              <a:ahLst/>
              <a:cxnLst/>
              <a:rect l="l" t="t" r="r" b="b"/>
              <a:pathLst>
                <a:path w="1398" h="1398" extrusionOk="0">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flipH="1">
              <a:off x="1043396" y="4826429"/>
              <a:ext cx="45016" cy="45016"/>
            </a:xfrm>
            <a:custGeom>
              <a:avLst/>
              <a:gdLst/>
              <a:ahLst/>
              <a:cxnLst/>
              <a:rect l="l" t="t" r="r" b="b"/>
              <a:pathLst>
                <a:path w="1398" h="1398" extrusionOk="0">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6"/>
          <p:cNvSpPr/>
          <p:nvPr/>
        </p:nvSpPr>
        <p:spPr>
          <a:xfrm flipH="1">
            <a:off x="2192788" y="4900033"/>
            <a:ext cx="442557" cy="443587"/>
          </a:xfrm>
          <a:custGeom>
            <a:avLst/>
            <a:gdLst/>
            <a:ahLst/>
            <a:cxnLst/>
            <a:rect l="l" t="t" r="r" b="b"/>
            <a:pathLst>
              <a:path w="13744" h="13776" extrusionOk="0">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txBox="1">
            <a:spLocks noGrp="1"/>
          </p:cNvSpPr>
          <p:nvPr>
            <p:ph type="title"/>
          </p:nvPr>
        </p:nvSpPr>
        <p:spPr>
          <a:xfrm>
            <a:off x="713225" y="539500"/>
            <a:ext cx="7717500" cy="323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800"/>
              <a:buFont typeface="Fredoka One"/>
              <a:buNone/>
              <a:defRPr sz="2800">
                <a:latin typeface="Fredoka One"/>
                <a:ea typeface="Fredoka One"/>
                <a:cs typeface="Fredoka One"/>
                <a:sym typeface="Fredok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2">
  <p:cSld name="CUSTOM_14">
    <p:spTree>
      <p:nvGrpSpPr>
        <p:cNvPr id="1" name="Shape 1707"/>
        <p:cNvGrpSpPr/>
        <p:nvPr/>
      </p:nvGrpSpPr>
      <p:grpSpPr>
        <a:xfrm>
          <a:off x="0" y="0"/>
          <a:ext cx="0" cy="0"/>
          <a:chOff x="0" y="0"/>
          <a:chExt cx="0" cy="0"/>
        </a:xfrm>
      </p:grpSpPr>
      <p:sp>
        <p:nvSpPr>
          <p:cNvPr id="1708" name="Google Shape;1708;p29"/>
          <p:cNvSpPr/>
          <p:nvPr/>
        </p:nvSpPr>
        <p:spPr>
          <a:xfrm rot="10800000" flipH="1">
            <a:off x="0" y="0"/>
            <a:ext cx="9144052" cy="5187100"/>
          </a:xfrm>
          <a:custGeom>
            <a:avLst/>
            <a:gdLst/>
            <a:ahLst/>
            <a:cxnLst/>
            <a:rect l="l" t="t" r="r" b="b"/>
            <a:pathLst>
              <a:path w="275216" h="156509" extrusionOk="0">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9" name="Google Shape;1709;p29"/>
          <p:cNvGrpSpPr/>
          <p:nvPr/>
        </p:nvGrpSpPr>
        <p:grpSpPr>
          <a:xfrm flipH="1">
            <a:off x="-334878" y="-1040482"/>
            <a:ext cx="10519737" cy="6877754"/>
            <a:chOff x="-1030203" y="-1059532"/>
            <a:chExt cx="10519737" cy="6877754"/>
          </a:xfrm>
        </p:grpSpPr>
        <p:sp>
          <p:nvSpPr>
            <p:cNvPr id="1710" name="Google Shape;1710;p29"/>
            <p:cNvSpPr/>
            <p:nvPr/>
          </p:nvSpPr>
          <p:spPr>
            <a:xfrm>
              <a:off x="-1030203" y="-1059532"/>
              <a:ext cx="2112256" cy="2112256"/>
            </a:xfrm>
            <a:custGeom>
              <a:avLst/>
              <a:gdLst/>
              <a:ahLst/>
              <a:cxnLst/>
              <a:rect l="l" t="t" r="r" b="b"/>
              <a:pathLst>
                <a:path w="65598" h="65598" extrusionOk="0">
                  <a:moveTo>
                    <a:pt x="32815" y="0"/>
                  </a:moveTo>
                  <a:lnTo>
                    <a:pt x="31970" y="32"/>
                  </a:lnTo>
                  <a:lnTo>
                    <a:pt x="31125" y="32"/>
                  </a:lnTo>
                  <a:lnTo>
                    <a:pt x="30281" y="97"/>
                  </a:lnTo>
                  <a:lnTo>
                    <a:pt x="29436" y="162"/>
                  </a:lnTo>
                  <a:lnTo>
                    <a:pt x="28624" y="260"/>
                  </a:lnTo>
                  <a:lnTo>
                    <a:pt x="27811" y="390"/>
                  </a:lnTo>
                  <a:lnTo>
                    <a:pt x="26999" y="520"/>
                  </a:lnTo>
                  <a:lnTo>
                    <a:pt x="26187" y="682"/>
                  </a:lnTo>
                  <a:lnTo>
                    <a:pt x="25407" y="845"/>
                  </a:lnTo>
                  <a:lnTo>
                    <a:pt x="24595" y="1040"/>
                  </a:lnTo>
                  <a:lnTo>
                    <a:pt x="23815" y="1235"/>
                  </a:lnTo>
                  <a:lnTo>
                    <a:pt x="23068" y="1495"/>
                  </a:lnTo>
                  <a:lnTo>
                    <a:pt x="22288" y="1722"/>
                  </a:lnTo>
                  <a:lnTo>
                    <a:pt x="21541" y="1982"/>
                  </a:lnTo>
                  <a:lnTo>
                    <a:pt x="20794" y="2274"/>
                  </a:lnTo>
                  <a:lnTo>
                    <a:pt x="20046" y="2567"/>
                  </a:lnTo>
                  <a:lnTo>
                    <a:pt x="19299" y="2892"/>
                  </a:lnTo>
                  <a:lnTo>
                    <a:pt x="18584" y="3249"/>
                  </a:lnTo>
                  <a:lnTo>
                    <a:pt x="17187" y="3964"/>
                  </a:lnTo>
                  <a:lnTo>
                    <a:pt x="15790" y="4744"/>
                  </a:lnTo>
                  <a:lnTo>
                    <a:pt x="14458" y="5621"/>
                  </a:lnTo>
                  <a:lnTo>
                    <a:pt x="13191" y="6530"/>
                  </a:lnTo>
                  <a:lnTo>
                    <a:pt x="11956" y="7505"/>
                  </a:lnTo>
                  <a:lnTo>
                    <a:pt x="10754" y="8512"/>
                  </a:lnTo>
                  <a:lnTo>
                    <a:pt x="9617" y="9617"/>
                  </a:lnTo>
                  <a:lnTo>
                    <a:pt x="8545" y="10754"/>
                  </a:lnTo>
                  <a:lnTo>
                    <a:pt x="7505" y="11924"/>
                  </a:lnTo>
                  <a:lnTo>
                    <a:pt x="6531" y="13191"/>
                  </a:lnTo>
                  <a:lnTo>
                    <a:pt x="5621" y="14458"/>
                  </a:lnTo>
                  <a:lnTo>
                    <a:pt x="4776" y="15790"/>
                  </a:lnTo>
                  <a:lnTo>
                    <a:pt x="3964" y="17155"/>
                  </a:lnTo>
                  <a:lnTo>
                    <a:pt x="3249" y="18584"/>
                  </a:lnTo>
                  <a:lnTo>
                    <a:pt x="2924" y="19299"/>
                  </a:lnTo>
                  <a:lnTo>
                    <a:pt x="2599" y="20046"/>
                  </a:lnTo>
                  <a:lnTo>
                    <a:pt x="2274" y="20761"/>
                  </a:lnTo>
                  <a:lnTo>
                    <a:pt x="2014" y="21508"/>
                  </a:lnTo>
                  <a:lnTo>
                    <a:pt x="1722" y="22288"/>
                  </a:lnTo>
                  <a:lnTo>
                    <a:pt x="1495" y="23035"/>
                  </a:lnTo>
                  <a:lnTo>
                    <a:pt x="1267" y="23815"/>
                  </a:lnTo>
                  <a:lnTo>
                    <a:pt x="1040" y="24595"/>
                  </a:lnTo>
                  <a:lnTo>
                    <a:pt x="845" y="25407"/>
                  </a:lnTo>
                  <a:lnTo>
                    <a:pt x="682" y="26187"/>
                  </a:lnTo>
                  <a:lnTo>
                    <a:pt x="520" y="26999"/>
                  </a:lnTo>
                  <a:lnTo>
                    <a:pt x="390" y="27811"/>
                  </a:lnTo>
                  <a:lnTo>
                    <a:pt x="292" y="28624"/>
                  </a:lnTo>
                  <a:lnTo>
                    <a:pt x="195" y="29436"/>
                  </a:lnTo>
                  <a:lnTo>
                    <a:pt x="97" y="30281"/>
                  </a:lnTo>
                  <a:lnTo>
                    <a:pt x="65" y="31093"/>
                  </a:lnTo>
                  <a:lnTo>
                    <a:pt x="32" y="31938"/>
                  </a:lnTo>
                  <a:lnTo>
                    <a:pt x="0" y="32782"/>
                  </a:lnTo>
                  <a:lnTo>
                    <a:pt x="32" y="33627"/>
                  </a:lnTo>
                  <a:lnTo>
                    <a:pt x="65" y="34472"/>
                  </a:lnTo>
                  <a:lnTo>
                    <a:pt x="97" y="35317"/>
                  </a:lnTo>
                  <a:lnTo>
                    <a:pt x="195" y="36161"/>
                  </a:lnTo>
                  <a:lnTo>
                    <a:pt x="292" y="36974"/>
                  </a:lnTo>
                  <a:lnTo>
                    <a:pt x="390" y="37786"/>
                  </a:lnTo>
                  <a:lnTo>
                    <a:pt x="520" y="38598"/>
                  </a:lnTo>
                  <a:lnTo>
                    <a:pt x="682" y="39410"/>
                  </a:lnTo>
                  <a:lnTo>
                    <a:pt x="845" y="40190"/>
                  </a:lnTo>
                  <a:lnTo>
                    <a:pt x="1040" y="41002"/>
                  </a:lnTo>
                  <a:lnTo>
                    <a:pt x="1267" y="41782"/>
                  </a:lnTo>
                  <a:lnTo>
                    <a:pt x="1495" y="42562"/>
                  </a:lnTo>
                  <a:lnTo>
                    <a:pt x="1722" y="43309"/>
                  </a:lnTo>
                  <a:lnTo>
                    <a:pt x="2014" y="44056"/>
                  </a:lnTo>
                  <a:lnTo>
                    <a:pt x="2274" y="44804"/>
                  </a:lnTo>
                  <a:lnTo>
                    <a:pt x="2599" y="45551"/>
                  </a:lnTo>
                  <a:lnTo>
                    <a:pt x="2924" y="46298"/>
                  </a:lnTo>
                  <a:lnTo>
                    <a:pt x="3249" y="47013"/>
                  </a:lnTo>
                  <a:lnTo>
                    <a:pt x="3964" y="48410"/>
                  </a:lnTo>
                  <a:lnTo>
                    <a:pt x="4776" y="49807"/>
                  </a:lnTo>
                  <a:lnTo>
                    <a:pt x="5621" y="51139"/>
                  </a:lnTo>
                  <a:lnTo>
                    <a:pt x="6531" y="52406"/>
                  </a:lnTo>
                  <a:lnTo>
                    <a:pt x="7505" y="53641"/>
                  </a:lnTo>
                  <a:lnTo>
                    <a:pt x="8545" y="54843"/>
                  </a:lnTo>
                  <a:lnTo>
                    <a:pt x="9617" y="55980"/>
                  </a:lnTo>
                  <a:lnTo>
                    <a:pt x="10754" y="57052"/>
                  </a:lnTo>
                  <a:lnTo>
                    <a:pt x="11956" y="58092"/>
                  </a:lnTo>
                  <a:lnTo>
                    <a:pt x="13191" y="59067"/>
                  </a:lnTo>
                  <a:lnTo>
                    <a:pt x="14458" y="59976"/>
                  </a:lnTo>
                  <a:lnTo>
                    <a:pt x="15790" y="60854"/>
                  </a:lnTo>
                  <a:lnTo>
                    <a:pt x="17187" y="61633"/>
                  </a:lnTo>
                  <a:lnTo>
                    <a:pt x="18584" y="62348"/>
                  </a:lnTo>
                  <a:lnTo>
                    <a:pt x="19299" y="62706"/>
                  </a:lnTo>
                  <a:lnTo>
                    <a:pt x="20046" y="62998"/>
                  </a:lnTo>
                  <a:lnTo>
                    <a:pt x="20794" y="63323"/>
                  </a:lnTo>
                  <a:lnTo>
                    <a:pt x="21541" y="63583"/>
                  </a:lnTo>
                  <a:lnTo>
                    <a:pt x="22288" y="63875"/>
                  </a:lnTo>
                  <a:lnTo>
                    <a:pt x="23068" y="64103"/>
                  </a:lnTo>
                  <a:lnTo>
                    <a:pt x="23815" y="64330"/>
                  </a:lnTo>
                  <a:lnTo>
                    <a:pt x="24595" y="64558"/>
                  </a:lnTo>
                  <a:lnTo>
                    <a:pt x="25407" y="64752"/>
                  </a:lnTo>
                  <a:lnTo>
                    <a:pt x="26187" y="64915"/>
                  </a:lnTo>
                  <a:lnTo>
                    <a:pt x="26999" y="65077"/>
                  </a:lnTo>
                  <a:lnTo>
                    <a:pt x="27811" y="65207"/>
                  </a:lnTo>
                  <a:lnTo>
                    <a:pt x="28624" y="65337"/>
                  </a:lnTo>
                  <a:lnTo>
                    <a:pt x="29436" y="65402"/>
                  </a:lnTo>
                  <a:lnTo>
                    <a:pt x="30281" y="65500"/>
                  </a:lnTo>
                  <a:lnTo>
                    <a:pt x="31125" y="65532"/>
                  </a:lnTo>
                  <a:lnTo>
                    <a:pt x="31970" y="65565"/>
                  </a:lnTo>
                  <a:lnTo>
                    <a:pt x="32815" y="65597"/>
                  </a:lnTo>
                  <a:lnTo>
                    <a:pt x="33660" y="65565"/>
                  </a:lnTo>
                  <a:lnTo>
                    <a:pt x="34504" y="65532"/>
                  </a:lnTo>
                  <a:lnTo>
                    <a:pt x="35317" y="65500"/>
                  </a:lnTo>
                  <a:lnTo>
                    <a:pt x="36161" y="65402"/>
                  </a:lnTo>
                  <a:lnTo>
                    <a:pt x="36974" y="65337"/>
                  </a:lnTo>
                  <a:lnTo>
                    <a:pt x="37786" y="65207"/>
                  </a:lnTo>
                  <a:lnTo>
                    <a:pt x="38598" y="65077"/>
                  </a:lnTo>
                  <a:lnTo>
                    <a:pt x="39410" y="64915"/>
                  </a:lnTo>
                  <a:lnTo>
                    <a:pt x="40223" y="64752"/>
                  </a:lnTo>
                  <a:lnTo>
                    <a:pt x="41002" y="64558"/>
                  </a:lnTo>
                  <a:lnTo>
                    <a:pt x="41782" y="64330"/>
                  </a:lnTo>
                  <a:lnTo>
                    <a:pt x="42562" y="64103"/>
                  </a:lnTo>
                  <a:lnTo>
                    <a:pt x="43309" y="63875"/>
                  </a:lnTo>
                  <a:lnTo>
                    <a:pt x="44089" y="63583"/>
                  </a:lnTo>
                  <a:lnTo>
                    <a:pt x="44836" y="63323"/>
                  </a:lnTo>
                  <a:lnTo>
                    <a:pt x="45584" y="62998"/>
                  </a:lnTo>
                  <a:lnTo>
                    <a:pt x="46298" y="62706"/>
                  </a:lnTo>
                  <a:lnTo>
                    <a:pt x="47013" y="62348"/>
                  </a:lnTo>
                  <a:lnTo>
                    <a:pt x="48443" y="61633"/>
                  </a:lnTo>
                  <a:lnTo>
                    <a:pt x="49807" y="60854"/>
                  </a:lnTo>
                  <a:lnTo>
                    <a:pt x="51139" y="59976"/>
                  </a:lnTo>
                  <a:lnTo>
                    <a:pt x="52439" y="59067"/>
                  </a:lnTo>
                  <a:lnTo>
                    <a:pt x="53674" y="58092"/>
                  </a:lnTo>
                  <a:lnTo>
                    <a:pt x="54843" y="57052"/>
                  </a:lnTo>
                  <a:lnTo>
                    <a:pt x="55980" y="55980"/>
                  </a:lnTo>
                  <a:lnTo>
                    <a:pt x="57085" y="54843"/>
                  </a:lnTo>
                  <a:lnTo>
                    <a:pt x="58092" y="53641"/>
                  </a:lnTo>
                  <a:lnTo>
                    <a:pt x="59067" y="52406"/>
                  </a:lnTo>
                  <a:lnTo>
                    <a:pt x="60009" y="51139"/>
                  </a:lnTo>
                  <a:lnTo>
                    <a:pt x="60854" y="49807"/>
                  </a:lnTo>
                  <a:lnTo>
                    <a:pt x="61634" y="48410"/>
                  </a:lnTo>
                  <a:lnTo>
                    <a:pt x="62348" y="47013"/>
                  </a:lnTo>
                  <a:lnTo>
                    <a:pt x="62706" y="46298"/>
                  </a:lnTo>
                  <a:lnTo>
                    <a:pt x="63031" y="45551"/>
                  </a:lnTo>
                  <a:lnTo>
                    <a:pt x="63323" y="44804"/>
                  </a:lnTo>
                  <a:lnTo>
                    <a:pt x="63616" y="44056"/>
                  </a:lnTo>
                  <a:lnTo>
                    <a:pt x="63875" y="43309"/>
                  </a:lnTo>
                  <a:lnTo>
                    <a:pt x="64135" y="42562"/>
                  </a:lnTo>
                  <a:lnTo>
                    <a:pt x="64363" y="41782"/>
                  </a:lnTo>
                  <a:lnTo>
                    <a:pt x="64558" y="41002"/>
                  </a:lnTo>
                  <a:lnTo>
                    <a:pt x="64753" y="40190"/>
                  </a:lnTo>
                  <a:lnTo>
                    <a:pt x="64915" y="39410"/>
                  </a:lnTo>
                  <a:lnTo>
                    <a:pt x="65078" y="38598"/>
                  </a:lnTo>
                  <a:lnTo>
                    <a:pt x="65208" y="37786"/>
                  </a:lnTo>
                  <a:lnTo>
                    <a:pt x="65337" y="36974"/>
                  </a:lnTo>
                  <a:lnTo>
                    <a:pt x="65435" y="36161"/>
                  </a:lnTo>
                  <a:lnTo>
                    <a:pt x="65500" y="35317"/>
                  </a:lnTo>
                  <a:lnTo>
                    <a:pt x="65565" y="34472"/>
                  </a:lnTo>
                  <a:lnTo>
                    <a:pt x="65597" y="33627"/>
                  </a:lnTo>
                  <a:lnTo>
                    <a:pt x="65597" y="32782"/>
                  </a:lnTo>
                  <a:lnTo>
                    <a:pt x="65597" y="31938"/>
                  </a:lnTo>
                  <a:lnTo>
                    <a:pt x="65565" y="31093"/>
                  </a:lnTo>
                  <a:lnTo>
                    <a:pt x="65500" y="30281"/>
                  </a:lnTo>
                  <a:lnTo>
                    <a:pt x="65435" y="29436"/>
                  </a:lnTo>
                  <a:lnTo>
                    <a:pt x="65337" y="28624"/>
                  </a:lnTo>
                  <a:lnTo>
                    <a:pt x="65208" y="27811"/>
                  </a:lnTo>
                  <a:lnTo>
                    <a:pt x="65078" y="26999"/>
                  </a:lnTo>
                  <a:lnTo>
                    <a:pt x="64915" y="26187"/>
                  </a:lnTo>
                  <a:lnTo>
                    <a:pt x="64753" y="25407"/>
                  </a:lnTo>
                  <a:lnTo>
                    <a:pt x="64558" y="24595"/>
                  </a:lnTo>
                  <a:lnTo>
                    <a:pt x="64363" y="23815"/>
                  </a:lnTo>
                  <a:lnTo>
                    <a:pt x="64135" y="23035"/>
                  </a:lnTo>
                  <a:lnTo>
                    <a:pt x="63875" y="22288"/>
                  </a:lnTo>
                  <a:lnTo>
                    <a:pt x="63616" y="21508"/>
                  </a:lnTo>
                  <a:lnTo>
                    <a:pt x="63323" y="20761"/>
                  </a:lnTo>
                  <a:lnTo>
                    <a:pt x="63031" y="20046"/>
                  </a:lnTo>
                  <a:lnTo>
                    <a:pt x="62706" y="19299"/>
                  </a:lnTo>
                  <a:lnTo>
                    <a:pt x="62348" y="18584"/>
                  </a:lnTo>
                  <a:lnTo>
                    <a:pt x="61634" y="17155"/>
                  </a:lnTo>
                  <a:lnTo>
                    <a:pt x="60854" y="15790"/>
                  </a:lnTo>
                  <a:lnTo>
                    <a:pt x="60009" y="14458"/>
                  </a:lnTo>
                  <a:lnTo>
                    <a:pt x="59067" y="13191"/>
                  </a:lnTo>
                  <a:lnTo>
                    <a:pt x="58092" y="11924"/>
                  </a:lnTo>
                  <a:lnTo>
                    <a:pt x="57085" y="10754"/>
                  </a:lnTo>
                  <a:lnTo>
                    <a:pt x="55980" y="9617"/>
                  </a:lnTo>
                  <a:lnTo>
                    <a:pt x="54843" y="8512"/>
                  </a:lnTo>
                  <a:lnTo>
                    <a:pt x="53674" y="7505"/>
                  </a:lnTo>
                  <a:lnTo>
                    <a:pt x="52439" y="6530"/>
                  </a:lnTo>
                  <a:lnTo>
                    <a:pt x="51139" y="5621"/>
                  </a:lnTo>
                  <a:lnTo>
                    <a:pt x="49807" y="4744"/>
                  </a:lnTo>
                  <a:lnTo>
                    <a:pt x="48443" y="3964"/>
                  </a:lnTo>
                  <a:lnTo>
                    <a:pt x="47013" y="3249"/>
                  </a:lnTo>
                  <a:lnTo>
                    <a:pt x="46298" y="2892"/>
                  </a:lnTo>
                  <a:lnTo>
                    <a:pt x="45584" y="2567"/>
                  </a:lnTo>
                  <a:lnTo>
                    <a:pt x="44836" y="2274"/>
                  </a:lnTo>
                  <a:lnTo>
                    <a:pt x="44089" y="1982"/>
                  </a:lnTo>
                  <a:lnTo>
                    <a:pt x="43309" y="1722"/>
                  </a:lnTo>
                  <a:lnTo>
                    <a:pt x="42562" y="1495"/>
                  </a:lnTo>
                  <a:lnTo>
                    <a:pt x="41782" y="1235"/>
                  </a:lnTo>
                  <a:lnTo>
                    <a:pt x="41002" y="1040"/>
                  </a:lnTo>
                  <a:lnTo>
                    <a:pt x="40223" y="845"/>
                  </a:lnTo>
                  <a:lnTo>
                    <a:pt x="39410" y="682"/>
                  </a:lnTo>
                  <a:lnTo>
                    <a:pt x="38598" y="520"/>
                  </a:lnTo>
                  <a:lnTo>
                    <a:pt x="37786" y="390"/>
                  </a:lnTo>
                  <a:lnTo>
                    <a:pt x="36974" y="260"/>
                  </a:lnTo>
                  <a:lnTo>
                    <a:pt x="36161" y="162"/>
                  </a:lnTo>
                  <a:lnTo>
                    <a:pt x="35317" y="97"/>
                  </a:lnTo>
                  <a:lnTo>
                    <a:pt x="34504" y="32"/>
                  </a:lnTo>
                  <a:lnTo>
                    <a:pt x="33660" y="32"/>
                  </a:lnTo>
                  <a:lnTo>
                    <a:pt x="328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9"/>
            <p:cNvSpPr/>
            <p:nvPr/>
          </p:nvSpPr>
          <p:spPr>
            <a:xfrm>
              <a:off x="8430765" y="-649262"/>
              <a:ext cx="1058768" cy="1369466"/>
            </a:xfrm>
            <a:custGeom>
              <a:avLst/>
              <a:gdLst/>
              <a:ahLst/>
              <a:cxnLst/>
              <a:rect l="l" t="t" r="r" b="b"/>
              <a:pathLst>
                <a:path w="32881" h="42530" extrusionOk="0">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9"/>
            <p:cNvSpPr/>
            <p:nvPr/>
          </p:nvSpPr>
          <p:spPr>
            <a:xfrm>
              <a:off x="6221226" y="3452"/>
              <a:ext cx="957274" cy="401759"/>
            </a:xfrm>
            <a:custGeom>
              <a:avLst/>
              <a:gdLst/>
              <a:ahLst/>
              <a:cxnLst/>
              <a:rect l="l" t="t" r="r" b="b"/>
              <a:pathLst>
                <a:path w="29729" h="12477" fill="none" extrusionOk="0">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w="89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9"/>
            <p:cNvSpPr/>
            <p:nvPr/>
          </p:nvSpPr>
          <p:spPr>
            <a:xfrm>
              <a:off x="8430786" y="173037"/>
              <a:ext cx="1058736" cy="1369498"/>
            </a:xfrm>
            <a:custGeom>
              <a:avLst/>
              <a:gdLst/>
              <a:ahLst/>
              <a:cxnLst/>
              <a:rect l="l" t="t" r="r" b="b"/>
              <a:pathLst>
                <a:path w="32880" h="42531" extrusionOk="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9"/>
            <p:cNvSpPr/>
            <p:nvPr/>
          </p:nvSpPr>
          <p:spPr>
            <a:xfrm>
              <a:off x="5439351" y="377033"/>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0" y="1170"/>
                  </a:lnTo>
                  <a:lnTo>
                    <a:pt x="1268" y="1073"/>
                  </a:lnTo>
                  <a:lnTo>
                    <a:pt x="1333" y="943"/>
                  </a:lnTo>
                  <a:lnTo>
                    <a:pt x="1365" y="813"/>
                  </a:lnTo>
                  <a:lnTo>
                    <a:pt x="1398" y="683"/>
                  </a:lnTo>
                  <a:lnTo>
                    <a:pt x="1365" y="553"/>
                  </a:lnTo>
                  <a:lnTo>
                    <a:pt x="1333" y="423"/>
                  </a:lnTo>
                  <a:lnTo>
                    <a:pt x="1268" y="293"/>
                  </a:lnTo>
                  <a:lnTo>
                    <a:pt x="1170" y="196"/>
                  </a:lnTo>
                  <a:lnTo>
                    <a:pt x="1073"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9"/>
            <p:cNvSpPr/>
            <p:nvPr/>
          </p:nvSpPr>
          <p:spPr>
            <a:xfrm>
              <a:off x="5536659" y="377033"/>
              <a:ext cx="45016" cy="45016"/>
            </a:xfrm>
            <a:custGeom>
              <a:avLst/>
              <a:gdLst/>
              <a:ahLst/>
              <a:cxnLst/>
              <a:rect l="l" t="t" r="r" b="b"/>
              <a:pathLst>
                <a:path w="1398" h="1398"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3" y="1365"/>
                  </a:lnTo>
                  <a:lnTo>
                    <a:pt x="943" y="1333"/>
                  </a:lnTo>
                  <a:lnTo>
                    <a:pt x="1072" y="1268"/>
                  </a:lnTo>
                  <a:lnTo>
                    <a:pt x="1170" y="1170"/>
                  </a:lnTo>
                  <a:lnTo>
                    <a:pt x="1267" y="1073"/>
                  </a:lnTo>
                  <a:lnTo>
                    <a:pt x="1332" y="943"/>
                  </a:lnTo>
                  <a:lnTo>
                    <a:pt x="1365" y="813"/>
                  </a:lnTo>
                  <a:lnTo>
                    <a:pt x="1397" y="683"/>
                  </a:lnTo>
                  <a:lnTo>
                    <a:pt x="1365" y="553"/>
                  </a:lnTo>
                  <a:lnTo>
                    <a:pt x="1332" y="423"/>
                  </a:lnTo>
                  <a:lnTo>
                    <a:pt x="1267" y="293"/>
                  </a:lnTo>
                  <a:lnTo>
                    <a:pt x="1170" y="196"/>
                  </a:lnTo>
                  <a:lnTo>
                    <a:pt x="1072"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9"/>
            <p:cNvSpPr/>
            <p:nvPr/>
          </p:nvSpPr>
          <p:spPr>
            <a:xfrm>
              <a:off x="5633936" y="377033"/>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1" y="1170"/>
                  </a:lnTo>
                  <a:lnTo>
                    <a:pt x="1268" y="1073"/>
                  </a:lnTo>
                  <a:lnTo>
                    <a:pt x="1333" y="943"/>
                  </a:lnTo>
                  <a:lnTo>
                    <a:pt x="1365" y="813"/>
                  </a:lnTo>
                  <a:lnTo>
                    <a:pt x="1398" y="683"/>
                  </a:lnTo>
                  <a:lnTo>
                    <a:pt x="1365" y="553"/>
                  </a:lnTo>
                  <a:lnTo>
                    <a:pt x="1333" y="423"/>
                  </a:lnTo>
                  <a:lnTo>
                    <a:pt x="1268" y="293"/>
                  </a:lnTo>
                  <a:lnTo>
                    <a:pt x="1171" y="196"/>
                  </a:lnTo>
                  <a:lnTo>
                    <a:pt x="1073"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9"/>
            <p:cNvSpPr/>
            <p:nvPr/>
          </p:nvSpPr>
          <p:spPr>
            <a:xfrm rot="-5400000">
              <a:off x="1812879" y="-287320"/>
              <a:ext cx="402822" cy="957306"/>
            </a:xfrm>
            <a:custGeom>
              <a:avLst/>
              <a:gdLst/>
              <a:ahLst/>
              <a:cxnLst/>
              <a:rect l="l" t="t" r="r" b="b"/>
              <a:pathLst>
                <a:path w="12510" h="29730" fill="none" extrusionOk="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w="89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9"/>
            <p:cNvSpPr/>
            <p:nvPr/>
          </p:nvSpPr>
          <p:spPr>
            <a:xfrm>
              <a:off x="5439351" y="491086"/>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0" y="1202"/>
                  </a:lnTo>
                  <a:lnTo>
                    <a:pt x="1268" y="1105"/>
                  </a:lnTo>
                  <a:lnTo>
                    <a:pt x="1333" y="975"/>
                  </a:lnTo>
                  <a:lnTo>
                    <a:pt x="1365" y="845"/>
                  </a:lnTo>
                  <a:lnTo>
                    <a:pt x="1398" y="715"/>
                  </a:lnTo>
                  <a:lnTo>
                    <a:pt x="1365" y="552"/>
                  </a:lnTo>
                  <a:lnTo>
                    <a:pt x="1333" y="422"/>
                  </a:lnTo>
                  <a:lnTo>
                    <a:pt x="1268" y="325"/>
                  </a:lnTo>
                  <a:lnTo>
                    <a:pt x="1170"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9"/>
            <p:cNvSpPr/>
            <p:nvPr/>
          </p:nvSpPr>
          <p:spPr>
            <a:xfrm>
              <a:off x="5536659" y="491086"/>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22"/>
                  </a:lnTo>
                  <a:lnTo>
                    <a:pt x="0" y="552"/>
                  </a:lnTo>
                  <a:lnTo>
                    <a:pt x="0" y="715"/>
                  </a:lnTo>
                  <a:lnTo>
                    <a:pt x="0" y="845"/>
                  </a:lnTo>
                  <a:lnTo>
                    <a:pt x="33" y="975"/>
                  </a:lnTo>
                  <a:lnTo>
                    <a:pt x="98" y="1105"/>
                  </a:lnTo>
                  <a:lnTo>
                    <a:pt x="195" y="1202"/>
                  </a:lnTo>
                  <a:lnTo>
                    <a:pt x="293" y="1300"/>
                  </a:lnTo>
                  <a:lnTo>
                    <a:pt x="423" y="1365"/>
                  </a:lnTo>
                  <a:lnTo>
                    <a:pt x="553" y="1397"/>
                  </a:lnTo>
                  <a:lnTo>
                    <a:pt x="813" y="1397"/>
                  </a:lnTo>
                  <a:lnTo>
                    <a:pt x="943" y="1365"/>
                  </a:lnTo>
                  <a:lnTo>
                    <a:pt x="1072" y="1300"/>
                  </a:lnTo>
                  <a:lnTo>
                    <a:pt x="1170" y="1202"/>
                  </a:lnTo>
                  <a:lnTo>
                    <a:pt x="1267" y="1105"/>
                  </a:lnTo>
                  <a:lnTo>
                    <a:pt x="1332" y="975"/>
                  </a:lnTo>
                  <a:lnTo>
                    <a:pt x="1365" y="845"/>
                  </a:lnTo>
                  <a:lnTo>
                    <a:pt x="1397" y="715"/>
                  </a:lnTo>
                  <a:lnTo>
                    <a:pt x="1365" y="552"/>
                  </a:lnTo>
                  <a:lnTo>
                    <a:pt x="1332" y="422"/>
                  </a:lnTo>
                  <a:lnTo>
                    <a:pt x="1267" y="325"/>
                  </a:lnTo>
                  <a:lnTo>
                    <a:pt x="1170" y="228"/>
                  </a:lnTo>
                  <a:lnTo>
                    <a:pt x="1072"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9"/>
            <p:cNvSpPr/>
            <p:nvPr/>
          </p:nvSpPr>
          <p:spPr>
            <a:xfrm>
              <a:off x="5633936" y="491086"/>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1" y="1202"/>
                  </a:lnTo>
                  <a:lnTo>
                    <a:pt x="1268" y="1105"/>
                  </a:lnTo>
                  <a:lnTo>
                    <a:pt x="1333" y="975"/>
                  </a:lnTo>
                  <a:lnTo>
                    <a:pt x="1365" y="845"/>
                  </a:lnTo>
                  <a:lnTo>
                    <a:pt x="1398" y="715"/>
                  </a:lnTo>
                  <a:lnTo>
                    <a:pt x="1365" y="552"/>
                  </a:lnTo>
                  <a:lnTo>
                    <a:pt x="1333" y="422"/>
                  </a:lnTo>
                  <a:lnTo>
                    <a:pt x="1268" y="325"/>
                  </a:lnTo>
                  <a:lnTo>
                    <a:pt x="1171"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9"/>
            <p:cNvSpPr/>
            <p:nvPr/>
          </p:nvSpPr>
          <p:spPr>
            <a:xfrm>
              <a:off x="5439351" y="606169"/>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0" y="1170"/>
                  </a:lnTo>
                  <a:lnTo>
                    <a:pt x="1268" y="1072"/>
                  </a:lnTo>
                  <a:lnTo>
                    <a:pt x="1333" y="975"/>
                  </a:lnTo>
                  <a:lnTo>
                    <a:pt x="1365" y="845"/>
                  </a:lnTo>
                  <a:lnTo>
                    <a:pt x="1398" y="682"/>
                  </a:lnTo>
                  <a:lnTo>
                    <a:pt x="1365" y="552"/>
                  </a:lnTo>
                  <a:lnTo>
                    <a:pt x="1333" y="422"/>
                  </a:lnTo>
                  <a:lnTo>
                    <a:pt x="1268" y="292"/>
                  </a:lnTo>
                  <a:lnTo>
                    <a:pt x="1170" y="195"/>
                  </a:lnTo>
                  <a:lnTo>
                    <a:pt x="1073"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9"/>
            <p:cNvSpPr/>
            <p:nvPr/>
          </p:nvSpPr>
          <p:spPr>
            <a:xfrm>
              <a:off x="5536659" y="606169"/>
              <a:ext cx="45016" cy="45016"/>
            </a:xfrm>
            <a:custGeom>
              <a:avLst/>
              <a:gdLst/>
              <a:ahLst/>
              <a:cxnLst/>
              <a:rect l="l" t="t" r="r" b="b"/>
              <a:pathLst>
                <a:path w="1398" h="1398" extrusionOk="0">
                  <a:moveTo>
                    <a:pt x="553" y="0"/>
                  </a:moveTo>
                  <a:lnTo>
                    <a:pt x="423" y="33"/>
                  </a:lnTo>
                  <a:lnTo>
                    <a:pt x="293" y="97"/>
                  </a:lnTo>
                  <a:lnTo>
                    <a:pt x="195" y="195"/>
                  </a:lnTo>
                  <a:lnTo>
                    <a:pt x="98" y="292"/>
                  </a:lnTo>
                  <a:lnTo>
                    <a:pt x="33" y="422"/>
                  </a:lnTo>
                  <a:lnTo>
                    <a:pt x="0" y="552"/>
                  </a:lnTo>
                  <a:lnTo>
                    <a:pt x="0" y="682"/>
                  </a:lnTo>
                  <a:lnTo>
                    <a:pt x="0" y="845"/>
                  </a:lnTo>
                  <a:lnTo>
                    <a:pt x="33" y="975"/>
                  </a:lnTo>
                  <a:lnTo>
                    <a:pt x="98" y="1072"/>
                  </a:lnTo>
                  <a:lnTo>
                    <a:pt x="195" y="1170"/>
                  </a:lnTo>
                  <a:lnTo>
                    <a:pt x="293" y="1267"/>
                  </a:lnTo>
                  <a:lnTo>
                    <a:pt x="423" y="1332"/>
                  </a:lnTo>
                  <a:lnTo>
                    <a:pt x="553" y="1365"/>
                  </a:lnTo>
                  <a:lnTo>
                    <a:pt x="683" y="1397"/>
                  </a:lnTo>
                  <a:lnTo>
                    <a:pt x="813" y="1365"/>
                  </a:lnTo>
                  <a:lnTo>
                    <a:pt x="943" y="1332"/>
                  </a:lnTo>
                  <a:lnTo>
                    <a:pt x="1072" y="1267"/>
                  </a:lnTo>
                  <a:lnTo>
                    <a:pt x="1170" y="1170"/>
                  </a:lnTo>
                  <a:lnTo>
                    <a:pt x="1267" y="1072"/>
                  </a:lnTo>
                  <a:lnTo>
                    <a:pt x="1332" y="975"/>
                  </a:lnTo>
                  <a:lnTo>
                    <a:pt x="1365" y="845"/>
                  </a:lnTo>
                  <a:lnTo>
                    <a:pt x="1397" y="682"/>
                  </a:lnTo>
                  <a:lnTo>
                    <a:pt x="1365" y="552"/>
                  </a:lnTo>
                  <a:lnTo>
                    <a:pt x="1332" y="422"/>
                  </a:lnTo>
                  <a:lnTo>
                    <a:pt x="1267" y="292"/>
                  </a:lnTo>
                  <a:lnTo>
                    <a:pt x="1170" y="195"/>
                  </a:lnTo>
                  <a:lnTo>
                    <a:pt x="1072"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9"/>
            <p:cNvSpPr/>
            <p:nvPr/>
          </p:nvSpPr>
          <p:spPr>
            <a:xfrm>
              <a:off x="5633936" y="606169"/>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1" y="1170"/>
                  </a:lnTo>
                  <a:lnTo>
                    <a:pt x="1268" y="1072"/>
                  </a:lnTo>
                  <a:lnTo>
                    <a:pt x="1333" y="975"/>
                  </a:lnTo>
                  <a:lnTo>
                    <a:pt x="1365" y="845"/>
                  </a:lnTo>
                  <a:lnTo>
                    <a:pt x="1398" y="682"/>
                  </a:lnTo>
                  <a:lnTo>
                    <a:pt x="1365" y="552"/>
                  </a:lnTo>
                  <a:lnTo>
                    <a:pt x="1333" y="422"/>
                  </a:lnTo>
                  <a:lnTo>
                    <a:pt x="1268" y="292"/>
                  </a:lnTo>
                  <a:lnTo>
                    <a:pt x="1171" y="195"/>
                  </a:lnTo>
                  <a:lnTo>
                    <a:pt x="1073"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9"/>
            <p:cNvSpPr/>
            <p:nvPr/>
          </p:nvSpPr>
          <p:spPr>
            <a:xfrm>
              <a:off x="5439351" y="720189"/>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8" y="715"/>
                  </a:lnTo>
                  <a:lnTo>
                    <a:pt x="1365" y="585"/>
                  </a:lnTo>
                  <a:lnTo>
                    <a:pt x="1333" y="455"/>
                  </a:lnTo>
                  <a:lnTo>
                    <a:pt x="1268" y="325"/>
                  </a:lnTo>
                  <a:lnTo>
                    <a:pt x="1170"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9"/>
            <p:cNvSpPr/>
            <p:nvPr/>
          </p:nvSpPr>
          <p:spPr>
            <a:xfrm>
              <a:off x="5536659" y="720189"/>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55"/>
                  </a:lnTo>
                  <a:lnTo>
                    <a:pt x="0" y="585"/>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2" y="1300"/>
                  </a:lnTo>
                  <a:lnTo>
                    <a:pt x="1170" y="1203"/>
                  </a:lnTo>
                  <a:lnTo>
                    <a:pt x="1267" y="1105"/>
                  </a:lnTo>
                  <a:lnTo>
                    <a:pt x="1332" y="975"/>
                  </a:lnTo>
                  <a:lnTo>
                    <a:pt x="1365" y="845"/>
                  </a:lnTo>
                  <a:lnTo>
                    <a:pt x="1397" y="715"/>
                  </a:lnTo>
                  <a:lnTo>
                    <a:pt x="1365" y="585"/>
                  </a:lnTo>
                  <a:lnTo>
                    <a:pt x="1332" y="455"/>
                  </a:lnTo>
                  <a:lnTo>
                    <a:pt x="1267" y="325"/>
                  </a:lnTo>
                  <a:lnTo>
                    <a:pt x="1170" y="228"/>
                  </a:lnTo>
                  <a:lnTo>
                    <a:pt x="1072"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9"/>
            <p:cNvSpPr/>
            <p:nvPr/>
          </p:nvSpPr>
          <p:spPr>
            <a:xfrm>
              <a:off x="5633936" y="720189"/>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1" y="1203"/>
                  </a:lnTo>
                  <a:lnTo>
                    <a:pt x="1268" y="1105"/>
                  </a:lnTo>
                  <a:lnTo>
                    <a:pt x="1333" y="975"/>
                  </a:lnTo>
                  <a:lnTo>
                    <a:pt x="1365" y="845"/>
                  </a:lnTo>
                  <a:lnTo>
                    <a:pt x="1398" y="715"/>
                  </a:lnTo>
                  <a:lnTo>
                    <a:pt x="1365" y="585"/>
                  </a:lnTo>
                  <a:lnTo>
                    <a:pt x="1333" y="455"/>
                  </a:lnTo>
                  <a:lnTo>
                    <a:pt x="1268" y="325"/>
                  </a:lnTo>
                  <a:lnTo>
                    <a:pt x="1171"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9"/>
            <p:cNvSpPr/>
            <p:nvPr/>
          </p:nvSpPr>
          <p:spPr>
            <a:xfrm rot="5400000">
              <a:off x="8009309" y="2593360"/>
              <a:ext cx="1632089" cy="685280"/>
            </a:xfrm>
            <a:custGeom>
              <a:avLst/>
              <a:gdLst/>
              <a:ahLst/>
              <a:cxnLst/>
              <a:rect l="l" t="t" r="r" b="b"/>
              <a:pathLst>
                <a:path w="50686" h="21282" fill="none" extrusionOk="0">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w="8925" cap="rnd" cmpd="sng">
              <a:solidFill>
                <a:srgbClr val="5C9A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9"/>
            <p:cNvSpPr/>
            <p:nvPr/>
          </p:nvSpPr>
          <p:spPr>
            <a:xfrm>
              <a:off x="8960" y="2407662"/>
              <a:ext cx="1111093" cy="1282655"/>
            </a:xfrm>
            <a:custGeom>
              <a:avLst/>
              <a:gdLst/>
              <a:ahLst/>
              <a:cxnLst/>
              <a:rect l="l" t="t" r="r" b="b"/>
              <a:pathLst>
                <a:path w="34506" h="39834" extrusionOk="0">
                  <a:moveTo>
                    <a:pt x="1" y="1"/>
                  </a:moveTo>
                  <a:lnTo>
                    <a:pt x="1" y="39833"/>
                  </a:lnTo>
                  <a:lnTo>
                    <a:pt x="34505" y="19917"/>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9"/>
            <p:cNvSpPr/>
            <p:nvPr/>
          </p:nvSpPr>
          <p:spPr>
            <a:xfrm>
              <a:off x="2796697" y="4050397"/>
              <a:ext cx="1282655" cy="1109998"/>
            </a:xfrm>
            <a:custGeom>
              <a:avLst/>
              <a:gdLst/>
              <a:ahLst/>
              <a:cxnLst/>
              <a:rect l="l" t="t" r="r" b="b"/>
              <a:pathLst>
                <a:path w="39834" h="34472" extrusionOk="0">
                  <a:moveTo>
                    <a:pt x="19917" y="0"/>
                  </a:moveTo>
                  <a:lnTo>
                    <a:pt x="1" y="34472"/>
                  </a:lnTo>
                  <a:lnTo>
                    <a:pt x="39834" y="34472"/>
                  </a:lnTo>
                  <a:lnTo>
                    <a:pt x="199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9"/>
            <p:cNvSpPr/>
            <p:nvPr/>
          </p:nvSpPr>
          <p:spPr>
            <a:xfrm>
              <a:off x="4044801" y="4176762"/>
              <a:ext cx="162191" cy="162191"/>
            </a:xfrm>
            <a:custGeom>
              <a:avLst/>
              <a:gdLst/>
              <a:ahLst/>
              <a:cxnLst/>
              <a:rect l="l" t="t" r="r" b="b"/>
              <a:pathLst>
                <a:path w="5037" h="5037" fill="none" extrusionOk="0">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w="8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9"/>
            <p:cNvSpPr/>
            <p:nvPr/>
          </p:nvSpPr>
          <p:spPr>
            <a:xfrm>
              <a:off x="1653243" y="4236397"/>
              <a:ext cx="978204" cy="1332855"/>
            </a:xfrm>
            <a:custGeom>
              <a:avLst/>
              <a:gdLst/>
              <a:ahLst/>
              <a:cxnLst/>
              <a:rect l="l" t="t" r="r" b="b"/>
              <a:pathLst>
                <a:path w="30379" h="41393" extrusionOk="0">
                  <a:moveTo>
                    <a:pt x="29631" y="0"/>
                  </a:moveTo>
                  <a:lnTo>
                    <a:pt x="29501" y="33"/>
                  </a:lnTo>
                  <a:lnTo>
                    <a:pt x="29371" y="98"/>
                  </a:lnTo>
                  <a:lnTo>
                    <a:pt x="29274" y="163"/>
                  </a:lnTo>
                  <a:lnTo>
                    <a:pt x="29176" y="260"/>
                  </a:lnTo>
                  <a:lnTo>
                    <a:pt x="130" y="40353"/>
                  </a:lnTo>
                  <a:lnTo>
                    <a:pt x="65" y="40483"/>
                  </a:lnTo>
                  <a:lnTo>
                    <a:pt x="33" y="40580"/>
                  </a:lnTo>
                  <a:lnTo>
                    <a:pt x="0" y="40710"/>
                  </a:lnTo>
                  <a:lnTo>
                    <a:pt x="0" y="40840"/>
                  </a:lnTo>
                  <a:lnTo>
                    <a:pt x="33" y="40970"/>
                  </a:lnTo>
                  <a:lnTo>
                    <a:pt x="98" y="41067"/>
                  </a:lnTo>
                  <a:lnTo>
                    <a:pt x="163" y="41197"/>
                  </a:lnTo>
                  <a:lnTo>
                    <a:pt x="260" y="41262"/>
                  </a:lnTo>
                  <a:lnTo>
                    <a:pt x="390" y="41327"/>
                  </a:lnTo>
                  <a:lnTo>
                    <a:pt x="520" y="41392"/>
                  </a:lnTo>
                  <a:lnTo>
                    <a:pt x="780" y="41392"/>
                  </a:lnTo>
                  <a:lnTo>
                    <a:pt x="877" y="41360"/>
                  </a:lnTo>
                  <a:lnTo>
                    <a:pt x="1007" y="41295"/>
                  </a:lnTo>
                  <a:lnTo>
                    <a:pt x="1105" y="41230"/>
                  </a:lnTo>
                  <a:lnTo>
                    <a:pt x="1202" y="41132"/>
                  </a:lnTo>
                  <a:lnTo>
                    <a:pt x="30248" y="1040"/>
                  </a:lnTo>
                  <a:lnTo>
                    <a:pt x="30313" y="910"/>
                  </a:lnTo>
                  <a:lnTo>
                    <a:pt x="30378" y="780"/>
                  </a:lnTo>
                  <a:lnTo>
                    <a:pt x="30378" y="682"/>
                  </a:lnTo>
                  <a:lnTo>
                    <a:pt x="30378" y="553"/>
                  </a:lnTo>
                  <a:lnTo>
                    <a:pt x="30346" y="423"/>
                  </a:lnTo>
                  <a:lnTo>
                    <a:pt x="30281" y="293"/>
                  </a:lnTo>
                  <a:lnTo>
                    <a:pt x="30216" y="195"/>
                  </a:lnTo>
                  <a:lnTo>
                    <a:pt x="30119" y="130"/>
                  </a:lnTo>
                  <a:lnTo>
                    <a:pt x="29989" y="33"/>
                  </a:lnTo>
                  <a:lnTo>
                    <a:pt x="29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9"/>
            <p:cNvSpPr/>
            <p:nvPr/>
          </p:nvSpPr>
          <p:spPr>
            <a:xfrm>
              <a:off x="5057491"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1" y="650"/>
                  </a:lnTo>
                  <a:lnTo>
                    <a:pt x="1" y="813"/>
                  </a:lnTo>
                  <a:lnTo>
                    <a:pt x="1"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9"/>
            <p:cNvSpPr/>
            <p:nvPr/>
          </p:nvSpPr>
          <p:spPr>
            <a:xfrm>
              <a:off x="5188288" y="4414237"/>
              <a:ext cx="52325" cy="52325"/>
            </a:xfrm>
            <a:custGeom>
              <a:avLst/>
              <a:gdLst/>
              <a:ahLst/>
              <a:cxnLst/>
              <a:rect l="l" t="t" r="r" b="b"/>
              <a:pathLst>
                <a:path w="1625" h="1625" extrusionOk="0">
                  <a:moveTo>
                    <a:pt x="812" y="0"/>
                  </a:moveTo>
                  <a:lnTo>
                    <a:pt x="650" y="33"/>
                  </a:lnTo>
                  <a:lnTo>
                    <a:pt x="520" y="65"/>
                  </a:lnTo>
                  <a:lnTo>
                    <a:pt x="358" y="163"/>
                  </a:lnTo>
                  <a:lnTo>
                    <a:pt x="260" y="260"/>
                  </a:lnTo>
                  <a:lnTo>
                    <a:pt x="163" y="358"/>
                  </a:lnTo>
                  <a:lnTo>
                    <a:pt x="65" y="520"/>
                  </a:lnTo>
                  <a:lnTo>
                    <a:pt x="33" y="650"/>
                  </a:lnTo>
                  <a:lnTo>
                    <a:pt x="0" y="813"/>
                  </a:lnTo>
                  <a:lnTo>
                    <a:pt x="33" y="975"/>
                  </a:lnTo>
                  <a:lnTo>
                    <a:pt x="65" y="1138"/>
                  </a:lnTo>
                  <a:lnTo>
                    <a:pt x="163" y="1268"/>
                  </a:lnTo>
                  <a:lnTo>
                    <a:pt x="260" y="1398"/>
                  </a:lnTo>
                  <a:lnTo>
                    <a:pt x="358" y="1495"/>
                  </a:lnTo>
                  <a:lnTo>
                    <a:pt x="520" y="1560"/>
                  </a:lnTo>
                  <a:lnTo>
                    <a:pt x="650" y="1592"/>
                  </a:lnTo>
                  <a:lnTo>
                    <a:pt x="812" y="1625"/>
                  </a:lnTo>
                  <a:lnTo>
                    <a:pt x="975" y="1592"/>
                  </a:lnTo>
                  <a:lnTo>
                    <a:pt x="1137" y="1560"/>
                  </a:lnTo>
                  <a:lnTo>
                    <a:pt x="1267" y="1495"/>
                  </a:lnTo>
                  <a:lnTo>
                    <a:pt x="1397" y="1398"/>
                  </a:lnTo>
                  <a:lnTo>
                    <a:pt x="1495" y="1268"/>
                  </a:lnTo>
                  <a:lnTo>
                    <a:pt x="1560" y="1138"/>
                  </a:lnTo>
                  <a:lnTo>
                    <a:pt x="1592" y="975"/>
                  </a:lnTo>
                  <a:lnTo>
                    <a:pt x="1625" y="813"/>
                  </a:lnTo>
                  <a:lnTo>
                    <a:pt x="1592" y="650"/>
                  </a:lnTo>
                  <a:lnTo>
                    <a:pt x="1560" y="520"/>
                  </a:lnTo>
                  <a:lnTo>
                    <a:pt x="1495" y="358"/>
                  </a:lnTo>
                  <a:lnTo>
                    <a:pt x="1397" y="260"/>
                  </a:lnTo>
                  <a:lnTo>
                    <a:pt x="1267" y="163"/>
                  </a:lnTo>
                  <a:lnTo>
                    <a:pt x="1137" y="65"/>
                  </a:lnTo>
                  <a:lnTo>
                    <a:pt x="975"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9"/>
            <p:cNvSpPr/>
            <p:nvPr/>
          </p:nvSpPr>
          <p:spPr>
            <a:xfrm>
              <a:off x="5320082"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9"/>
            <p:cNvSpPr/>
            <p:nvPr/>
          </p:nvSpPr>
          <p:spPr>
            <a:xfrm>
              <a:off x="5451909" y="4414237"/>
              <a:ext cx="51295" cy="52325"/>
            </a:xfrm>
            <a:custGeom>
              <a:avLst/>
              <a:gdLst/>
              <a:ahLst/>
              <a:cxnLst/>
              <a:rect l="l" t="t" r="r" b="b"/>
              <a:pathLst>
                <a:path w="1593" h="1625" extrusionOk="0">
                  <a:moveTo>
                    <a:pt x="780" y="0"/>
                  </a:moveTo>
                  <a:lnTo>
                    <a:pt x="618" y="33"/>
                  </a:lnTo>
                  <a:lnTo>
                    <a:pt x="488" y="65"/>
                  </a:lnTo>
                  <a:lnTo>
                    <a:pt x="326" y="163"/>
                  </a:lnTo>
                  <a:lnTo>
                    <a:pt x="228" y="260"/>
                  </a:lnTo>
                  <a:lnTo>
                    <a:pt x="131" y="358"/>
                  </a:lnTo>
                  <a:lnTo>
                    <a:pt x="66" y="520"/>
                  </a:lnTo>
                  <a:lnTo>
                    <a:pt x="1" y="650"/>
                  </a:lnTo>
                  <a:lnTo>
                    <a:pt x="1" y="813"/>
                  </a:lnTo>
                  <a:lnTo>
                    <a:pt x="1" y="975"/>
                  </a:lnTo>
                  <a:lnTo>
                    <a:pt x="66" y="1138"/>
                  </a:lnTo>
                  <a:lnTo>
                    <a:pt x="131" y="1268"/>
                  </a:lnTo>
                  <a:lnTo>
                    <a:pt x="228" y="1398"/>
                  </a:lnTo>
                  <a:lnTo>
                    <a:pt x="326" y="1495"/>
                  </a:lnTo>
                  <a:lnTo>
                    <a:pt x="488" y="1560"/>
                  </a:lnTo>
                  <a:lnTo>
                    <a:pt x="618" y="1592"/>
                  </a:lnTo>
                  <a:lnTo>
                    <a:pt x="780" y="1625"/>
                  </a:lnTo>
                  <a:lnTo>
                    <a:pt x="943" y="1592"/>
                  </a:lnTo>
                  <a:lnTo>
                    <a:pt x="1105" y="1560"/>
                  </a:lnTo>
                  <a:lnTo>
                    <a:pt x="1235" y="1495"/>
                  </a:lnTo>
                  <a:lnTo>
                    <a:pt x="1365" y="1398"/>
                  </a:lnTo>
                  <a:lnTo>
                    <a:pt x="1463" y="1268"/>
                  </a:lnTo>
                  <a:lnTo>
                    <a:pt x="1528" y="1138"/>
                  </a:lnTo>
                  <a:lnTo>
                    <a:pt x="1560" y="975"/>
                  </a:lnTo>
                  <a:lnTo>
                    <a:pt x="1593" y="813"/>
                  </a:lnTo>
                  <a:lnTo>
                    <a:pt x="1560" y="650"/>
                  </a:lnTo>
                  <a:lnTo>
                    <a:pt x="1528" y="520"/>
                  </a:lnTo>
                  <a:lnTo>
                    <a:pt x="1463" y="358"/>
                  </a:lnTo>
                  <a:lnTo>
                    <a:pt x="1365" y="260"/>
                  </a:lnTo>
                  <a:lnTo>
                    <a:pt x="1235" y="163"/>
                  </a:lnTo>
                  <a:lnTo>
                    <a:pt x="1105" y="65"/>
                  </a:lnTo>
                  <a:lnTo>
                    <a:pt x="943" y="33"/>
                  </a:lnTo>
                  <a:lnTo>
                    <a:pt x="7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9"/>
            <p:cNvSpPr/>
            <p:nvPr/>
          </p:nvSpPr>
          <p:spPr>
            <a:xfrm>
              <a:off x="5582673"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68" y="1495"/>
                  </a:lnTo>
                  <a:lnTo>
                    <a:pt x="1365" y="1398"/>
                  </a:lnTo>
                  <a:lnTo>
                    <a:pt x="1463" y="1268"/>
                  </a:lnTo>
                  <a:lnTo>
                    <a:pt x="1560" y="1138"/>
                  </a:lnTo>
                  <a:lnTo>
                    <a:pt x="1593" y="975"/>
                  </a:lnTo>
                  <a:lnTo>
                    <a:pt x="1593" y="813"/>
                  </a:lnTo>
                  <a:lnTo>
                    <a:pt x="1593" y="650"/>
                  </a:lnTo>
                  <a:lnTo>
                    <a:pt x="1560" y="520"/>
                  </a:lnTo>
                  <a:lnTo>
                    <a:pt x="1463" y="358"/>
                  </a:lnTo>
                  <a:lnTo>
                    <a:pt x="1365" y="260"/>
                  </a:lnTo>
                  <a:lnTo>
                    <a:pt x="1268"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9"/>
            <p:cNvSpPr/>
            <p:nvPr/>
          </p:nvSpPr>
          <p:spPr>
            <a:xfrm>
              <a:off x="-51551" y="4447725"/>
              <a:ext cx="1058768" cy="1370496"/>
            </a:xfrm>
            <a:custGeom>
              <a:avLst/>
              <a:gdLst/>
              <a:ahLst/>
              <a:cxnLst/>
              <a:rect l="l" t="t" r="r" b="b"/>
              <a:pathLst>
                <a:path w="32881" h="42562" extrusionOk="0">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9"/>
            <p:cNvSpPr/>
            <p:nvPr/>
          </p:nvSpPr>
          <p:spPr>
            <a:xfrm>
              <a:off x="2762179" y="4452942"/>
              <a:ext cx="69101" cy="68039"/>
            </a:xfrm>
            <a:custGeom>
              <a:avLst/>
              <a:gdLst/>
              <a:ahLst/>
              <a:cxnLst/>
              <a:rect l="l" t="t" r="r" b="b"/>
              <a:pathLst>
                <a:path w="2146" h="2113" extrusionOk="0">
                  <a:moveTo>
                    <a:pt x="1073" y="1"/>
                  </a:moveTo>
                  <a:lnTo>
                    <a:pt x="845" y="33"/>
                  </a:lnTo>
                  <a:lnTo>
                    <a:pt x="650" y="98"/>
                  </a:lnTo>
                  <a:lnTo>
                    <a:pt x="488" y="196"/>
                  </a:lnTo>
                  <a:lnTo>
                    <a:pt x="326" y="326"/>
                  </a:lnTo>
                  <a:lnTo>
                    <a:pt x="196" y="455"/>
                  </a:lnTo>
                  <a:lnTo>
                    <a:pt x="98" y="650"/>
                  </a:lnTo>
                  <a:lnTo>
                    <a:pt x="33" y="845"/>
                  </a:lnTo>
                  <a:lnTo>
                    <a:pt x="1" y="1073"/>
                  </a:lnTo>
                  <a:lnTo>
                    <a:pt x="33" y="1268"/>
                  </a:lnTo>
                  <a:lnTo>
                    <a:pt x="98" y="1463"/>
                  </a:lnTo>
                  <a:lnTo>
                    <a:pt x="196" y="1658"/>
                  </a:lnTo>
                  <a:lnTo>
                    <a:pt x="326" y="1820"/>
                  </a:lnTo>
                  <a:lnTo>
                    <a:pt x="488" y="1950"/>
                  </a:lnTo>
                  <a:lnTo>
                    <a:pt x="650" y="2047"/>
                  </a:lnTo>
                  <a:lnTo>
                    <a:pt x="845" y="2112"/>
                  </a:lnTo>
                  <a:lnTo>
                    <a:pt x="1268" y="2112"/>
                  </a:lnTo>
                  <a:lnTo>
                    <a:pt x="1495" y="2047"/>
                  </a:lnTo>
                  <a:lnTo>
                    <a:pt x="1658" y="1950"/>
                  </a:lnTo>
                  <a:lnTo>
                    <a:pt x="1820" y="1820"/>
                  </a:lnTo>
                  <a:lnTo>
                    <a:pt x="1950" y="1658"/>
                  </a:lnTo>
                  <a:lnTo>
                    <a:pt x="2048" y="1463"/>
                  </a:lnTo>
                  <a:lnTo>
                    <a:pt x="2113" y="1268"/>
                  </a:lnTo>
                  <a:lnTo>
                    <a:pt x="2145" y="1073"/>
                  </a:lnTo>
                  <a:lnTo>
                    <a:pt x="2113" y="845"/>
                  </a:lnTo>
                  <a:lnTo>
                    <a:pt x="2048" y="650"/>
                  </a:lnTo>
                  <a:lnTo>
                    <a:pt x="1950" y="455"/>
                  </a:lnTo>
                  <a:lnTo>
                    <a:pt x="1820" y="326"/>
                  </a:lnTo>
                  <a:lnTo>
                    <a:pt x="1658" y="196"/>
                  </a:lnTo>
                  <a:lnTo>
                    <a:pt x="1495" y="98"/>
                  </a:lnTo>
                  <a:lnTo>
                    <a:pt x="1268" y="33"/>
                  </a:lnTo>
                  <a:lnTo>
                    <a:pt x="107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9"/>
            <p:cNvSpPr/>
            <p:nvPr/>
          </p:nvSpPr>
          <p:spPr>
            <a:xfrm>
              <a:off x="289480" y="4476995"/>
              <a:ext cx="303421" cy="391327"/>
            </a:xfrm>
            <a:custGeom>
              <a:avLst/>
              <a:gdLst/>
              <a:ahLst/>
              <a:cxnLst/>
              <a:rect l="l" t="t" r="r" b="b"/>
              <a:pathLst>
                <a:path w="9423" h="12153" extrusionOk="0">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9"/>
            <p:cNvSpPr/>
            <p:nvPr/>
          </p:nvSpPr>
          <p:spPr>
            <a:xfrm>
              <a:off x="5057491"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1"/>
                  </a:lnTo>
                  <a:lnTo>
                    <a:pt x="1" y="813"/>
                  </a:lnTo>
                  <a:lnTo>
                    <a:pt x="1"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9"/>
            <p:cNvSpPr/>
            <p:nvPr/>
          </p:nvSpPr>
          <p:spPr>
            <a:xfrm>
              <a:off x="5188288" y="4526164"/>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1"/>
                  </a:lnTo>
                  <a:lnTo>
                    <a:pt x="0" y="813"/>
                  </a:lnTo>
                  <a:lnTo>
                    <a:pt x="33" y="976"/>
                  </a:lnTo>
                  <a:lnTo>
                    <a:pt x="65" y="1106"/>
                  </a:lnTo>
                  <a:lnTo>
                    <a:pt x="163" y="1236"/>
                  </a:lnTo>
                  <a:lnTo>
                    <a:pt x="260" y="1365"/>
                  </a:lnTo>
                  <a:lnTo>
                    <a:pt x="358" y="1463"/>
                  </a:lnTo>
                  <a:lnTo>
                    <a:pt x="520" y="1528"/>
                  </a:lnTo>
                  <a:lnTo>
                    <a:pt x="650" y="1593"/>
                  </a:lnTo>
                  <a:lnTo>
                    <a:pt x="975" y="1593"/>
                  </a:lnTo>
                  <a:lnTo>
                    <a:pt x="1137" y="1528"/>
                  </a:lnTo>
                  <a:lnTo>
                    <a:pt x="1267" y="1463"/>
                  </a:lnTo>
                  <a:lnTo>
                    <a:pt x="1397" y="1365"/>
                  </a:lnTo>
                  <a:lnTo>
                    <a:pt x="1495" y="1236"/>
                  </a:lnTo>
                  <a:lnTo>
                    <a:pt x="1560" y="1106"/>
                  </a:lnTo>
                  <a:lnTo>
                    <a:pt x="1592" y="976"/>
                  </a:lnTo>
                  <a:lnTo>
                    <a:pt x="1625" y="813"/>
                  </a:lnTo>
                  <a:lnTo>
                    <a:pt x="1592" y="651"/>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9"/>
            <p:cNvSpPr/>
            <p:nvPr/>
          </p:nvSpPr>
          <p:spPr>
            <a:xfrm>
              <a:off x="5320082"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9"/>
            <p:cNvSpPr/>
            <p:nvPr/>
          </p:nvSpPr>
          <p:spPr>
            <a:xfrm>
              <a:off x="5451909" y="4526164"/>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1"/>
                  </a:lnTo>
                  <a:lnTo>
                    <a:pt x="1" y="813"/>
                  </a:lnTo>
                  <a:lnTo>
                    <a:pt x="1" y="976"/>
                  </a:lnTo>
                  <a:lnTo>
                    <a:pt x="66" y="1106"/>
                  </a:lnTo>
                  <a:lnTo>
                    <a:pt x="131" y="1236"/>
                  </a:lnTo>
                  <a:lnTo>
                    <a:pt x="228" y="1365"/>
                  </a:lnTo>
                  <a:lnTo>
                    <a:pt x="326" y="1463"/>
                  </a:lnTo>
                  <a:lnTo>
                    <a:pt x="488" y="1528"/>
                  </a:lnTo>
                  <a:lnTo>
                    <a:pt x="618" y="1593"/>
                  </a:lnTo>
                  <a:lnTo>
                    <a:pt x="943" y="1593"/>
                  </a:lnTo>
                  <a:lnTo>
                    <a:pt x="1105" y="1528"/>
                  </a:lnTo>
                  <a:lnTo>
                    <a:pt x="1235" y="1463"/>
                  </a:lnTo>
                  <a:lnTo>
                    <a:pt x="1365" y="1365"/>
                  </a:lnTo>
                  <a:lnTo>
                    <a:pt x="1463" y="1236"/>
                  </a:lnTo>
                  <a:lnTo>
                    <a:pt x="1528" y="1106"/>
                  </a:lnTo>
                  <a:lnTo>
                    <a:pt x="1560" y="976"/>
                  </a:lnTo>
                  <a:lnTo>
                    <a:pt x="1593" y="813"/>
                  </a:lnTo>
                  <a:lnTo>
                    <a:pt x="1560" y="651"/>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9"/>
            <p:cNvSpPr/>
            <p:nvPr/>
          </p:nvSpPr>
          <p:spPr>
            <a:xfrm>
              <a:off x="5582673"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68" y="1463"/>
                  </a:lnTo>
                  <a:lnTo>
                    <a:pt x="1365" y="1365"/>
                  </a:lnTo>
                  <a:lnTo>
                    <a:pt x="1463" y="1236"/>
                  </a:lnTo>
                  <a:lnTo>
                    <a:pt x="1560" y="1106"/>
                  </a:lnTo>
                  <a:lnTo>
                    <a:pt x="1593" y="976"/>
                  </a:lnTo>
                  <a:lnTo>
                    <a:pt x="1593" y="813"/>
                  </a:lnTo>
                  <a:lnTo>
                    <a:pt x="1593" y="651"/>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9"/>
            <p:cNvSpPr/>
            <p:nvPr/>
          </p:nvSpPr>
          <p:spPr>
            <a:xfrm>
              <a:off x="7978450" y="4631845"/>
              <a:ext cx="45016" cy="45016"/>
            </a:xfrm>
            <a:custGeom>
              <a:avLst/>
              <a:gdLst/>
              <a:ahLst/>
              <a:cxnLst/>
              <a:rect l="l" t="t" r="r" b="b"/>
              <a:pathLst>
                <a:path w="1398" h="1398" extrusionOk="0">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9"/>
            <p:cNvSpPr/>
            <p:nvPr/>
          </p:nvSpPr>
          <p:spPr>
            <a:xfrm>
              <a:off x="8093533" y="4631845"/>
              <a:ext cx="45016" cy="45016"/>
            </a:xfrm>
            <a:custGeom>
              <a:avLst/>
              <a:gdLst/>
              <a:ahLst/>
              <a:cxnLst/>
              <a:rect l="l" t="t" r="r" b="b"/>
              <a:pathLst>
                <a:path w="1398" h="1398" extrusionOk="0">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9"/>
            <p:cNvSpPr/>
            <p:nvPr/>
          </p:nvSpPr>
          <p:spPr>
            <a:xfrm>
              <a:off x="8207553" y="4631845"/>
              <a:ext cx="45016" cy="45016"/>
            </a:xfrm>
            <a:custGeom>
              <a:avLst/>
              <a:gdLst/>
              <a:ahLst/>
              <a:cxnLst/>
              <a:rect l="l" t="t" r="r" b="b"/>
              <a:pathLst>
                <a:path w="1398" h="1398" extrusionOk="0">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9"/>
            <p:cNvSpPr/>
            <p:nvPr/>
          </p:nvSpPr>
          <p:spPr>
            <a:xfrm>
              <a:off x="8322636" y="4631845"/>
              <a:ext cx="45016" cy="45016"/>
            </a:xfrm>
            <a:custGeom>
              <a:avLst/>
              <a:gdLst/>
              <a:ahLst/>
              <a:cxnLst/>
              <a:rect l="l" t="t" r="r" b="b"/>
              <a:pathLst>
                <a:path w="1398" h="1398" extrusionOk="0">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9"/>
            <p:cNvSpPr/>
            <p:nvPr/>
          </p:nvSpPr>
          <p:spPr>
            <a:xfrm>
              <a:off x="8437718" y="4631845"/>
              <a:ext cx="45016" cy="45016"/>
            </a:xfrm>
            <a:custGeom>
              <a:avLst/>
              <a:gdLst/>
              <a:ahLst/>
              <a:cxnLst/>
              <a:rect l="l" t="t" r="r" b="b"/>
              <a:pathLst>
                <a:path w="1398" h="1398" extrusionOk="0">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9"/>
            <p:cNvSpPr/>
            <p:nvPr/>
          </p:nvSpPr>
          <p:spPr>
            <a:xfrm>
              <a:off x="5057491"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1" y="618"/>
                  </a:lnTo>
                  <a:lnTo>
                    <a:pt x="1" y="780"/>
                  </a:lnTo>
                  <a:lnTo>
                    <a:pt x="1"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9"/>
            <p:cNvSpPr/>
            <p:nvPr/>
          </p:nvSpPr>
          <p:spPr>
            <a:xfrm>
              <a:off x="5188288" y="4638124"/>
              <a:ext cx="52325" cy="51295"/>
            </a:xfrm>
            <a:custGeom>
              <a:avLst/>
              <a:gdLst/>
              <a:ahLst/>
              <a:cxnLst/>
              <a:rect l="l" t="t" r="r" b="b"/>
              <a:pathLst>
                <a:path w="1625" h="1593" extrusionOk="0">
                  <a:moveTo>
                    <a:pt x="650" y="0"/>
                  </a:moveTo>
                  <a:lnTo>
                    <a:pt x="520" y="65"/>
                  </a:lnTo>
                  <a:lnTo>
                    <a:pt x="358" y="130"/>
                  </a:lnTo>
                  <a:lnTo>
                    <a:pt x="260" y="228"/>
                  </a:lnTo>
                  <a:lnTo>
                    <a:pt x="163" y="325"/>
                  </a:lnTo>
                  <a:lnTo>
                    <a:pt x="65" y="488"/>
                  </a:lnTo>
                  <a:lnTo>
                    <a:pt x="33" y="618"/>
                  </a:lnTo>
                  <a:lnTo>
                    <a:pt x="0" y="780"/>
                  </a:lnTo>
                  <a:lnTo>
                    <a:pt x="33" y="943"/>
                  </a:lnTo>
                  <a:lnTo>
                    <a:pt x="65" y="1105"/>
                  </a:lnTo>
                  <a:lnTo>
                    <a:pt x="163" y="1235"/>
                  </a:lnTo>
                  <a:lnTo>
                    <a:pt x="260" y="1365"/>
                  </a:lnTo>
                  <a:lnTo>
                    <a:pt x="358" y="1462"/>
                  </a:lnTo>
                  <a:lnTo>
                    <a:pt x="520" y="1527"/>
                  </a:lnTo>
                  <a:lnTo>
                    <a:pt x="650" y="1560"/>
                  </a:lnTo>
                  <a:lnTo>
                    <a:pt x="812" y="1592"/>
                  </a:lnTo>
                  <a:lnTo>
                    <a:pt x="975" y="1560"/>
                  </a:lnTo>
                  <a:lnTo>
                    <a:pt x="1137" y="1527"/>
                  </a:lnTo>
                  <a:lnTo>
                    <a:pt x="1267" y="1462"/>
                  </a:lnTo>
                  <a:lnTo>
                    <a:pt x="1397" y="1365"/>
                  </a:lnTo>
                  <a:lnTo>
                    <a:pt x="1495" y="1235"/>
                  </a:lnTo>
                  <a:lnTo>
                    <a:pt x="1560" y="1105"/>
                  </a:lnTo>
                  <a:lnTo>
                    <a:pt x="1592" y="943"/>
                  </a:lnTo>
                  <a:lnTo>
                    <a:pt x="1625" y="780"/>
                  </a:lnTo>
                  <a:lnTo>
                    <a:pt x="1592" y="618"/>
                  </a:lnTo>
                  <a:lnTo>
                    <a:pt x="1560" y="488"/>
                  </a:lnTo>
                  <a:lnTo>
                    <a:pt x="1495" y="325"/>
                  </a:lnTo>
                  <a:lnTo>
                    <a:pt x="1397" y="228"/>
                  </a:lnTo>
                  <a:lnTo>
                    <a:pt x="1267" y="130"/>
                  </a:lnTo>
                  <a:lnTo>
                    <a:pt x="1137" y="65"/>
                  </a:lnTo>
                  <a:lnTo>
                    <a:pt x="9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9"/>
            <p:cNvSpPr/>
            <p:nvPr/>
          </p:nvSpPr>
          <p:spPr>
            <a:xfrm>
              <a:off x="5320082"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9"/>
            <p:cNvSpPr/>
            <p:nvPr/>
          </p:nvSpPr>
          <p:spPr>
            <a:xfrm>
              <a:off x="5451909" y="4638124"/>
              <a:ext cx="51295" cy="51295"/>
            </a:xfrm>
            <a:custGeom>
              <a:avLst/>
              <a:gdLst/>
              <a:ahLst/>
              <a:cxnLst/>
              <a:rect l="l" t="t" r="r" b="b"/>
              <a:pathLst>
                <a:path w="1593" h="1593" extrusionOk="0">
                  <a:moveTo>
                    <a:pt x="618" y="0"/>
                  </a:moveTo>
                  <a:lnTo>
                    <a:pt x="488" y="65"/>
                  </a:lnTo>
                  <a:lnTo>
                    <a:pt x="326" y="130"/>
                  </a:lnTo>
                  <a:lnTo>
                    <a:pt x="228" y="228"/>
                  </a:lnTo>
                  <a:lnTo>
                    <a:pt x="131" y="325"/>
                  </a:lnTo>
                  <a:lnTo>
                    <a:pt x="66" y="488"/>
                  </a:lnTo>
                  <a:lnTo>
                    <a:pt x="1" y="618"/>
                  </a:lnTo>
                  <a:lnTo>
                    <a:pt x="1" y="780"/>
                  </a:lnTo>
                  <a:lnTo>
                    <a:pt x="1" y="943"/>
                  </a:lnTo>
                  <a:lnTo>
                    <a:pt x="66" y="1105"/>
                  </a:lnTo>
                  <a:lnTo>
                    <a:pt x="131" y="1235"/>
                  </a:lnTo>
                  <a:lnTo>
                    <a:pt x="228" y="1365"/>
                  </a:lnTo>
                  <a:lnTo>
                    <a:pt x="326" y="1462"/>
                  </a:lnTo>
                  <a:lnTo>
                    <a:pt x="488" y="1527"/>
                  </a:lnTo>
                  <a:lnTo>
                    <a:pt x="618" y="1560"/>
                  </a:lnTo>
                  <a:lnTo>
                    <a:pt x="780" y="1592"/>
                  </a:lnTo>
                  <a:lnTo>
                    <a:pt x="943" y="1560"/>
                  </a:lnTo>
                  <a:lnTo>
                    <a:pt x="1105" y="1527"/>
                  </a:lnTo>
                  <a:lnTo>
                    <a:pt x="1235" y="1462"/>
                  </a:lnTo>
                  <a:lnTo>
                    <a:pt x="1365" y="1365"/>
                  </a:lnTo>
                  <a:lnTo>
                    <a:pt x="1463" y="1235"/>
                  </a:lnTo>
                  <a:lnTo>
                    <a:pt x="1528" y="1105"/>
                  </a:lnTo>
                  <a:lnTo>
                    <a:pt x="1560" y="943"/>
                  </a:lnTo>
                  <a:lnTo>
                    <a:pt x="1593" y="780"/>
                  </a:lnTo>
                  <a:lnTo>
                    <a:pt x="1560" y="618"/>
                  </a:lnTo>
                  <a:lnTo>
                    <a:pt x="1528" y="488"/>
                  </a:lnTo>
                  <a:lnTo>
                    <a:pt x="1463" y="325"/>
                  </a:lnTo>
                  <a:lnTo>
                    <a:pt x="1365" y="228"/>
                  </a:lnTo>
                  <a:lnTo>
                    <a:pt x="1235" y="130"/>
                  </a:lnTo>
                  <a:lnTo>
                    <a:pt x="1105" y="65"/>
                  </a:lnTo>
                  <a:lnTo>
                    <a:pt x="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9"/>
            <p:cNvSpPr/>
            <p:nvPr/>
          </p:nvSpPr>
          <p:spPr>
            <a:xfrm>
              <a:off x="5582673"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68" y="1462"/>
                  </a:lnTo>
                  <a:lnTo>
                    <a:pt x="1365" y="1365"/>
                  </a:lnTo>
                  <a:lnTo>
                    <a:pt x="1463" y="1235"/>
                  </a:lnTo>
                  <a:lnTo>
                    <a:pt x="1560" y="1105"/>
                  </a:lnTo>
                  <a:lnTo>
                    <a:pt x="1593" y="943"/>
                  </a:lnTo>
                  <a:lnTo>
                    <a:pt x="1593" y="780"/>
                  </a:lnTo>
                  <a:lnTo>
                    <a:pt x="1593" y="618"/>
                  </a:lnTo>
                  <a:lnTo>
                    <a:pt x="1560" y="488"/>
                  </a:lnTo>
                  <a:lnTo>
                    <a:pt x="1463" y="325"/>
                  </a:lnTo>
                  <a:lnTo>
                    <a:pt x="1365" y="228"/>
                  </a:lnTo>
                  <a:lnTo>
                    <a:pt x="1268"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9"/>
            <p:cNvSpPr/>
            <p:nvPr/>
          </p:nvSpPr>
          <p:spPr>
            <a:xfrm>
              <a:off x="7978450" y="4729121"/>
              <a:ext cx="45016" cy="45048"/>
            </a:xfrm>
            <a:custGeom>
              <a:avLst/>
              <a:gdLst/>
              <a:ahLst/>
              <a:cxnLst/>
              <a:rect l="l" t="t" r="r" b="b"/>
              <a:pathLst>
                <a:path w="1398" h="1399" extrusionOk="0">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9"/>
            <p:cNvSpPr/>
            <p:nvPr/>
          </p:nvSpPr>
          <p:spPr>
            <a:xfrm>
              <a:off x="8093533" y="4729121"/>
              <a:ext cx="45016" cy="45048"/>
            </a:xfrm>
            <a:custGeom>
              <a:avLst/>
              <a:gdLst/>
              <a:ahLst/>
              <a:cxnLst/>
              <a:rect l="l" t="t" r="r" b="b"/>
              <a:pathLst>
                <a:path w="1398" h="1399" extrusionOk="0">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9"/>
            <p:cNvSpPr/>
            <p:nvPr/>
          </p:nvSpPr>
          <p:spPr>
            <a:xfrm>
              <a:off x="8207553" y="4729121"/>
              <a:ext cx="45016" cy="45048"/>
            </a:xfrm>
            <a:custGeom>
              <a:avLst/>
              <a:gdLst/>
              <a:ahLst/>
              <a:cxnLst/>
              <a:rect l="l" t="t" r="r" b="b"/>
              <a:pathLst>
                <a:path w="1398" h="1399" extrusionOk="0">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9"/>
            <p:cNvSpPr/>
            <p:nvPr/>
          </p:nvSpPr>
          <p:spPr>
            <a:xfrm>
              <a:off x="8322636" y="4729121"/>
              <a:ext cx="45016" cy="45048"/>
            </a:xfrm>
            <a:custGeom>
              <a:avLst/>
              <a:gdLst/>
              <a:ahLst/>
              <a:cxnLst/>
              <a:rect l="l" t="t" r="r" b="b"/>
              <a:pathLst>
                <a:path w="1398" h="1399" extrusionOk="0">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9"/>
            <p:cNvSpPr/>
            <p:nvPr/>
          </p:nvSpPr>
          <p:spPr>
            <a:xfrm>
              <a:off x="8437718" y="4729121"/>
              <a:ext cx="45016" cy="45048"/>
            </a:xfrm>
            <a:custGeom>
              <a:avLst/>
              <a:gdLst/>
              <a:ahLst/>
              <a:cxnLst/>
              <a:rect l="l" t="t" r="r" b="b"/>
              <a:pathLst>
                <a:path w="1398" h="1399"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9"/>
            <p:cNvSpPr/>
            <p:nvPr/>
          </p:nvSpPr>
          <p:spPr>
            <a:xfrm>
              <a:off x="5057491"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1" y="650"/>
                  </a:lnTo>
                  <a:lnTo>
                    <a:pt x="1" y="813"/>
                  </a:lnTo>
                  <a:lnTo>
                    <a:pt x="1"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9"/>
            <p:cNvSpPr/>
            <p:nvPr/>
          </p:nvSpPr>
          <p:spPr>
            <a:xfrm>
              <a:off x="5188288" y="4749021"/>
              <a:ext cx="52325" cy="51295"/>
            </a:xfrm>
            <a:custGeom>
              <a:avLst/>
              <a:gdLst/>
              <a:ahLst/>
              <a:cxnLst/>
              <a:rect l="l" t="t" r="r" b="b"/>
              <a:pathLst>
                <a:path w="1625" h="1593" extrusionOk="0">
                  <a:moveTo>
                    <a:pt x="812" y="0"/>
                  </a:moveTo>
                  <a:lnTo>
                    <a:pt x="650" y="33"/>
                  </a:lnTo>
                  <a:lnTo>
                    <a:pt x="520" y="65"/>
                  </a:lnTo>
                  <a:lnTo>
                    <a:pt x="358" y="130"/>
                  </a:lnTo>
                  <a:lnTo>
                    <a:pt x="260" y="228"/>
                  </a:lnTo>
                  <a:lnTo>
                    <a:pt x="163" y="358"/>
                  </a:lnTo>
                  <a:lnTo>
                    <a:pt x="65" y="488"/>
                  </a:lnTo>
                  <a:lnTo>
                    <a:pt x="33" y="650"/>
                  </a:lnTo>
                  <a:lnTo>
                    <a:pt x="0" y="813"/>
                  </a:lnTo>
                  <a:lnTo>
                    <a:pt x="33" y="975"/>
                  </a:lnTo>
                  <a:lnTo>
                    <a:pt x="65" y="1105"/>
                  </a:lnTo>
                  <a:lnTo>
                    <a:pt x="163" y="1267"/>
                  </a:lnTo>
                  <a:lnTo>
                    <a:pt x="260" y="1365"/>
                  </a:lnTo>
                  <a:lnTo>
                    <a:pt x="358" y="1462"/>
                  </a:lnTo>
                  <a:lnTo>
                    <a:pt x="520" y="1527"/>
                  </a:lnTo>
                  <a:lnTo>
                    <a:pt x="650" y="1592"/>
                  </a:lnTo>
                  <a:lnTo>
                    <a:pt x="975" y="1592"/>
                  </a:lnTo>
                  <a:lnTo>
                    <a:pt x="1137" y="1527"/>
                  </a:lnTo>
                  <a:lnTo>
                    <a:pt x="1267" y="1462"/>
                  </a:lnTo>
                  <a:lnTo>
                    <a:pt x="1397" y="1365"/>
                  </a:lnTo>
                  <a:lnTo>
                    <a:pt x="1495" y="1267"/>
                  </a:lnTo>
                  <a:lnTo>
                    <a:pt x="1560" y="1105"/>
                  </a:lnTo>
                  <a:lnTo>
                    <a:pt x="1592" y="975"/>
                  </a:lnTo>
                  <a:lnTo>
                    <a:pt x="1625" y="813"/>
                  </a:lnTo>
                  <a:lnTo>
                    <a:pt x="1592" y="650"/>
                  </a:lnTo>
                  <a:lnTo>
                    <a:pt x="1560" y="488"/>
                  </a:lnTo>
                  <a:lnTo>
                    <a:pt x="1495" y="358"/>
                  </a:lnTo>
                  <a:lnTo>
                    <a:pt x="1397" y="228"/>
                  </a:lnTo>
                  <a:lnTo>
                    <a:pt x="1267" y="130"/>
                  </a:lnTo>
                  <a:lnTo>
                    <a:pt x="1137" y="65"/>
                  </a:lnTo>
                  <a:lnTo>
                    <a:pt x="975"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9"/>
            <p:cNvSpPr/>
            <p:nvPr/>
          </p:nvSpPr>
          <p:spPr>
            <a:xfrm>
              <a:off x="5320082"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9"/>
            <p:cNvSpPr/>
            <p:nvPr/>
          </p:nvSpPr>
          <p:spPr>
            <a:xfrm>
              <a:off x="5451909" y="4749021"/>
              <a:ext cx="51295" cy="51295"/>
            </a:xfrm>
            <a:custGeom>
              <a:avLst/>
              <a:gdLst/>
              <a:ahLst/>
              <a:cxnLst/>
              <a:rect l="l" t="t" r="r" b="b"/>
              <a:pathLst>
                <a:path w="1593" h="1593" extrusionOk="0">
                  <a:moveTo>
                    <a:pt x="780" y="0"/>
                  </a:moveTo>
                  <a:lnTo>
                    <a:pt x="618" y="33"/>
                  </a:lnTo>
                  <a:lnTo>
                    <a:pt x="488" y="65"/>
                  </a:lnTo>
                  <a:lnTo>
                    <a:pt x="326" y="130"/>
                  </a:lnTo>
                  <a:lnTo>
                    <a:pt x="228" y="228"/>
                  </a:lnTo>
                  <a:lnTo>
                    <a:pt x="131" y="358"/>
                  </a:lnTo>
                  <a:lnTo>
                    <a:pt x="66" y="488"/>
                  </a:lnTo>
                  <a:lnTo>
                    <a:pt x="1" y="650"/>
                  </a:lnTo>
                  <a:lnTo>
                    <a:pt x="1" y="813"/>
                  </a:lnTo>
                  <a:lnTo>
                    <a:pt x="1" y="975"/>
                  </a:lnTo>
                  <a:lnTo>
                    <a:pt x="66" y="1105"/>
                  </a:lnTo>
                  <a:lnTo>
                    <a:pt x="131" y="1267"/>
                  </a:lnTo>
                  <a:lnTo>
                    <a:pt x="228" y="1365"/>
                  </a:lnTo>
                  <a:lnTo>
                    <a:pt x="326" y="1462"/>
                  </a:lnTo>
                  <a:lnTo>
                    <a:pt x="488" y="1527"/>
                  </a:lnTo>
                  <a:lnTo>
                    <a:pt x="618" y="1592"/>
                  </a:lnTo>
                  <a:lnTo>
                    <a:pt x="943" y="1592"/>
                  </a:lnTo>
                  <a:lnTo>
                    <a:pt x="1105" y="1527"/>
                  </a:lnTo>
                  <a:lnTo>
                    <a:pt x="1235" y="1462"/>
                  </a:lnTo>
                  <a:lnTo>
                    <a:pt x="1365" y="1365"/>
                  </a:lnTo>
                  <a:lnTo>
                    <a:pt x="1463" y="1267"/>
                  </a:lnTo>
                  <a:lnTo>
                    <a:pt x="1528" y="1105"/>
                  </a:lnTo>
                  <a:lnTo>
                    <a:pt x="1560" y="975"/>
                  </a:lnTo>
                  <a:lnTo>
                    <a:pt x="1593" y="813"/>
                  </a:lnTo>
                  <a:lnTo>
                    <a:pt x="1560" y="650"/>
                  </a:lnTo>
                  <a:lnTo>
                    <a:pt x="1528" y="488"/>
                  </a:lnTo>
                  <a:lnTo>
                    <a:pt x="1463" y="358"/>
                  </a:lnTo>
                  <a:lnTo>
                    <a:pt x="1365" y="228"/>
                  </a:lnTo>
                  <a:lnTo>
                    <a:pt x="1235" y="130"/>
                  </a:lnTo>
                  <a:lnTo>
                    <a:pt x="1105" y="65"/>
                  </a:lnTo>
                  <a:lnTo>
                    <a:pt x="943" y="33"/>
                  </a:lnTo>
                  <a:lnTo>
                    <a:pt x="7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9"/>
            <p:cNvSpPr/>
            <p:nvPr/>
          </p:nvSpPr>
          <p:spPr>
            <a:xfrm>
              <a:off x="5582673"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68" y="1462"/>
                  </a:lnTo>
                  <a:lnTo>
                    <a:pt x="1365" y="1365"/>
                  </a:lnTo>
                  <a:lnTo>
                    <a:pt x="1463" y="1267"/>
                  </a:lnTo>
                  <a:lnTo>
                    <a:pt x="1560" y="1105"/>
                  </a:lnTo>
                  <a:lnTo>
                    <a:pt x="1593" y="975"/>
                  </a:lnTo>
                  <a:lnTo>
                    <a:pt x="1593" y="813"/>
                  </a:lnTo>
                  <a:lnTo>
                    <a:pt x="1593" y="650"/>
                  </a:lnTo>
                  <a:lnTo>
                    <a:pt x="1560" y="488"/>
                  </a:lnTo>
                  <a:lnTo>
                    <a:pt x="1463" y="358"/>
                  </a:lnTo>
                  <a:lnTo>
                    <a:pt x="1365" y="228"/>
                  </a:lnTo>
                  <a:lnTo>
                    <a:pt x="1268"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9"/>
            <p:cNvSpPr/>
            <p:nvPr/>
          </p:nvSpPr>
          <p:spPr>
            <a:xfrm>
              <a:off x="7978450" y="4826429"/>
              <a:ext cx="45016" cy="45016"/>
            </a:xfrm>
            <a:custGeom>
              <a:avLst/>
              <a:gdLst/>
              <a:ahLst/>
              <a:cxnLst/>
              <a:rect l="l" t="t" r="r" b="b"/>
              <a:pathLst>
                <a:path w="1398" h="1398" extrusionOk="0">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9"/>
            <p:cNvSpPr/>
            <p:nvPr/>
          </p:nvSpPr>
          <p:spPr>
            <a:xfrm>
              <a:off x="8093533" y="4826429"/>
              <a:ext cx="45016" cy="45016"/>
            </a:xfrm>
            <a:custGeom>
              <a:avLst/>
              <a:gdLst/>
              <a:ahLst/>
              <a:cxnLst/>
              <a:rect l="l" t="t" r="r" b="b"/>
              <a:pathLst>
                <a:path w="1398" h="1398" extrusionOk="0">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9"/>
            <p:cNvSpPr/>
            <p:nvPr/>
          </p:nvSpPr>
          <p:spPr>
            <a:xfrm>
              <a:off x="8207553" y="4826429"/>
              <a:ext cx="45016" cy="45016"/>
            </a:xfrm>
            <a:custGeom>
              <a:avLst/>
              <a:gdLst/>
              <a:ahLst/>
              <a:cxnLst/>
              <a:rect l="l" t="t" r="r" b="b"/>
              <a:pathLst>
                <a:path w="1398" h="1398" extrusionOk="0">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9"/>
            <p:cNvSpPr/>
            <p:nvPr/>
          </p:nvSpPr>
          <p:spPr>
            <a:xfrm>
              <a:off x="8322636" y="4826429"/>
              <a:ext cx="45016" cy="45016"/>
            </a:xfrm>
            <a:custGeom>
              <a:avLst/>
              <a:gdLst/>
              <a:ahLst/>
              <a:cxnLst/>
              <a:rect l="l" t="t" r="r" b="b"/>
              <a:pathLst>
                <a:path w="1398" h="1398" extrusionOk="0">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9"/>
            <p:cNvSpPr/>
            <p:nvPr/>
          </p:nvSpPr>
          <p:spPr>
            <a:xfrm>
              <a:off x="8437718" y="4826429"/>
              <a:ext cx="45016" cy="45016"/>
            </a:xfrm>
            <a:custGeom>
              <a:avLst/>
              <a:gdLst/>
              <a:ahLst/>
              <a:cxnLst/>
              <a:rect l="l" t="t" r="r" b="b"/>
              <a:pathLst>
                <a:path w="1398" h="1398" extrusionOk="0">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9"/>
            <p:cNvSpPr/>
            <p:nvPr/>
          </p:nvSpPr>
          <p:spPr>
            <a:xfrm>
              <a:off x="5057491"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1" y="618"/>
                  </a:lnTo>
                  <a:lnTo>
                    <a:pt x="1" y="780"/>
                  </a:lnTo>
                  <a:lnTo>
                    <a:pt x="1"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9"/>
            <p:cNvSpPr/>
            <p:nvPr/>
          </p:nvSpPr>
          <p:spPr>
            <a:xfrm>
              <a:off x="5188288" y="4860948"/>
              <a:ext cx="52325" cy="51295"/>
            </a:xfrm>
            <a:custGeom>
              <a:avLst/>
              <a:gdLst/>
              <a:ahLst/>
              <a:cxnLst/>
              <a:rect l="l" t="t" r="r" b="b"/>
              <a:pathLst>
                <a:path w="1625" h="1593" extrusionOk="0">
                  <a:moveTo>
                    <a:pt x="650" y="1"/>
                  </a:moveTo>
                  <a:lnTo>
                    <a:pt x="520" y="66"/>
                  </a:lnTo>
                  <a:lnTo>
                    <a:pt x="358" y="131"/>
                  </a:lnTo>
                  <a:lnTo>
                    <a:pt x="260" y="228"/>
                  </a:lnTo>
                  <a:lnTo>
                    <a:pt x="163" y="358"/>
                  </a:lnTo>
                  <a:lnTo>
                    <a:pt x="65" y="488"/>
                  </a:lnTo>
                  <a:lnTo>
                    <a:pt x="33" y="618"/>
                  </a:lnTo>
                  <a:lnTo>
                    <a:pt x="0" y="780"/>
                  </a:lnTo>
                  <a:lnTo>
                    <a:pt x="33" y="943"/>
                  </a:lnTo>
                  <a:lnTo>
                    <a:pt x="65" y="1105"/>
                  </a:lnTo>
                  <a:lnTo>
                    <a:pt x="163" y="1235"/>
                  </a:lnTo>
                  <a:lnTo>
                    <a:pt x="260" y="1365"/>
                  </a:lnTo>
                  <a:lnTo>
                    <a:pt x="358" y="1463"/>
                  </a:lnTo>
                  <a:lnTo>
                    <a:pt x="520" y="1528"/>
                  </a:lnTo>
                  <a:lnTo>
                    <a:pt x="650" y="1560"/>
                  </a:lnTo>
                  <a:lnTo>
                    <a:pt x="812" y="1593"/>
                  </a:lnTo>
                  <a:lnTo>
                    <a:pt x="975" y="1560"/>
                  </a:lnTo>
                  <a:lnTo>
                    <a:pt x="1137" y="1528"/>
                  </a:lnTo>
                  <a:lnTo>
                    <a:pt x="1267" y="1463"/>
                  </a:lnTo>
                  <a:lnTo>
                    <a:pt x="1397" y="1365"/>
                  </a:lnTo>
                  <a:lnTo>
                    <a:pt x="1495" y="1235"/>
                  </a:lnTo>
                  <a:lnTo>
                    <a:pt x="1560" y="1105"/>
                  </a:lnTo>
                  <a:lnTo>
                    <a:pt x="1592" y="943"/>
                  </a:lnTo>
                  <a:lnTo>
                    <a:pt x="1625" y="780"/>
                  </a:lnTo>
                  <a:lnTo>
                    <a:pt x="1592" y="618"/>
                  </a:lnTo>
                  <a:lnTo>
                    <a:pt x="1560" y="488"/>
                  </a:lnTo>
                  <a:lnTo>
                    <a:pt x="1495" y="358"/>
                  </a:lnTo>
                  <a:lnTo>
                    <a:pt x="1397" y="228"/>
                  </a:lnTo>
                  <a:lnTo>
                    <a:pt x="1267" y="131"/>
                  </a:lnTo>
                  <a:lnTo>
                    <a:pt x="1137" y="66"/>
                  </a:lnTo>
                  <a:lnTo>
                    <a:pt x="9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9"/>
            <p:cNvSpPr/>
            <p:nvPr/>
          </p:nvSpPr>
          <p:spPr>
            <a:xfrm>
              <a:off x="5320082"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9"/>
            <p:cNvSpPr/>
            <p:nvPr/>
          </p:nvSpPr>
          <p:spPr>
            <a:xfrm>
              <a:off x="5451909" y="4860948"/>
              <a:ext cx="51295" cy="51295"/>
            </a:xfrm>
            <a:custGeom>
              <a:avLst/>
              <a:gdLst/>
              <a:ahLst/>
              <a:cxnLst/>
              <a:rect l="l" t="t" r="r" b="b"/>
              <a:pathLst>
                <a:path w="1593" h="1593" extrusionOk="0">
                  <a:moveTo>
                    <a:pt x="618" y="1"/>
                  </a:moveTo>
                  <a:lnTo>
                    <a:pt x="488" y="66"/>
                  </a:lnTo>
                  <a:lnTo>
                    <a:pt x="326" y="131"/>
                  </a:lnTo>
                  <a:lnTo>
                    <a:pt x="228" y="228"/>
                  </a:lnTo>
                  <a:lnTo>
                    <a:pt x="131" y="358"/>
                  </a:lnTo>
                  <a:lnTo>
                    <a:pt x="66" y="488"/>
                  </a:lnTo>
                  <a:lnTo>
                    <a:pt x="1" y="618"/>
                  </a:lnTo>
                  <a:lnTo>
                    <a:pt x="1" y="780"/>
                  </a:lnTo>
                  <a:lnTo>
                    <a:pt x="1" y="943"/>
                  </a:lnTo>
                  <a:lnTo>
                    <a:pt x="66" y="1105"/>
                  </a:lnTo>
                  <a:lnTo>
                    <a:pt x="131" y="1235"/>
                  </a:lnTo>
                  <a:lnTo>
                    <a:pt x="228" y="1365"/>
                  </a:lnTo>
                  <a:lnTo>
                    <a:pt x="326" y="1463"/>
                  </a:lnTo>
                  <a:lnTo>
                    <a:pt x="488" y="1528"/>
                  </a:lnTo>
                  <a:lnTo>
                    <a:pt x="618" y="1560"/>
                  </a:lnTo>
                  <a:lnTo>
                    <a:pt x="780" y="1593"/>
                  </a:lnTo>
                  <a:lnTo>
                    <a:pt x="943" y="1560"/>
                  </a:lnTo>
                  <a:lnTo>
                    <a:pt x="1105" y="1528"/>
                  </a:lnTo>
                  <a:lnTo>
                    <a:pt x="1235" y="1463"/>
                  </a:lnTo>
                  <a:lnTo>
                    <a:pt x="1365" y="1365"/>
                  </a:lnTo>
                  <a:lnTo>
                    <a:pt x="1463" y="1235"/>
                  </a:lnTo>
                  <a:lnTo>
                    <a:pt x="1528" y="1105"/>
                  </a:lnTo>
                  <a:lnTo>
                    <a:pt x="1560" y="943"/>
                  </a:lnTo>
                  <a:lnTo>
                    <a:pt x="1593" y="780"/>
                  </a:lnTo>
                  <a:lnTo>
                    <a:pt x="1560" y="618"/>
                  </a:lnTo>
                  <a:lnTo>
                    <a:pt x="1528" y="488"/>
                  </a:lnTo>
                  <a:lnTo>
                    <a:pt x="1463" y="358"/>
                  </a:lnTo>
                  <a:lnTo>
                    <a:pt x="1365" y="228"/>
                  </a:lnTo>
                  <a:lnTo>
                    <a:pt x="1235" y="131"/>
                  </a:lnTo>
                  <a:lnTo>
                    <a:pt x="1105" y="66"/>
                  </a:lnTo>
                  <a:lnTo>
                    <a:pt x="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9"/>
            <p:cNvSpPr/>
            <p:nvPr/>
          </p:nvSpPr>
          <p:spPr>
            <a:xfrm>
              <a:off x="5582673"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68" y="1463"/>
                  </a:lnTo>
                  <a:lnTo>
                    <a:pt x="1365" y="1365"/>
                  </a:lnTo>
                  <a:lnTo>
                    <a:pt x="1463" y="1235"/>
                  </a:lnTo>
                  <a:lnTo>
                    <a:pt x="1560" y="1105"/>
                  </a:lnTo>
                  <a:lnTo>
                    <a:pt x="1593" y="943"/>
                  </a:lnTo>
                  <a:lnTo>
                    <a:pt x="1593" y="780"/>
                  </a:lnTo>
                  <a:lnTo>
                    <a:pt x="1593" y="618"/>
                  </a:lnTo>
                  <a:lnTo>
                    <a:pt x="1560" y="488"/>
                  </a:lnTo>
                  <a:lnTo>
                    <a:pt x="1463" y="358"/>
                  </a:lnTo>
                  <a:lnTo>
                    <a:pt x="1365" y="228"/>
                  </a:lnTo>
                  <a:lnTo>
                    <a:pt x="1268"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9"/>
            <p:cNvSpPr/>
            <p:nvPr/>
          </p:nvSpPr>
          <p:spPr>
            <a:xfrm>
              <a:off x="6509785" y="4900033"/>
              <a:ext cx="442557" cy="443587"/>
            </a:xfrm>
            <a:custGeom>
              <a:avLst/>
              <a:gdLst/>
              <a:ahLst/>
              <a:cxnLst/>
              <a:rect l="l" t="t" r="r" b="b"/>
              <a:pathLst>
                <a:path w="13744" h="13776" extrusionOk="0">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9"/>
            <p:cNvSpPr/>
            <p:nvPr/>
          </p:nvSpPr>
          <p:spPr>
            <a:xfrm>
              <a:off x="5057491"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0"/>
                  </a:lnTo>
                  <a:lnTo>
                    <a:pt x="1" y="813"/>
                  </a:lnTo>
                  <a:lnTo>
                    <a:pt x="1"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9"/>
            <p:cNvSpPr/>
            <p:nvPr/>
          </p:nvSpPr>
          <p:spPr>
            <a:xfrm>
              <a:off x="5188288" y="4971845"/>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0"/>
                  </a:lnTo>
                  <a:lnTo>
                    <a:pt x="0" y="813"/>
                  </a:lnTo>
                  <a:lnTo>
                    <a:pt x="33" y="975"/>
                  </a:lnTo>
                  <a:lnTo>
                    <a:pt x="65" y="1105"/>
                  </a:lnTo>
                  <a:lnTo>
                    <a:pt x="163" y="1268"/>
                  </a:lnTo>
                  <a:lnTo>
                    <a:pt x="260" y="1365"/>
                  </a:lnTo>
                  <a:lnTo>
                    <a:pt x="358" y="1463"/>
                  </a:lnTo>
                  <a:lnTo>
                    <a:pt x="520" y="1560"/>
                  </a:lnTo>
                  <a:lnTo>
                    <a:pt x="650" y="1593"/>
                  </a:lnTo>
                  <a:lnTo>
                    <a:pt x="975" y="1593"/>
                  </a:lnTo>
                  <a:lnTo>
                    <a:pt x="1137" y="1560"/>
                  </a:lnTo>
                  <a:lnTo>
                    <a:pt x="1267" y="1463"/>
                  </a:lnTo>
                  <a:lnTo>
                    <a:pt x="1397" y="1365"/>
                  </a:lnTo>
                  <a:lnTo>
                    <a:pt x="1495" y="1268"/>
                  </a:lnTo>
                  <a:lnTo>
                    <a:pt x="1560" y="1105"/>
                  </a:lnTo>
                  <a:lnTo>
                    <a:pt x="1592" y="975"/>
                  </a:lnTo>
                  <a:lnTo>
                    <a:pt x="1625" y="813"/>
                  </a:lnTo>
                  <a:lnTo>
                    <a:pt x="1592" y="650"/>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9"/>
            <p:cNvSpPr/>
            <p:nvPr/>
          </p:nvSpPr>
          <p:spPr>
            <a:xfrm>
              <a:off x="5320082"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9"/>
            <p:cNvSpPr/>
            <p:nvPr/>
          </p:nvSpPr>
          <p:spPr>
            <a:xfrm>
              <a:off x="5451909" y="4971845"/>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0"/>
                  </a:lnTo>
                  <a:lnTo>
                    <a:pt x="1" y="813"/>
                  </a:lnTo>
                  <a:lnTo>
                    <a:pt x="1" y="975"/>
                  </a:lnTo>
                  <a:lnTo>
                    <a:pt x="66" y="1105"/>
                  </a:lnTo>
                  <a:lnTo>
                    <a:pt x="131" y="1268"/>
                  </a:lnTo>
                  <a:lnTo>
                    <a:pt x="228" y="1365"/>
                  </a:lnTo>
                  <a:lnTo>
                    <a:pt x="326" y="1463"/>
                  </a:lnTo>
                  <a:lnTo>
                    <a:pt x="488" y="1560"/>
                  </a:lnTo>
                  <a:lnTo>
                    <a:pt x="618" y="1593"/>
                  </a:lnTo>
                  <a:lnTo>
                    <a:pt x="943" y="1593"/>
                  </a:lnTo>
                  <a:lnTo>
                    <a:pt x="1105" y="1560"/>
                  </a:lnTo>
                  <a:lnTo>
                    <a:pt x="1235" y="1463"/>
                  </a:lnTo>
                  <a:lnTo>
                    <a:pt x="1365" y="1365"/>
                  </a:lnTo>
                  <a:lnTo>
                    <a:pt x="1463" y="1268"/>
                  </a:lnTo>
                  <a:lnTo>
                    <a:pt x="1528" y="1105"/>
                  </a:lnTo>
                  <a:lnTo>
                    <a:pt x="1560" y="975"/>
                  </a:lnTo>
                  <a:lnTo>
                    <a:pt x="1593" y="813"/>
                  </a:lnTo>
                  <a:lnTo>
                    <a:pt x="1560" y="650"/>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9"/>
            <p:cNvSpPr/>
            <p:nvPr/>
          </p:nvSpPr>
          <p:spPr>
            <a:xfrm>
              <a:off x="5582673"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68" y="1463"/>
                  </a:lnTo>
                  <a:lnTo>
                    <a:pt x="1365" y="1365"/>
                  </a:lnTo>
                  <a:lnTo>
                    <a:pt x="1463" y="1268"/>
                  </a:lnTo>
                  <a:lnTo>
                    <a:pt x="1560" y="1105"/>
                  </a:lnTo>
                  <a:lnTo>
                    <a:pt x="1593" y="975"/>
                  </a:lnTo>
                  <a:lnTo>
                    <a:pt x="1593" y="813"/>
                  </a:lnTo>
                  <a:lnTo>
                    <a:pt x="1593" y="650"/>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80800" y="403852"/>
            <a:ext cx="8520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3"/>
              </a:buClr>
              <a:buSzPts val="2800"/>
              <a:buFont typeface="Fredoka One"/>
              <a:buNone/>
              <a:defRPr sz="2800">
                <a:solidFill>
                  <a:schemeClr val="accent3"/>
                </a:solidFill>
                <a:latin typeface="Fredoka One"/>
                <a:ea typeface="Fredoka One"/>
                <a:cs typeface="Fredoka One"/>
                <a:sym typeface="Fredoka One"/>
              </a:defRPr>
            </a:lvl1pPr>
            <a:lvl2pPr lvl="1"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4"/>
              </a:buClr>
              <a:buSzPts val="1800"/>
              <a:buFont typeface="Open Sans"/>
              <a:buChar char="●"/>
              <a:defRPr sz="1800">
                <a:solidFill>
                  <a:schemeClr val="accent4"/>
                </a:solidFill>
                <a:latin typeface="Open Sans"/>
                <a:ea typeface="Open Sans"/>
                <a:cs typeface="Open Sans"/>
                <a:sym typeface="Open Sans"/>
              </a:defRPr>
            </a:lvl1pPr>
            <a:lvl2pPr marL="914400" lvl="1"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2pPr>
            <a:lvl3pPr marL="1371600" lvl="2"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3pPr>
            <a:lvl4pPr marL="1828800" lvl="3"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4pPr>
            <a:lvl5pPr marL="2286000" lvl="4"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5pPr>
            <a:lvl6pPr marL="2743200" lvl="5"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6pPr>
            <a:lvl7pPr marL="3200400" lvl="6"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7pPr>
            <a:lvl8pPr marL="3657600" lvl="7"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8pPr>
            <a:lvl9pPr marL="4114800" lvl="8"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2" r:id="rId1"/>
    <p:sldLayoutId id="214748367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E3CBC9-D9F4-EF90-E787-99983DADE43C}"/>
              </a:ext>
            </a:extLst>
          </p:cNvPr>
          <p:cNvSpPr txBox="1"/>
          <p:nvPr/>
        </p:nvSpPr>
        <p:spPr>
          <a:xfrm>
            <a:off x="718457" y="790463"/>
            <a:ext cx="7707086" cy="861774"/>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ctr"/>
            <a:r>
              <a:rPr lang="en-US" sz="2000" b="1" u="none" strike="noStrike" baseline="0" dirty="0">
                <a:solidFill>
                  <a:srgbClr val="0070C0"/>
                </a:solidFill>
                <a:latin typeface="Roboto Slab" pitchFamily="2" charset="0"/>
                <a:ea typeface="Roboto Slab" pitchFamily="2" charset="0"/>
                <a:cs typeface="Roboto Slab" pitchFamily="2" charset="0"/>
              </a:rPr>
              <a:t>MEPE22</a:t>
            </a:r>
            <a:r>
              <a:rPr lang="en-US" sz="2000" u="none" strike="noStrike" baseline="0" dirty="0">
                <a:solidFill>
                  <a:srgbClr val="0070C0"/>
                </a:solidFill>
                <a:latin typeface="Roboto Slab" pitchFamily="2" charset="0"/>
                <a:ea typeface="Roboto Slab" pitchFamily="2" charset="0"/>
                <a:cs typeface="Roboto Slab" pitchFamily="2" charset="0"/>
              </a:rPr>
              <a:t>: MEMS Devices–Design and Fabrication </a:t>
            </a:r>
            <a:endParaRPr lang="en-IN" sz="2000" dirty="0">
              <a:solidFill>
                <a:srgbClr val="0070C0"/>
              </a:solidFill>
              <a:latin typeface="Roboto Slab" pitchFamily="2" charset="0"/>
              <a:ea typeface="Roboto Slab" pitchFamily="2" charset="0"/>
              <a:cs typeface="Roboto Slab" pitchFamily="2" charset="0"/>
            </a:endParaRPr>
          </a:p>
        </p:txBody>
      </p:sp>
      <p:sp>
        <p:nvSpPr>
          <p:cNvPr id="5" name="TextBox 4">
            <a:extLst>
              <a:ext uri="{FF2B5EF4-FFF2-40B4-BE49-F238E27FC236}">
                <a16:creationId xmlns:a16="http://schemas.microsoft.com/office/drawing/2014/main" id="{6E5B6991-7B85-CEA2-EE15-F736251FEF53}"/>
              </a:ext>
            </a:extLst>
          </p:cNvPr>
          <p:cNvSpPr txBox="1"/>
          <p:nvPr/>
        </p:nvSpPr>
        <p:spPr>
          <a:xfrm>
            <a:off x="145211" y="0"/>
            <a:ext cx="9068372" cy="1261884"/>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ctr"/>
            <a:endParaRPr lang="en-IN" sz="1800" b="0" i="0" u="none" strike="noStrike" baseline="0" dirty="0">
              <a:solidFill>
                <a:srgbClr val="000000"/>
              </a:solidFill>
              <a:latin typeface="Times New Roman" panose="02020603050405020304" pitchFamily="18" charset="0"/>
            </a:endParaRPr>
          </a:p>
          <a:p>
            <a:pPr algn="ctr"/>
            <a:r>
              <a:rPr lang="en-US" sz="2500" b="0" i="0" u="none" strike="noStrike" baseline="0" dirty="0">
                <a:solidFill>
                  <a:srgbClr val="0070C0"/>
                </a:solidFill>
                <a:latin typeface="Roboto Slab" pitchFamily="2" charset="0"/>
                <a:ea typeface="Roboto Slab" pitchFamily="2" charset="0"/>
                <a:cs typeface="Roboto Slab" pitchFamily="2" charset="0"/>
              </a:rPr>
              <a:t>Department of Mechanical Engineering</a:t>
            </a:r>
            <a:endParaRPr lang="en-IN" sz="2500" b="1" dirty="0">
              <a:solidFill>
                <a:srgbClr val="0070C0"/>
              </a:solidFill>
              <a:latin typeface="Roboto Slab" pitchFamily="2" charset="0"/>
              <a:ea typeface="Roboto Slab" pitchFamily="2" charset="0"/>
              <a:cs typeface="Roboto Slab" pitchFamily="2" charset="0"/>
            </a:endParaRPr>
          </a:p>
        </p:txBody>
      </p:sp>
      <p:sp>
        <p:nvSpPr>
          <p:cNvPr id="6" name="TextBox 5">
            <a:extLst>
              <a:ext uri="{FF2B5EF4-FFF2-40B4-BE49-F238E27FC236}">
                <a16:creationId xmlns:a16="http://schemas.microsoft.com/office/drawing/2014/main" id="{384E2889-F79E-E2E1-5BD0-8763BE28D905}"/>
              </a:ext>
            </a:extLst>
          </p:cNvPr>
          <p:cNvSpPr txBox="1"/>
          <p:nvPr/>
        </p:nvSpPr>
        <p:spPr>
          <a:xfrm>
            <a:off x="3080004" y="1812065"/>
            <a:ext cx="298399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0" b="1" i="0" u="none" strike="noStrike" baseline="0" dirty="0">
                <a:solidFill>
                  <a:srgbClr val="0070C0"/>
                </a:solidFill>
                <a:latin typeface="Roboto Slab" pitchFamily="2" charset="0"/>
                <a:ea typeface="Roboto Slab" pitchFamily="2" charset="0"/>
                <a:cs typeface="Roboto Slab" pitchFamily="2" charset="0"/>
              </a:rPr>
              <a:t>Assignment No. </a:t>
            </a:r>
            <a:r>
              <a:rPr lang="en-US" sz="1800" b="1" dirty="0">
                <a:solidFill>
                  <a:srgbClr val="0070C0"/>
                </a:solidFill>
                <a:latin typeface="Roboto Slab" pitchFamily="2" charset="0"/>
                <a:ea typeface="Roboto Slab" pitchFamily="2" charset="0"/>
                <a:cs typeface="Roboto Slab" pitchFamily="2" charset="0"/>
              </a:rPr>
              <a:t>1</a:t>
            </a:r>
          </a:p>
        </p:txBody>
      </p:sp>
      <p:sp>
        <p:nvSpPr>
          <p:cNvPr id="4" name="TextBox 3">
            <a:extLst>
              <a:ext uri="{FF2B5EF4-FFF2-40B4-BE49-F238E27FC236}">
                <a16:creationId xmlns:a16="http://schemas.microsoft.com/office/drawing/2014/main" id="{697572DB-DDB3-29FF-A45C-37F9D7C0EA99}"/>
              </a:ext>
            </a:extLst>
          </p:cNvPr>
          <p:cNvSpPr txBox="1"/>
          <p:nvPr/>
        </p:nvSpPr>
        <p:spPr>
          <a:xfrm>
            <a:off x="453763" y="-524468"/>
            <a:ext cx="9068372" cy="1261884"/>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700" b="0" i="0" u="none" strike="noStrike" baseline="0" dirty="0">
                <a:solidFill>
                  <a:srgbClr val="0070C0"/>
                </a:solidFill>
                <a:latin typeface="Roboto Slab" pitchFamily="2" charset="0"/>
                <a:ea typeface="Roboto Slab" pitchFamily="2" charset="0"/>
                <a:cs typeface="Roboto Slab" pitchFamily="2" charset="0"/>
              </a:rPr>
              <a:t> </a:t>
            </a:r>
            <a:r>
              <a:rPr lang="en-US" sz="2700" b="1" i="0" u="none" strike="noStrike" baseline="0" dirty="0">
                <a:solidFill>
                  <a:srgbClr val="0070C0"/>
                </a:solidFill>
                <a:latin typeface="Roboto Slab" pitchFamily="2" charset="0"/>
                <a:ea typeface="Roboto Slab" pitchFamily="2" charset="0"/>
                <a:cs typeface="Roboto Slab" pitchFamily="2" charset="0"/>
              </a:rPr>
              <a:t>National Institute of Technology, Tiruchirappalli</a:t>
            </a:r>
            <a:endParaRPr lang="en-IN" sz="2700" b="1" dirty="0">
              <a:solidFill>
                <a:srgbClr val="0070C0"/>
              </a:solidFill>
              <a:latin typeface="Roboto Slab" pitchFamily="2" charset="0"/>
              <a:ea typeface="Roboto Slab" pitchFamily="2" charset="0"/>
              <a:cs typeface="Roboto Slab" pitchFamily="2" charset="0"/>
            </a:endParaRPr>
          </a:p>
        </p:txBody>
      </p:sp>
      <p:sp>
        <p:nvSpPr>
          <p:cNvPr id="2" name="TextBox 1">
            <a:extLst>
              <a:ext uri="{FF2B5EF4-FFF2-40B4-BE49-F238E27FC236}">
                <a16:creationId xmlns:a16="http://schemas.microsoft.com/office/drawing/2014/main" id="{FE36E9A6-AC5B-7460-4DA5-173C78A4B1AC}"/>
              </a:ext>
            </a:extLst>
          </p:cNvPr>
          <p:cNvSpPr txBox="1"/>
          <p:nvPr/>
        </p:nvSpPr>
        <p:spPr>
          <a:xfrm>
            <a:off x="2779671" y="2904364"/>
            <a:ext cx="3584658" cy="10772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b="1" i="0" u="none" strike="noStrike" baseline="0" dirty="0">
                <a:solidFill>
                  <a:srgbClr val="0070C0"/>
                </a:solidFill>
                <a:latin typeface="Roboto Slab" pitchFamily="2" charset="0"/>
                <a:ea typeface="Roboto Slab" pitchFamily="2" charset="0"/>
                <a:cs typeface="Roboto Slab" pitchFamily="2" charset="0"/>
              </a:rPr>
              <a:t>Group No. 5 (ME-A)</a:t>
            </a:r>
          </a:p>
          <a:p>
            <a:pPr algn="ctr"/>
            <a:r>
              <a:rPr lang="en-US" sz="1600" dirty="0">
                <a:solidFill>
                  <a:srgbClr val="0070C0"/>
                </a:solidFill>
                <a:latin typeface="Roboto Slab" pitchFamily="2" charset="0"/>
                <a:ea typeface="Roboto Slab" pitchFamily="2" charset="0"/>
                <a:cs typeface="Roboto Slab" pitchFamily="2" charset="0"/>
              </a:rPr>
              <a:t>Aditya Pratap Singh-111122005</a:t>
            </a:r>
          </a:p>
          <a:p>
            <a:pPr algn="ctr"/>
            <a:r>
              <a:rPr lang="en-US" sz="1600" dirty="0">
                <a:solidFill>
                  <a:srgbClr val="0070C0"/>
                </a:solidFill>
                <a:latin typeface="Roboto Slab" pitchFamily="2" charset="0"/>
                <a:ea typeface="Roboto Slab" pitchFamily="2" charset="0"/>
                <a:cs typeface="Roboto Slab" pitchFamily="2" charset="0"/>
              </a:rPr>
              <a:t>Ankur Das-111122013</a:t>
            </a:r>
          </a:p>
          <a:p>
            <a:pPr algn="ctr"/>
            <a:r>
              <a:rPr lang="en-US" sz="1600" dirty="0">
                <a:solidFill>
                  <a:srgbClr val="0070C0"/>
                </a:solidFill>
                <a:latin typeface="Roboto Slab" pitchFamily="2" charset="0"/>
                <a:ea typeface="Roboto Slab" pitchFamily="2" charset="0"/>
                <a:cs typeface="Roboto Slab" pitchFamily="2" charset="0"/>
              </a:rPr>
              <a:t>Sunil Kumawat-111122127 </a:t>
            </a:r>
            <a:endParaRPr lang="en-IN" sz="1600" dirty="0">
              <a:solidFill>
                <a:srgbClr val="0070C0"/>
              </a:solidFill>
              <a:latin typeface="Roboto Slab" pitchFamily="2" charset="0"/>
              <a:ea typeface="Roboto Slab" pitchFamily="2" charset="0"/>
              <a:cs typeface="Roboto Slab" pitchFamily="2" charset="0"/>
            </a:endParaRPr>
          </a:p>
        </p:txBody>
      </p:sp>
      <p:sp>
        <p:nvSpPr>
          <p:cNvPr id="7" name="TextBox 6">
            <a:extLst>
              <a:ext uri="{FF2B5EF4-FFF2-40B4-BE49-F238E27FC236}">
                <a16:creationId xmlns:a16="http://schemas.microsoft.com/office/drawing/2014/main" id="{7FBE6806-9C92-B540-234B-AA339D049DC6}"/>
              </a:ext>
            </a:extLst>
          </p:cNvPr>
          <p:cNvSpPr txBox="1"/>
          <p:nvPr/>
        </p:nvSpPr>
        <p:spPr>
          <a:xfrm>
            <a:off x="968514" y="2404381"/>
            <a:ext cx="7421766"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i="0" u="none" strike="noStrike" baseline="0" dirty="0">
                <a:solidFill>
                  <a:srgbClr val="0070C0"/>
                </a:solidFill>
                <a:latin typeface="Roboto Slab" pitchFamily="2" charset="0"/>
                <a:ea typeface="Roboto Slab" pitchFamily="2" charset="0"/>
                <a:cs typeface="Roboto Slab" pitchFamily="2" charset="0"/>
              </a:rPr>
              <a:t>Project Title: </a:t>
            </a:r>
            <a:r>
              <a:rPr lang="en-US" sz="1200" b="1" i="0" u="none" strike="noStrike" baseline="0" dirty="0">
                <a:solidFill>
                  <a:srgbClr val="0070C0"/>
                </a:solidFill>
                <a:latin typeface="Roboto Slab" pitchFamily="2" charset="0"/>
                <a:ea typeface="Roboto Slab" pitchFamily="2" charset="0"/>
                <a:cs typeface="Roboto Slab" pitchFamily="2" charset="0"/>
              </a:rPr>
              <a:t>AEROSENSE-A Silicon-Carbide Schottky Diode Gas Sensor for Aerospace Applications  </a:t>
            </a:r>
            <a:endParaRPr lang="en-US" sz="1200" b="1" dirty="0">
              <a:solidFill>
                <a:srgbClr val="0070C0"/>
              </a:solidFill>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30662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A7EB9-030D-72CF-E038-74A3D4974F8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51BB59B-B2A9-965E-D434-5AEB2BF4D679}"/>
              </a:ext>
            </a:extLst>
          </p:cNvPr>
          <p:cNvSpPr txBox="1">
            <a:spLocks noGrp="1"/>
          </p:cNvSpPr>
          <p:nvPr>
            <p:ph type="title"/>
          </p:nvPr>
        </p:nvSpPr>
        <p:spPr>
          <a:xfrm>
            <a:off x="280165" y="-402302"/>
            <a:ext cx="8649359" cy="1200298"/>
          </a:xfrm>
          <a:prstGeom prst="rect">
            <a:avLst/>
          </a:prstGeom>
          <a:noFill/>
        </p:spPr>
        <p:txBody>
          <a:bodyPr wrap="square" rtlCol="0">
            <a:spAutoFit/>
          </a:bodyPr>
          <a:lstStyle/>
          <a:p>
            <a:pPr algn="l"/>
            <a:endParaRPr lang="en-IN" sz="2200" b="0" i="0" u="none" strike="noStrike" baseline="0" dirty="0">
              <a:solidFill>
                <a:srgbClr val="000000"/>
              </a:solidFill>
              <a:latin typeface="Times New Roman" panose="02020603050405020304" pitchFamily="18" charset="0"/>
            </a:endParaRPr>
          </a:p>
          <a:p>
            <a:pPr algn="l"/>
            <a:endParaRPr lang="en-IN" sz="2200" b="0" i="0" u="none" strike="noStrike" baseline="0" dirty="0">
              <a:solidFill>
                <a:srgbClr val="000000"/>
              </a:solidFill>
              <a:latin typeface="Times New Roman" panose="02020603050405020304" pitchFamily="18" charset="0"/>
            </a:endParaRPr>
          </a:p>
          <a:p>
            <a:r>
              <a:rPr lang="en-US" sz="2200" b="1" dirty="0">
                <a:solidFill>
                  <a:srgbClr val="0070C0"/>
                </a:solidFill>
                <a:latin typeface="Roboto Slab" pitchFamily="2" charset="0"/>
                <a:ea typeface="Roboto Slab" pitchFamily="2" charset="0"/>
                <a:cs typeface="Roboto Slab" pitchFamily="2" charset="0"/>
              </a:rPr>
              <a:t>Benefits of Using Gas Sensors For</a:t>
            </a:r>
            <a:r>
              <a:rPr lang="en-US" sz="2200" b="1" i="0" u="none" strike="noStrike" baseline="0" dirty="0">
                <a:solidFill>
                  <a:srgbClr val="0070C0"/>
                </a:solidFill>
                <a:latin typeface="Roboto Slab" pitchFamily="2" charset="0"/>
                <a:ea typeface="Roboto Slab" pitchFamily="2" charset="0"/>
                <a:cs typeface="Roboto Slab" pitchFamily="2" charset="0"/>
              </a:rPr>
              <a:t> Aerospace Applications </a:t>
            </a:r>
            <a:endParaRPr lang="en-IN" sz="2200" b="1" dirty="0">
              <a:solidFill>
                <a:srgbClr val="0070C0"/>
              </a:solidFill>
              <a:latin typeface="Roboto Slab" pitchFamily="2" charset="0"/>
              <a:ea typeface="Roboto Slab" pitchFamily="2" charset="0"/>
              <a:cs typeface="Roboto Slab" pitchFamily="2" charset="0"/>
            </a:endParaRPr>
          </a:p>
        </p:txBody>
      </p:sp>
      <p:grpSp>
        <p:nvGrpSpPr>
          <p:cNvPr id="13" name="Google Shape;1917;p39">
            <a:extLst>
              <a:ext uri="{FF2B5EF4-FFF2-40B4-BE49-F238E27FC236}">
                <a16:creationId xmlns:a16="http://schemas.microsoft.com/office/drawing/2014/main" id="{DAA37741-5CC9-B84B-0CF2-7F83FC09EE4F}"/>
              </a:ext>
            </a:extLst>
          </p:cNvPr>
          <p:cNvGrpSpPr/>
          <p:nvPr/>
        </p:nvGrpSpPr>
        <p:grpSpPr>
          <a:xfrm>
            <a:off x="159636" y="940995"/>
            <a:ext cx="2660502" cy="1961317"/>
            <a:chOff x="124355" y="2123672"/>
            <a:chExt cx="2121000" cy="2858495"/>
          </a:xfrm>
        </p:grpSpPr>
        <p:sp>
          <p:nvSpPr>
            <p:cNvPr id="14" name="Google Shape;1918;p39">
              <a:extLst>
                <a:ext uri="{FF2B5EF4-FFF2-40B4-BE49-F238E27FC236}">
                  <a16:creationId xmlns:a16="http://schemas.microsoft.com/office/drawing/2014/main" id="{45D649E0-8859-2646-705F-F94DED33619D}"/>
                </a:ext>
              </a:extLst>
            </p:cNvPr>
            <p:cNvSpPr/>
            <p:nvPr/>
          </p:nvSpPr>
          <p:spPr>
            <a:xfrm flipH="1">
              <a:off x="124355" y="2507192"/>
              <a:ext cx="2121000" cy="2474975"/>
            </a:xfrm>
            <a:prstGeom prst="roundRect">
              <a:avLst>
                <a:gd name="adj" fmla="val 677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200" b="0" i="0" dirty="0">
                  <a:solidFill>
                    <a:srgbClr val="0D0D0D"/>
                  </a:solidFill>
                  <a:effectLst/>
                  <a:latin typeface="Roboto Slab" pitchFamily="2" charset="0"/>
                  <a:ea typeface="Roboto Slab" pitchFamily="2" charset="0"/>
                  <a:cs typeface="Roboto Slab" pitchFamily="2" charset="0"/>
                </a:rPr>
                <a:t>Gas sensors can detect hazardous gases such as carbon monoxide, methane, and hydrogen in aircraft cabins or fuel systems. Early detection allows for prompt action, mitigating potential safety risks to passengers and crew.</a:t>
              </a:r>
              <a:endParaRPr sz="1200" dirty="0">
                <a:latin typeface="Roboto Slab" pitchFamily="2" charset="0"/>
                <a:ea typeface="Roboto Slab" pitchFamily="2" charset="0"/>
                <a:cs typeface="Roboto Slab" pitchFamily="2" charset="0"/>
              </a:endParaRPr>
            </a:p>
          </p:txBody>
        </p:sp>
        <p:sp>
          <p:nvSpPr>
            <p:cNvPr id="15" name="Google Shape;1919;p39">
              <a:extLst>
                <a:ext uri="{FF2B5EF4-FFF2-40B4-BE49-F238E27FC236}">
                  <a16:creationId xmlns:a16="http://schemas.microsoft.com/office/drawing/2014/main" id="{AA942DB9-011F-D6EE-5965-392B428320AB}"/>
                </a:ext>
              </a:extLst>
            </p:cNvPr>
            <p:cNvSpPr/>
            <p:nvPr/>
          </p:nvSpPr>
          <p:spPr>
            <a:xfrm>
              <a:off x="318914" y="2123672"/>
              <a:ext cx="1806007" cy="494937"/>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TextBox 15">
            <a:extLst>
              <a:ext uri="{FF2B5EF4-FFF2-40B4-BE49-F238E27FC236}">
                <a16:creationId xmlns:a16="http://schemas.microsoft.com/office/drawing/2014/main" id="{B01762EA-19E1-BBAD-B583-A6B9F516F229}"/>
              </a:ext>
            </a:extLst>
          </p:cNvPr>
          <p:cNvSpPr txBox="1"/>
          <p:nvPr/>
        </p:nvSpPr>
        <p:spPr>
          <a:xfrm>
            <a:off x="591109" y="956903"/>
            <a:ext cx="1985515" cy="307777"/>
          </a:xfrm>
          <a:prstGeom prst="rect">
            <a:avLst/>
          </a:prstGeom>
          <a:noFill/>
        </p:spPr>
        <p:txBody>
          <a:bodyPr wrap="square">
            <a:spAutoFit/>
          </a:bodyPr>
          <a:lstStyle/>
          <a:p>
            <a:r>
              <a:rPr lang="en-IN" b="1" i="0" dirty="0">
                <a:solidFill>
                  <a:schemeClr val="bg1"/>
                </a:solidFill>
                <a:effectLst/>
                <a:latin typeface="Roboto Slab" pitchFamily="2" charset="0"/>
                <a:ea typeface="Roboto Slab" pitchFamily="2" charset="0"/>
                <a:cs typeface="Roboto Slab" pitchFamily="2" charset="0"/>
              </a:rPr>
              <a:t>Safety Enhancement</a:t>
            </a:r>
            <a:endParaRPr lang="en-IN" dirty="0">
              <a:solidFill>
                <a:schemeClr val="bg1"/>
              </a:solidFill>
              <a:latin typeface="Roboto Slab" pitchFamily="2" charset="0"/>
              <a:ea typeface="Roboto Slab" pitchFamily="2" charset="0"/>
              <a:cs typeface="Roboto Slab" pitchFamily="2" charset="0"/>
            </a:endParaRPr>
          </a:p>
        </p:txBody>
      </p:sp>
      <p:grpSp>
        <p:nvGrpSpPr>
          <p:cNvPr id="21" name="Google Shape;1917;p39">
            <a:extLst>
              <a:ext uri="{FF2B5EF4-FFF2-40B4-BE49-F238E27FC236}">
                <a16:creationId xmlns:a16="http://schemas.microsoft.com/office/drawing/2014/main" id="{1E8207F0-5B55-E1D8-DB74-5C782FF8C234}"/>
              </a:ext>
            </a:extLst>
          </p:cNvPr>
          <p:cNvGrpSpPr/>
          <p:nvPr/>
        </p:nvGrpSpPr>
        <p:grpSpPr>
          <a:xfrm>
            <a:off x="1238646" y="3145285"/>
            <a:ext cx="1967567" cy="1339684"/>
            <a:chOff x="281150" y="1923427"/>
            <a:chExt cx="1930273" cy="1952504"/>
          </a:xfrm>
        </p:grpSpPr>
        <p:sp>
          <p:nvSpPr>
            <p:cNvPr id="22" name="Google Shape;1918;p39">
              <a:extLst>
                <a:ext uri="{FF2B5EF4-FFF2-40B4-BE49-F238E27FC236}">
                  <a16:creationId xmlns:a16="http://schemas.microsoft.com/office/drawing/2014/main" id="{71396452-1C9C-9270-56FD-72987C4D0F42}"/>
                </a:ext>
              </a:extLst>
            </p:cNvPr>
            <p:cNvSpPr/>
            <p:nvPr/>
          </p:nvSpPr>
          <p:spPr>
            <a:xfrm flipH="1">
              <a:off x="281150" y="2110614"/>
              <a:ext cx="1930273" cy="1765317"/>
            </a:xfrm>
            <a:prstGeom prst="roundRect">
              <a:avLst>
                <a:gd name="adj" fmla="val 677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lang="en-US" sz="1200" b="0" i="0" dirty="0">
                <a:solidFill>
                  <a:srgbClr val="0D0D0D"/>
                </a:solidFill>
                <a:effectLst/>
                <a:latin typeface="Roboto Slab" pitchFamily="2" charset="0"/>
                <a:ea typeface="Roboto Slab" pitchFamily="2" charset="0"/>
                <a:cs typeface="Roboto Slab" pitchFamily="2" charset="0"/>
              </a:endParaRPr>
            </a:p>
            <a:p>
              <a:pPr marL="0" lvl="0" indent="0" algn="ctr" rtl="0">
                <a:spcBef>
                  <a:spcPts val="0"/>
                </a:spcBef>
                <a:spcAft>
                  <a:spcPts val="0"/>
                </a:spcAft>
                <a:buNone/>
              </a:pPr>
              <a:r>
                <a:rPr lang="en-US" sz="1200" b="0" i="0" dirty="0">
                  <a:solidFill>
                    <a:srgbClr val="0D0D0D"/>
                  </a:solidFill>
                  <a:effectLst/>
                  <a:latin typeface="Roboto Slab" pitchFamily="2" charset="0"/>
                  <a:ea typeface="Roboto Slab" pitchFamily="2" charset="0"/>
                  <a:cs typeface="Roboto Slab" pitchFamily="2" charset="0"/>
                </a:rPr>
                <a:t>Gas sensors can detect leaks in fuel systems, helping to conserve fuel and reduce operational costs.</a:t>
              </a:r>
              <a:endParaRPr sz="1200" dirty="0">
                <a:latin typeface="Roboto Slab" pitchFamily="2" charset="0"/>
                <a:ea typeface="Roboto Slab" pitchFamily="2" charset="0"/>
                <a:cs typeface="Roboto Slab" pitchFamily="2" charset="0"/>
              </a:endParaRPr>
            </a:p>
          </p:txBody>
        </p:sp>
        <p:sp>
          <p:nvSpPr>
            <p:cNvPr id="23" name="Google Shape;1919;p39">
              <a:extLst>
                <a:ext uri="{FF2B5EF4-FFF2-40B4-BE49-F238E27FC236}">
                  <a16:creationId xmlns:a16="http://schemas.microsoft.com/office/drawing/2014/main" id="{1B07B66D-02C0-A169-A9FB-24B7612604DE}"/>
                </a:ext>
              </a:extLst>
            </p:cNvPr>
            <p:cNvSpPr/>
            <p:nvPr/>
          </p:nvSpPr>
          <p:spPr>
            <a:xfrm>
              <a:off x="356774" y="1923427"/>
              <a:ext cx="1806007" cy="494936"/>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 name="TextBox 23">
            <a:extLst>
              <a:ext uri="{FF2B5EF4-FFF2-40B4-BE49-F238E27FC236}">
                <a16:creationId xmlns:a16="http://schemas.microsoft.com/office/drawing/2014/main" id="{4D2DC22D-CB0F-4274-2DB2-C0A1E8C07E73}"/>
              </a:ext>
            </a:extLst>
          </p:cNvPr>
          <p:cNvSpPr txBox="1"/>
          <p:nvPr/>
        </p:nvSpPr>
        <p:spPr>
          <a:xfrm>
            <a:off x="1524431" y="3162312"/>
            <a:ext cx="1482236" cy="307777"/>
          </a:xfrm>
          <a:prstGeom prst="rect">
            <a:avLst/>
          </a:prstGeom>
          <a:noFill/>
        </p:spPr>
        <p:txBody>
          <a:bodyPr wrap="square">
            <a:spAutoFit/>
          </a:bodyPr>
          <a:lstStyle/>
          <a:p>
            <a:r>
              <a:rPr lang="en-IN" b="1" i="0" dirty="0">
                <a:solidFill>
                  <a:schemeClr val="bg1"/>
                </a:solidFill>
                <a:effectLst/>
                <a:latin typeface="Roboto Slab" pitchFamily="2" charset="0"/>
                <a:ea typeface="Roboto Slab" pitchFamily="2" charset="0"/>
                <a:cs typeface="Roboto Slab" pitchFamily="2" charset="0"/>
              </a:rPr>
              <a:t>Fuel Efficiency</a:t>
            </a:r>
            <a:endParaRPr lang="en-IN" dirty="0">
              <a:solidFill>
                <a:schemeClr val="bg1"/>
              </a:solidFill>
              <a:latin typeface="Roboto Slab" pitchFamily="2" charset="0"/>
              <a:ea typeface="Roboto Slab" pitchFamily="2" charset="0"/>
              <a:cs typeface="Roboto Slab" pitchFamily="2" charset="0"/>
            </a:endParaRPr>
          </a:p>
        </p:txBody>
      </p:sp>
      <p:grpSp>
        <p:nvGrpSpPr>
          <p:cNvPr id="25" name="Google Shape;1917;p39">
            <a:extLst>
              <a:ext uri="{FF2B5EF4-FFF2-40B4-BE49-F238E27FC236}">
                <a16:creationId xmlns:a16="http://schemas.microsoft.com/office/drawing/2014/main" id="{D89104F1-2FF4-DE0B-0162-18F435641AB5}"/>
              </a:ext>
            </a:extLst>
          </p:cNvPr>
          <p:cNvGrpSpPr/>
          <p:nvPr/>
        </p:nvGrpSpPr>
        <p:grpSpPr>
          <a:xfrm>
            <a:off x="5946214" y="3036337"/>
            <a:ext cx="2613577" cy="1604441"/>
            <a:chOff x="279002" y="1992245"/>
            <a:chExt cx="2183483" cy="1969252"/>
          </a:xfrm>
        </p:grpSpPr>
        <p:sp>
          <p:nvSpPr>
            <p:cNvPr id="26" name="Google Shape;1918;p39">
              <a:extLst>
                <a:ext uri="{FF2B5EF4-FFF2-40B4-BE49-F238E27FC236}">
                  <a16:creationId xmlns:a16="http://schemas.microsoft.com/office/drawing/2014/main" id="{13BFD8DF-BE12-27D8-A9E0-EFF9C96D7033}"/>
                </a:ext>
              </a:extLst>
            </p:cNvPr>
            <p:cNvSpPr/>
            <p:nvPr/>
          </p:nvSpPr>
          <p:spPr>
            <a:xfrm flipH="1">
              <a:off x="279002" y="2382324"/>
              <a:ext cx="2183483" cy="1579173"/>
            </a:xfrm>
            <a:prstGeom prst="roundRect">
              <a:avLst>
                <a:gd name="adj" fmla="val 677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lvl="0" algn="ctr"/>
              <a:endParaRPr lang="en-US" sz="1200" b="0" i="0" dirty="0">
                <a:solidFill>
                  <a:srgbClr val="0D0D0D"/>
                </a:solidFill>
                <a:effectLst/>
                <a:latin typeface="Roboto Slab" pitchFamily="2" charset="0"/>
                <a:ea typeface="Roboto Slab" pitchFamily="2" charset="0"/>
                <a:cs typeface="Roboto Slab" pitchFamily="2" charset="0"/>
              </a:endParaRPr>
            </a:p>
            <a:p>
              <a:pPr lvl="0" algn="ctr"/>
              <a:r>
                <a:rPr lang="en-US" sz="1200" b="0" i="0" dirty="0">
                  <a:solidFill>
                    <a:srgbClr val="0D0D0D"/>
                  </a:solidFill>
                  <a:effectLst/>
                  <a:latin typeface="Roboto Slab" pitchFamily="2" charset="0"/>
                  <a:ea typeface="Roboto Slab" pitchFamily="2" charset="0"/>
                  <a:cs typeface="Roboto Slab" pitchFamily="2" charset="0"/>
                </a:rPr>
                <a:t>Gas sensors ensure compliance with regulatory standards and aviation safety regulations by monitoring and controlling gas emissions within permissible limits.</a:t>
              </a:r>
            </a:p>
            <a:p>
              <a:pPr lvl="0" algn="ctr"/>
              <a:endParaRPr sz="1200" dirty="0">
                <a:latin typeface="Roboto Slab" pitchFamily="2" charset="0"/>
                <a:ea typeface="Roboto Slab" pitchFamily="2" charset="0"/>
                <a:cs typeface="Roboto Slab" pitchFamily="2" charset="0"/>
              </a:endParaRPr>
            </a:p>
          </p:txBody>
        </p:sp>
        <p:sp>
          <p:nvSpPr>
            <p:cNvPr id="27" name="Google Shape;1919;p39">
              <a:extLst>
                <a:ext uri="{FF2B5EF4-FFF2-40B4-BE49-F238E27FC236}">
                  <a16:creationId xmlns:a16="http://schemas.microsoft.com/office/drawing/2014/main" id="{A5FBFD5E-61D1-A4D1-B640-367CF4FFD105}"/>
                </a:ext>
              </a:extLst>
            </p:cNvPr>
            <p:cNvSpPr/>
            <p:nvPr/>
          </p:nvSpPr>
          <p:spPr>
            <a:xfrm>
              <a:off x="356190" y="1992245"/>
              <a:ext cx="2106295" cy="494937"/>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 name="TextBox 27">
            <a:extLst>
              <a:ext uri="{FF2B5EF4-FFF2-40B4-BE49-F238E27FC236}">
                <a16:creationId xmlns:a16="http://schemas.microsoft.com/office/drawing/2014/main" id="{610DFA27-50AE-DB70-05B8-B99C8561683F}"/>
              </a:ext>
            </a:extLst>
          </p:cNvPr>
          <p:cNvSpPr txBox="1"/>
          <p:nvPr/>
        </p:nvSpPr>
        <p:spPr>
          <a:xfrm>
            <a:off x="6205943" y="3082326"/>
            <a:ext cx="2406724" cy="307777"/>
          </a:xfrm>
          <a:prstGeom prst="rect">
            <a:avLst/>
          </a:prstGeom>
          <a:noFill/>
        </p:spPr>
        <p:txBody>
          <a:bodyPr wrap="square">
            <a:spAutoFit/>
          </a:bodyPr>
          <a:lstStyle/>
          <a:p>
            <a:r>
              <a:rPr lang="en-IN" b="1" i="0" dirty="0">
                <a:solidFill>
                  <a:schemeClr val="bg1"/>
                </a:solidFill>
                <a:effectLst/>
                <a:latin typeface="Roboto Slab" pitchFamily="2" charset="0"/>
                <a:ea typeface="Roboto Slab" pitchFamily="2" charset="0"/>
                <a:cs typeface="Roboto Slab" pitchFamily="2" charset="0"/>
              </a:rPr>
              <a:t>Compliance Assurance</a:t>
            </a:r>
            <a:endParaRPr lang="en-IN" dirty="0">
              <a:solidFill>
                <a:schemeClr val="bg1"/>
              </a:solidFill>
              <a:latin typeface="Roboto Slab" pitchFamily="2" charset="0"/>
              <a:ea typeface="Roboto Slab" pitchFamily="2" charset="0"/>
              <a:cs typeface="Roboto Slab" pitchFamily="2" charset="0"/>
            </a:endParaRPr>
          </a:p>
        </p:txBody>
      </p:sp>
      <p:grpSp>
        <p:nvGrpSpPr>
          <p:cNvPr id="33" name="Google Shape;1917;p39">
            <a:extLst>
              <a:ext uri="{FF2B5EF4-FFF2-40B4-BE49-F238E27FC236}">
                <a16:creationId xmlns:a16="http://schemas.microsoft.com/office/drawing/2014/main" id="{5ECB0F30-7B85-703E-2F53-CC5F2CFFC445}"/>
              </a:ext>
            </a:extLst>
          </p:cNvPr>
          <p:cNvGrpSpPr/>
          <p:nvPr/>
        </p:nvGrpSpPr>
        <p:grpSpPr>
          <a:xfrm>
            <a:off x="2935154" y="1205538"/>
            <a:ext cx="2817803" cy="1522125"/>
            <a:chOff x="204777" y="1923427"/>
            <a:chExt cx="2246402" cy="2800261"/>
          </a:xfrm>
        </p:grpSpPr>
        <p:sp>
          <p:nvSpPr>
            <p:cNvPr id="34" name="Google Shape;1918;p39">
              <a:extLst>
                <a:ext uri="{FF2B5EF4-FFF2-40B4-BE49-F238E27FC236}">
                  <a16:creationId xmlns:a16="http://schemas.microsoft.com/office/drawing/2014/main" id="{4FA9B0C6-569C-8F61-B1E0-6942C31A0DE1}"/>
                </a:ext>
              </a:extLst>
            </p:cNvPr>
            <p:cNvSpPr/>
            <p:nvPr/>
          </p:nvSpPr>
          <p:spPr>
            <a:xfrm flipH="1">
              <a:off x="204777" y="2130188"/>
              <a:ext cx="2246402" cy="2593500"/>
            </a:xfrm>
            <a:prstGeom prst="roundRect">
              <a:avLst>
                <a:gd name="adj" fmla="val 677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lang="en-US" sz="1200" b="0" i="0" dirty="0">
                <a:solidFill>
                  <a:srgbClr val="0D0D0D"/>
                </a:solidFill>
                <a:effectLst/>
                <a:latin typeface="Roboto Slab" pitchFamily="2" charset="0"/>
                <a:ea typeface="Roboto Slab" pitchFamily="2" charset="0"/>
                <a:cs typeface="Roboto Slab" pitchFamily="2" charset="0"/>
              </a:endParaRPr>
            </a:p>
            <a:p>
              <a:pPr marL="0" lvl="0" indent="0" algn="ctr" rtl="0">
                <a:spcBef>
                  <a:spcPts val="0"/>
                </a:spcBef>
                <a:spcAft>
                  <a:spcPts val="0"/>
                </a:spcAft>
                <a:buNone/>
              </a:pPr>
              <a:r>
                <a:rPr lang="en-US" sz="1200" dirty="0">
                  <a:solidFill>
                    <a:srgbClr val="0D0D0D"/>
                  </a:solidFill>
                  <a:latin typeface="Roboto Slab" pitchFamily="2" charset="0"/>
                  <a:ea typeface="Roboto Slab" pitchFamily="2" charset="0"/>
                  <a:cs typeface="Roboto Slab" pitchFamily="2" charset="0"/>
                </a:rPr>
                <a:t>To monitor the air quality inside aircraft cabins, detecting pollutants, such as volatile organic compounds, CO, etc. Maintaining optimal air quality is essential for passenger comfort and health during flights</a:t>
              </a:r>
              <a:endParaRPr sz="1200" dirty="0">
                <a:latin typeface="Roboto Slab" pitchFamily="2" charset="0"/>
                <a:ea typeface="Roboto Slab" pitchFamily="2" charset="0"/>
                <a:cs typeface="Roboto Slab" pitchFamily="2" charset="0"/>
              </a:endParaRPr>
            </a:p>
          </p:txBody>
        </p:sp>
        <p:sp>
          <p:nvSpPr>
            <p:cNvPr id="35" name="Google Shape;1919;p39">
              <a:extLst>
                <a:ext uri="{FF2B5EF4-FFF2-40B4-BE49-F238E27FC236}">
                  <a16:creationId xmlns:a16="http://schemas.microsoft.com/office/drawing/2014/main" id="{A40382ED-E4C2-58D1-1B90-91FBA057F71F}"/>
                </a:ext>
              </a:extLst>
            </p:cNvPr>
            <p:cNvSpPr/>
            <p:nvPr/>
          </p:nvSpPr>
          <p:spPr>
            <a:xfrm>
              <a:off x="204778" y="1923427"/>
              <a:ext cx="2212766" cy="494937"/>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TextBox 35">
            <a:extLst>
              <a:ext uri="{FF2B5EF4-FFF2-40B4-BE49-F238E27FC236}">
                <a16:creationId xmlns:a16="http://schemas.microsoft.com/office/drawing/2014/main" id="{CAC49AE8-F5BC-9BA8-2BE5-36E3ADB69F78}"/>
              </a:ext>
            </a:extLst>
          </p:cNvPr>
          <p:cNvSpPr txBox="1"/>
          <p:nvPr/>
        </p:nvSpPr>
        <p:spPr>
          <a:xfrm>
            <a:off x="3108793" y="1180086"/>
            <a:ext cx="2665259" cy="307777"/>
          </a:xfrm>
          <a:prstGeom prst="rect">
            <a:avLst/>
          </a:prstGeom>
          <a:noFill/>
        </p:spPr>
        <p:txBody>
          <a:bodyPr wrap="square">
            <a:spAutoFit/>
          </a:bodyPr>
          <a:lstStyle/>
          <a:p>
            <a:r>
              <a:rPr lang="en-IN" b="1" i="0" dirty="0">
                <a:solidFill>
                  <a:schemeClr val="bg1"/>
                </a:solidFill>
                <a:effectLst/>
                <a:latin typeface="Roboto Slab" pitchFamily="2" charset="0"/>
                <a:ea typeface="Roboto Slab" pitchFamily="2" charset="0"/>
                <a:cs typeface="Roboto Slab" pitchFamily="2" charset="0"/>
              </a:rPr>
              <a:t>Maintenance Optimization</a:t>
            </a:r>
            <a:endParaRPr lang="en-IN" dirty="0">
              <a:solidFill>
                <a:schemeClr val="bg1"/>
              </a:solidFill>
              <a:latin typeface="Roboto Slab" pitchFamily="2" charset="0"/>
              <a:ea typeface="Roboto Slab" pitchFamily="2" charset="0"/>
              <a:cs typeface="Roboto Slab" pitchFamily="2" charset="0"/>
            </a:endParaRPr>
          </a:p>
        </p:txBody>
      </p:sp>
      <p:grpSp>
        <p:nvGrpSpPr>
          <p:cNvPr id="37" name="Google Shape;1917;p39">
            <a:extLst>
              <a:ext uri="{FF2B5EF4-FFF2-40B4-BE49-F238E27FC236}">
                <a16:creationId xmlns:a16="http://schemas.microsoft.com/office/drawing/2014/main" id="{7C4C62FE-24FA-C854-6CF6-848D20A05C0F}"/>
              </a:ext>
            </a:extLst>
          </p:cNvPr>
          <p:cNvGrpSpPr/>
          <p:nvPr/>
        </p:nvGrpSpPr>
        <p:grpSpPr>
          <a:xfrm>
            <a:off x="5854056" y="1136906"/>
            <a:ext cx="2833473" cy="1372226"/>
            <a:chOff x="203456" y="1960574"/>
            <a:chExt cx="2373129" cy="1999933"/>
          </a:xfrm>
        </p:grpSpPr>
        <p:sp>
          <p:nvSpPr>
            <p:cNvPr id="38" name="Google Shape;1918;p39">
              <a:extLst>
                <a:ext uri="{FF2B5EF4-FFF2-40B4-BE49-F238E27FC236}">
                  <a16:creationId xmlns:a16="http://schemas.microsoft.com/office/drawing/2014/main" id="{8B08992A-4140-CF8B-0167-527D6C378ACB}"/>
                </a:ext>
              </a:extLst>
            </p:cNvPr>
            <p:cNvSpPr/>
            <p:nvPr/>
          </p:nvSpPr>
          <p:spPr>
            <a:xfrm flipH="1">
              <a:off x="203456" y="2085331"/>
              <a:ext cx="2373129" cy="1875176"/>
            </a:xfrm>
            <a:prstGeom prst="roundRect">
              <a:avLst>
                <a:gd name="adj" fmla="val 677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lang="en-US" sz="1200" b="0" i="0" dirty="0">
                <a:solidFill>
                  <a:srgbClr val="0D0D0D"/>
                </a:solidFill>
                <a:effectLst/>
                <a:latin typeface="Roboto Slab" pitchFamily="2" charset="0"/>
                <a:ea typeface="Roboto Slab" pitchFamily="2" charset="0"/>
                <a:cs typeface="Roboto Slab" pitchFamily="2" charset="0"/>
              </a:endParaRPr>
            </a:p>
            <a:p>
              <a:pPr marL="0" lvl="0" indent="0" algn="ctr" rtl="0">
                <a:spcBef>
                  <a:spcPts val="0"/>
                </a:spcBef>
                <a:spcAft>
                  <a:spcPts val="0"/>
                </a:spcAft>
                <a:buNone/>
              </a:pPr>
              <a:r>
                <a:rPr lang="en-US" sz="1200" dirty="0">
                  <a:solidFill>
                    <a:srgbClr val="0D0D0D"/>
                  </a:solidFill>
                  <a:latin typeface="Roboto Slab" pitchFamily="2" charset="0"/>
                  <a:ea typeface="Roboto Slab" pitchFamily="2" charset="0"/>
                  <a:cs typeface="Roboto Slab" pitchFamily="2" charset="0"/>
                </a:rPr>
                <a:t>Gas sensors aid in monitoring air quality and detecting pollutants emitted from aircraft engines, contributing to environmental sustainability efforts.</a:t>
              </a:r>
              <a:endParaRPr sz="1200" dirty="0">
                <a:latin typeface="Roboto Slab" pitchFamily="2" charset="0"/>
                <a:ea typeface="Roboto Slab" pitchFamily="2" charset="0"/>
                <a:cs typeface="Roboto Slab" pitchFamily="2" charset="0"/>
              </a:endParaRPr>
            </a:p>
          </p:txBody>
        </p:sp>
        <p:sp>
          <p:nvSpPr>
            <p:cNvPr id="39" name="Google Shape;1919;p39">
              <a:extLst>
                <a:ext uri="{FF2B5EF4-FFF2-40B4-BE49-F238E27FC236}">
                  <a16:creationId xmlns:a16="http://schemas.microsoft.com/office/drawing/2014/main" id="{C5B518F2-51D7-DC05-C619-17EE7A6A6F29}"/>
                </a:ext>
              </a:extLst>
            </p:cNvPr>
            <p:cNvSpPr/>
            <p:nvPr/>
          </p:nvSpPr>
          <p:spPr>
            <a:xfrm>
              <a:off x="276926" y="1960574"/>
              <a:ext cx="2185425" cy="494937"/>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917;p39">
            <a:extLst>
              <a:ext uri="{FF2B5EF4-FFF2-40B4-BE49-F238E27FC236}">
                <a16:creationId xmlns:a16="http://schemas.microsoft.com/office/drawing/2014/main" id="{0685EB0D-23A2-0AB9-B9C7-ECFFCC8A6F3F}"/>
              </a:ext>
            </a:extLst>
          </p:cNvPr>
          <p:cNvGrpSpPr/>
          <p:nvPr/>
        </p:nvGrpSpPr>
        <p:grpSpPr>
          <a:xfrm>
            <a:off x="3502961" y="2907901"/>
            <a:ext cx="1967567" cy="1907930"/>
            <a:chOff x="281151" y="1923427"/>
            <a:chExt cx="1930273" cy="2780687"/>
          </a:xfrm>
        </p:grpSpPr>
        <p:sp>
          <p:nvSpPr>
            <p:cNvPr id="8" name="Google Shape;1918;p39">
              <a:extLst>
                <a:ext uri="{FF2B5EF4-FFF2-40B4-BE49-F238E27FC236}">
                  <a16:creationId xmlns:a16="http://schemas.microsoft.com/office/drawing/2014/main" id="{6C5EC533-CC72-9F54-F15D-8339221F6249}"/>
                </a:ext>
              </a:extLst>
            </p:cNvPr>
            <p:cNvSpPr/>
            <p:nvPr/>
          </p:nvSpPr>
          <p:spPr>
            <a:xfrm flipH="1">
              <a:off x="281151" y="2110614"/>
              <a:ext cx="1930273" cy="2593500"/>
            </a:xfrm>
            <a:prstGeom prst="roundRect">
              <a:avLst>
                <a:gd name="adj" fmla="val 677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lang="en-US" sz="1200" b="0" i="0" dirty="0">
                <a:solidFill>
                  <a:srgbClr val="0D0D0D"/>
                </a:solidFill>
                <a:effectLst/>
                <a:latin typeface="Roboto Slab" pitchFamily="2" charset="0"/>
                <a:ea typeface="Roboto Slab" pitchFamily="2" charset="0"/>
                <a:cs typeface="Roboto Slab" pitchFamily="2" charset="0"/>
              </a:endParaRPr>
            </a:p>
            <a:p>
              <a:pPr marL="0" lvl="0" indent="0" algn="ctr" rtl="0">
                <a:spcBef>
                  <a:spcPts val="0"/>
                </a:spcBef>
                <a:spcAft>
                  <a:spcPts val="0"/>
                </a:spcAft>
                <a:buNone/>
              </a:pPr>
              <a:r>
                <a:rPr lang="en-US" sz="1200" b="0" i="0" dirty="0">
                  <a:solidFill>
                    <a:srgbClr val="0D0D0D"/>
                  </a:solidFill>
                  <a:effectLst/>
                  <a:latin typeface="Roboto Slab" pitchFamily="2" charset="0"/>
                  <a:ea typeface="Roboto Slab" pitchFamily="2" charset="0"/>
                  <a:cs typeface="Roboto Slab" pitchFamily="2" charset="0"/>
                </a:rPr>
                <a:t>Gas sensors play a crucial role in fire detection and prevention by monitoring for combustible gases or smoke in critical areas of the aircraft.</a:t>
              </a:r>
              <a:endParaRPr sz="1200" dirty="0">
                <a:latin typeface="Roboto Slab" pitchFamily="2" charset="0"/>
                <a:ea typeface="Roboto Slab" pitchFamily="2" charset="0"/>
                <a:cs typeface="Roboto Slab" pitchFamily="2" charset="0"/>
              </a:endParaRPr>
            </a:p>
          </p:txBody>
        </p:sp>
        <p:sp>
          <p:nvSpPr>
            <p:cNvPr id="9" name="Google Shape;1919;p39">
              <a:extLst>
                <a:ext uri="{FF2B5EF4-FFF2-40B4-BE49-F238E27FC236}">
                  <a16:creationId xmlns:a16="http://schemas.microsoft.com/office/drawing/2014/main" id="{5A29145C-0754-AD24-9D9D-D1714FD4C9BC}"/>
                </a:ext>
              </a:extLst>
            </p:cNvPr>
            <p:cNvSpPr/>
            <p:nvPr/>
          </p:nvSpPr>
          <p:spPr>
            <a:xfrm>
              <a:off x="356774" y="1923427"/>
              <a:ext cx="1806007" cy="494936"/>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 name="TextBox 9">
            <a:extLst>
              <a:ext uri="{FF2B5EF4-FFF2-40B4-BE49-F238E27FC236}">
                <a16:creationId xmlns:a16="http://schemas.microsoft.com/office/drawing/2014/main" id="{E24A64AD-310C-0594-8B24-3DBD24E65DC2}"/>
              </a:ext>
            </a:extLst>
          </p:cNvPr>
          <p:cNvSpPr txBox="1"/>
          <p:nvPr/>
        </p:nvSpPr>
        <p:spPr>
          <a:xfrm>
            <a:off x="3788745" y="2924928"/>
            <a:ext cx="1632200" cy="307777"/>
          </a:xfrm>
          <a:prstGeom prst="rect">
            <a:avLst/>
          </a:prstGeom>
          <a:noFill/>
        </p:spPr>
        <p:txBody>
          <a:bodyPr wrap="square">
            <a:spAutoFit/>
          </a:bodyPr>
          <a:lstStyle/>
          <a:p>
            <a:r>
              <a:rPr lang="en-IN" b="1" i="0" dirty="0">
                <a:solidFill>
                  <a:schemeClr val="bg1"/>
                </a:solidFill>
                <a:effectLst/>
                <a:latin typeface="Roboto Slab" pitchFamily="2" charset="0"/>
                <a:ea typeface="Roboto Slab" pitchFamily="2" charset="0"/>
                <a:cs typeface="Roboto Slab" pitchFamily="2" charset="0"/>
              </a:rPr>
              <a:t>Fire Prevention</a:t>
            </a:r>
            <a:endParaRPr lang="en-IN" dirty="0">
              <a:solidFill>
                <a:schemeClr val="bg1"/>
              </a:solidFill>
              <a:latin typeface="Roboto Slab" pitchFamily="2" charset="0"/>
              <a:ea typeface="Roboto Slab" pitchFamily="2" charset="0"/>
              <a:cs typeface="Roboto Slab" pitchFamily="2" charset="0"/>
            </a:endParaRPr>
          </a:p>
        </p:txBody>
      </p:sp>
      <p:sp>
        <p:nvSpPr>
          <p:cNvPr id="17" name="TextBox 16">
            <a:extLst>
              <a:ext uri="{FF2B5EF4-FFF2-40B4-BE49-F238E27FC236}">
                <a16:creationId xmlns:a16="http://schemas.microsoft.com/office/drawing/2014/main" id="{7C282980-7DC3-98BD-1B00-4EC06C42D5DA}"/>
              </a:ext>
            </a:extLst>
          </p:cNvPr>
          <p:cNvSpPr txBox="1"/>
          <p:nvPr/>
        </p:nvSpPr>
        <p:spPr>
          <a:xfrm>
            <a:off x="6025038" y="1140933"/>
            <a:ext cx="2641115" cy="307777"/>
          </a:xfrm>
          <a:prstGeom prst="rect">
            <a:avLst/>
          </a:prstGeom>
          <a:noFill/>
        </p:spPr>
        <p:txBody>
          <a:bodyPr wrap="square">
            <a:spAutoFit/>
          </a:bodyPr>
          <a:lstStyle/>
          <a:p>
            <a:r>
              <a:rPr lang="en-IN" b="1" i="0" dirty="0">
                <a:solidFill>
                  <a:schemeClr val="bg1"/>
                </a:solidFill>
                <a:effectLst/>
                <a:latin typeface="Roboto Slab" pitchFamily="2" charset="0"/>
                <a:ea typeface="Roboto Slab" pitchFamily="2" charset="0"/>
                <a:cs typeface="Roboto Slab" pitchFamily="2" charset="0"/>
              </a:rPr>
              <a:t>Environmental Monitoring</a:t>
            </a:r>
            <a:endParaRPr lang="en-IN" dirty="0">
              <a:solidFill>
                <a:schemeClr val="bg1"/>
              </a:solidFill>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1873065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249CF-3295-FBCE-955F-B5D72846A01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F302E84-3E53-B160-8570-4E122D67412E}"/>
              </a:ext>
            </a:extLst>
          </p:cNvPr>
          <p:cNvSpPr txBox="1">
            <a:spLocks noGrp="1"/>
          </p:cNvSpPr>
          <p:nvPr>
            <p:ph type="title"/>
          </p:nvPr>
        </p:nvSpPr>
        <p:spPr>
          <a:xfrm>
            <a:off x="280165" y="-402302"/>
            <a:ext cx="8649359" cy="1200298"/>
          </a:xfrm>
          <a:prstGeom prst="rect">
            <a:avLst/>
          </a:prstGeom>
          <a:noFill/>
        </p:spPr>
        <p:txBody>
          <a:bodyPr wrap="square" rtlCol="0">
            <a:spAutoFit/>
          </a:bodyPr>
          <a:lstStyle/>
          <a:p>
            <a:pPr algn="l"/>
            <a:endParaRPr lang="en-IN" sz="2200" b="0" i="0" u="none" strike="noStrike" baseline="0" dirty="0">
              <a:solidFill>
                <a:srgbClr val="000000"/>
              </a:solidFill>
              <a:latin typeface="Times New Roman" panose="02020603050405020304" pitchFamily="18" charset="0"/>
            </a:endParaRPr>
          </a:p>
          <a:p>
            <a:pPr algn="l"/>
            <a:endParaRPr lang="en-IN" sz="2200" b="0" i="0" u="none" strike="noStrike" baseline="0" dirty="0">
              <a:solidFill>
                <a:srgbClr val="000000"/>
              </a:solidFill>
              <a:latin typeface="Times New Roman" panose="02020603050405020304" pitchFamily="18" charset="0"/>
            </a:endParaRPr>
          </a:p>
          <a:p>
            <a:r>
              <a:rPr lang="en-US" sz="2200" b="1" dirty="0">
                <a:solidFill>
                  <a:srgbClr val="0070C0"/>
                </a:solidFill>
                <a:latin typeface="Roboto Slab" pitchFamily="2" charset="0"/>
                <a:ea typeface="Roboto Slab" pitchFamily="2" charset="0"/>
                <a:cs typeface="Roboto Slab" pitchFamily="2" charset="0"/>
              </a:rPr>
              <a:t>Limitations of Using Gas Sensors For</a:t>
            </a:r>
            <a:r>
              <a:rPr lang="en-US" sz="2200" b="1" i="0" u="none" strike="noStrike" baseline="0" dirty="0">
                <a:solidFill>
                  <a:srgbClr val="0070C0"/>
                </a:solidFill>
                <a:latin typeface="Roboto Slab" pitchFamily="2" charset="0"/>
                <a:ea typeface="Roboto Slab" pitchFamily="2" charset="0"/>
                <a:cs typeface="Roboto Slab" pitchFamily="2" charset="0"/>
              </a:rPr>
              <a:t> Aerospace Applications </a:t>
            </a:r>
            <a:endParaRPr lang="en-IN" sz="2200" b="1" dirty="0">
              <a:solidFill>
                <a:srgbClr val="0070C0"/>
              </a:solidFill>
              <a:latin typeface="Roboto Slab" pitchFamily="2" charset="0"/>
              <a:ea typeface="Roboto Slab" pitchFamily="2" charset="0"/>
              <a:cs typeface="Roboto Slab" pitchFamily="2" charset="0"/>
            </a:endParaRPr>
          </a:p>
        </p:txBody>
      </p:sp>
      <p:grpSp>
        <p:nvGrpSpPr>
          <p:cNvPr id="13" name="Google Shape;1917;p39">
            <a:extLst>
              <a:ext uri="{FF2B5EF4-FFF2-40B4-BE49-F238E27FC236}">
                <a16:creationId xmlns:a16="http://schemas.microsoft.com/office/drawing/2014/main" id="{B88F8613-8EA8-9BD6-52F1-E3AD70733CE2}"/>
              </a:ext>
            </a:extLst>
          </p:cNvPr>
          <p:cNvGrpSpPr/>
          <p:nvPr/>
        </p:nvGrpSpPr>
        <p:grpSpPr>
          <a:xfrm>
            <a:off x="159637" y="940995"/>
            <a:ext cx="2660502" cy="2044187"/>
            <a:chOff x="124356" y="2123672"/>
            <a:chExt cx="2121000" cy="2979273"/>
          </a:xfrm>
        </p:grpSpPr>
        <p:sp>
          <p:nvSpPr>
            <p:cNvPr id="14" name="Google Shape;1918;p39">
              <a:extLst>
                <a:ext uri="{FF2B5EF4-FFF2-40B4-BE49-F238E27FC236}">
                  <a16:creationId xmlns:a16="http://schemas.microsoft.com/office/drawing/2014/main" id="{55403780-BCA5-1A83-B5DD-DD796D7FFB61}"/>
                </a:ext>
              </a:extLst>
            </p:cNvPr>
            <p:cNvSpPr/>
            <p:nvPr/>
          </p:nvSpPr>
          <p:spPr>
            <a:xfrm flipH="1">
              <a:off x="124356" y="2372830"/>
              <a:ext cx="2121000" cy="2730115"/>
            </a:xfrm>
            <a:prstGeom prst="roundRect">
              <a:avLst>
                <a:gd name="adj" fmla="val 677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lang="en-US" sz="1200" b="0" i="0" dirty="0">
                <a:solidFill>
                  <a:srgbClr val="0D0D0D"/>
                </a:solidFill>
                <a:effectLst/>
                <a:latin typeface="Roboto Slab" pitchFamily="2" charset="0"/>
                <a:ea typeface="Roboto Slab" pitchFamily="2" charset="0"/>
                <a:cs typeface="Roboto Slab" pitchFamily="2" charset="0"/>
              </a:endParaRPr>
            </a:p>
            <a:p>
              <a:pPr marL="0" lvl="0" indent="0" algn="ctr" rtl="0">
                <a:spcBef>
                  <a:spcPts val="0"/>
                </a:spcBef>
                <a:spcAft>
                  <a:spcPts val="0"/>
                </a:spcAft>
                <a:buNone/>
              </a:pPr>
              <a:r>
                <a:rPr lang="en-US" sz="1200" b="0" i="0" dirty="0">
                  <a:solidFill>
                    <a:srgbClr val="0D0D0D"/>
                  </a:solidFill>
                  <a:effectLst/>
                  <a:latin typeface="Roboto Slab" pitchFamily="2" charset="0"/>
                  <a:ea typeface="Roboto Slab" pitchFamily="2" charset="0"/>
                  <a:cs typeface="Roboto Slab" pitchFamily="2" charset="0"/>
                </a:rPr>
                <a:t>Aerospace environments are characterized by extreme temperatures, high vibration levels, and varying atmospheric pressures, which can impact the performance and reliability of gas sensors. Ensuring sensor durability and stability under these conditions is crucial</a:t>
              </a:r>
              <a:endParaRPr sz="1200" dirty="0">
                <a:latin typeface="Roboto Slab" pitchFamily="2" charset="0"/>
                <a:ea typeface="Roboto Slab" pitchFamily="2" charset="0"/>
                <a:cs typeface="Roboto Slab" pitchFamily="2" charset="0"/>
              </a:endParaRPr>
            </a:p>
          </p:txBody>
        </p:sp>
        <p:sp>
          <p:nvSpPr>
            <p:cNvPr id="15" name="Google Shape;1919;p39">
              <a:extLst>
                <a:ext uri="{FF2B5EF4-FFF2-40B4-BE49-F238E27FC236}">
                  <a16:creationId xmlns:a16="http://schemas.microsoft.com/office/drawing/2014/main" id="{7DCDFC79-C1D1-7E4F-4F5E-3F0C05EB7FD3}"/>
                </a:ext>
              </a:extLst>
            </p:cNvPr>
            <p:cNvSpPr/>
            <p:nvPr/>
          </p:nvSpPr>
          <p:spPr>
            <a:xfrm>
              <a:off x="318914" y="2123672"/>
              <a:ext cx="1806007" cy="494937"/>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TextBox 15">
            <a:extLst>
              <a:ext uri="{FF2B5EF4-FFF2-40B4-BE49-F238E27FC236}">
                <a16:creationId xmlns:a16="http://schemas.microsoft.com/office/drawing/2014/main" id="{79A7E190-E0F4-FCFC-6212-CDB49E9E5173}"/>
              </a:ext>
            </a:extLst>
          </p:cNvPr>
          <p:cNvSpPr txBox="1"/>
          <p:nvPr/>
        </p:nvSpPr>
        <p:spPr>
          <a:xfrm>
            <a:off x="591109" y="956903"/>
            <a:ext cx="1985515" cy="307777"/>
          </a:xfrm>
          <a:prstGeom prst="rect">
            <a:avLst/>
          </a:prstGeom>
          <a:noFill/>
        </p:spPr>
        <p:txBody>
          <a:bodyPr wrap="square">
            <a:spAutoFit/>
          </a:bodyPr>
          <a:lstStyle/>
          <a:p>
            <a:r>
              <a:rPr lang="en-IN" b="1" i="0" dirty="0">
                <a:solidFill>
                  <a:schemeClr val="bg1"/>
                </a:solidFill>
                <a:effectLst/>
                <a:latin typeface="Roboto Slab" pitchFamily="2" charset="0"/>
                <a:ea typeface="Roboto Slab" pitchFamily="2" charset="0"/>
                <a:cs typeface="Roboto Slab" pitchFamily="2" charset="0"/>
              </a:rPr>
              <a:t>Extreme Conditions</a:t>
            </a:r>
            <a:endParaRPr lang="en-IN" dirty="0">
              <a:solidFill>
                <a:schemeClr val="bg1"/>
              </a:solidFill>
              <a:latin typeface="Roboto Slab" pitchFamily="2" charset="0"/>
              <a:ea typeface="Roboto Slab" pitchFamily="2" charset="0"/>
              <a:cs typeface="Roboto Slab" pitchFamily="2" charset="0"/>
            </a:endParaRPr>
          </a:p>
        </p:txBody>
      </p:sp>
      <p:grpSp>
        <p:nvGrpSpPr>
          <p:cNvPr id="21" name="Google Shape;1917;p39">
            <a:extLst>
              <a:ext uri="{FF2B5EF4-FFF2-40B4-BE49-F238E27FC236}">
                <a16:creationId xmlns:a16="http://schemas.microsoft.com/office/drawing/2014/main" id="{D2496E54-B8A3-11F1-7F53-6F692037BA63}"/>
              </a:ext>
            </a:extLst>
          </p:cNvPr>
          <p:cNvGrpSpPr/>
          <p:nvPr/>
        </p:nvGrpSpPr>
        <p:grpSpPr>
          <a:xfrm>
            <a:off x="1759165" y="3146513"/>
            <a:ext cx="2845679" cy="1548332"/>
            <a:chOff x="281148" y="1890308"/>
            <a:chExt cx="2791741" cy="2256595"/>
          </a:xfrm>
        </p:grpSpPr>
        <p:sp>
          <p:nvSpPr>
            <p:cNvPr id="22" name="Google Shape;1918;p39">
              <a:extLst>
                <a:ext uri="{FF2B5EF4-FFF2-40B4-BE49-F238E27FC236}">
                  <a16:creationId xmlns:a16="http://schemas.microsoft.com/office/drawing/2014/main" id="{1969E794-F14F-2B0F-FF89-59AF92815B4A}"/>
                </a:ext>
              </a:extLst>
            </p:cNvPr>
            <p:cNvSpPr/>
            <p:nvPr/>
          </p:nvSpPr>
          <p:spPr>
            <a:xfrm flipH="1">
              <a:off x="281148" y="2110614"/>
              <a:ext cx="2791741" cy="2036289"/>
            </a:xfrm>
            <a:prstGeom prst="roundRect">
              <a:avLst>
                <a:gd name="adj" fmla="val 677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lang="en-US" sz="1200" b="0" i="0" dirty="0">
                <a:solidFill>
                  <a:srgbClr val="0D0D0D"/>
                </a:solidFill>
                <a:effectLst/>
                <a:latin typeface="Roboto Slab" pitchFamily="2" charset="0"/>
                <a:ea typeface="Roboto Slab" pitchFamily="2" charset="0"/>
                <a:cs typeface="Roboto Slab" pitchFamily="2" charset="0"/>
              </a:endParaRPr>
            </a:p>
            <a:p>
              <a:pPr marL="0" lvl="0" indent="0" algn="ctr" rtl="0">
                <a:spcBef>
                  <a:spcPts val="0"/>
                </a:spcBef>
                <a:spcAft>
                  <a:spcPts val="0"/>
                </a:spcAft>
                <a:buNone/>
              </a:pPr>
              <a:r>
                <a:rPr lang="en-US" sz="1200" b="0" i="0" dirty="0">
                  <a:solidFill>
                    <a:srgbClr val="0D0D0D"/>
                  </a:solidFill>
                  <a:effectLst/>
                  <a:latin typeface="Roboto Slab" pitchFamily="2" charset="0"/>
                  <a:ea typeface="Roboto Slab" pitchFamily="2" charset="0"/>
                  <a:cs typeface="Roboto Slab" pitchFamily="2" charset="0"/>
                </a:rPr>
                <a:t>Gas sensors require periodic calibration to maintain accuracy and reliability. However, calibration procedures can be challenging to perform in aerospace settings, especially during flight operations. </a:t>
              </a:r>
              <a:endParaRPr sz="1200" dirty="0">
                <a:latin typeface="Roboto Slab" pitchFamily="2" charset="0"/>
                <a:ea typeface="Roboto Slab" pitchFamily="2" charset="0"/>
                <a:cs typeface="Roboto Slab" pitchFamily="2" charset="0"/>
              </a:endParaRPr>
            </a:p>
          </p:txBody>
        </p:sp>
        <p:sp>
          <p:nvSpPr>
            <p:cNvPr id="23" name="Google Shape;1919;p39">
              <a:extLst>
                <a:ext uri="{FF2B5EF4-FFF2-40B4-BE49-F238E27FC236}">
                  <a16:creationId xmlns:a16="http://schemas.microsoft.com/office/drawing/2014/main" id="{E45D2A78-BFBE-4850-4786-826FA07FCA5D}"/>
                </a:ext>
              </a:extLst>
            </p:cNvPr>
            <p:cNvSpPr/>
            <p:nvPr/>
          </p:nvSpPr>
          <p:spPr>
            <a:xfrm>
              <a:off x="707974" y="1890308"/>
              <a:ext cx="2113538" cy="494937"/>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 name="TextBox 23">
            <a:extLst>
              <a:ext uri="{FF2B5EF4-FFF2-40B4-BE49-F238E27FC236}">
                <a16:creationId xmlns:a16="http://schemas.microsoft.com/office/drawing/2014/main" id="{0E1CB8C6-F7E8-7BC6-3248-863104A8555A}"/>
              </a:ext>
            </a:extLst>
          </p:cNvPr>
          <p:cNvSpPr txBox="1"/>
          <p:nvPr/>
        </p:nvSpPr>
        <p:spPr>
          <a:xfrm>
            <a:off x="2300589" y="3167615"/>
            <a:ext cx="2271411" cy="307777"/>
          </a:xfrm>
          <a:prstGeom prst="rect">
            <a:avLst/>
          </a:prstGeom>
          <a:noFill/>
        </p:spPr>
        <p:txBody>
          <a:bodyPr wrap="square">
            <a:spAutoFit/>
          </a:bodyPr>
          <a:lstStyle/>
          <a:p>
            <a:r>
              <a:rPr lang="en-IN" b="1" i="0" dirty="0">
                <a:solidFill>
                  <a:schemeClr val="bg1"/>
                </a:solidFill>
                <a:effectLst/>
                <a:latin typeface="Roboto Slab" pitchFamily="2" charset="0"/>
                <a:ea typeface="Roboto Slab" pitchFamily="2" charset="0"/>
                <a:cs typeface="Roboto Slab" pitchFamily="2" charset="0"/>
              </a:rPr>
              <a:t>Calibration and Drift</a:t>
            </a:r>
            <a:endParaRPr lang="en-IN" dirty="0">
              <a:solidFill>
                <a:schemeClr val="bg1"/>
              </a:solidFill>
              <a:latin typeface="Roboto Slab" pitchFamily="2" charset="0"/>
              <a:ea typeface="Roboto Slab" pitchFamily="2" charset="0"/>
              <a:cs typeface="Roboto Slab" pitchFamily="2" charset="0"/>
            </a:endParaRPr>
          </a:p>
        </p:txBody>
      </p:sp>
      <p:grpSp>
        <p:nvGrpSpPr>
          <p:cNvPr id="25" name="Google Shape;1917;p39">
            <a:extLst>
              <a:ext uri="{FF2B5EF4-FFF2-40B4-BE49-F238E27FC236}">
                <a16:creationId xmlns:a16="http://schemas.microsoft.com/office/drawing/2014/main" id="{8047476A-6EC1-DE3C-6D73-B2EB7E0F578A}"/>
              </a:ext>
            </a:extLst>
          </p:cNvPr>
          <p:cNvGrpSpPr/>
          <p:nvPr/>
        </p:nvGrpSpPr>
        <p:grpSpPr>
          <a:xfrm>
            <a:off x="6166562" y="956904"/>
            <a:ext cx="2817801" cy="1955541"/>
            <a:chOff x="297309" y="2003948"/>
            <a:chExt cx="2354100" cy="1913283"/>
          </a:xfrm>
        </p:grpSpPr>
        <p:sp>
          <p:nvSpPr>
            <p:cNvPr id="26" name="Google Shape;1918;p39">
              <a:extLst>
                <a:ext uri="{FF2B5EF4-FFF2-40B4-BE49-F238E27FC236}">
                  <a16:creationId xmlns:a16="http://schemas.microsoft.com/office/drawing/2014/main" id="{68829CC2-7253-D31D-09D3-AE6C543B7143}"/>
                </a:ext>
              </a:extLst>
            </p:cNvPr>
            <p:cNvSpPr/>
            <p:nvPr/>
          </p:nvSpPr>
          <p:spPr>
            <a:xfrm flipH="1">
              <a:off x="297309" y="2338058"/>
              <a:ext cx="2354100" cy="1579173"/>
            </a:xfrm>
            <a:prstGeom prst="roundRect">
              <a:avLst>
                <a:gd name="adj" fmla="val 677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lvl="0" algn="ctr"/>
              <a:endParaRPr lang="en-US" sz="1200" b="0" i="0" dirty="0">
                <a:solidFill>
                  <a:srgbClr val="0D0D0D"/>
                </a:solidFill>
                <a:effectLst/>
                <a:latin typeface="Roboto Slab" pitchFamily="2" charset="0"/>
                <a:ea typeface="Roboto Slab" pitchFamily="2" charset="0"/>
                <a:cs typeface="Roboto Slab" pitchFamily="2" charset="0"/>
              </a:endParaRPr>
            </a:p>
            <a:p>
              <a:pPr lvl="0" algn="ctr"/>
              <a:r>
                <a:rPr lang="en-US" sz="1200" b="0" i="0" dirty="0">
                  <a:solidFill>
                    <a:srgbClr val="0D0D0D"/>
                  </a:solidFill>
                  <a:effectLst/>
                  <a:latin typeface="Roboto Slab" pitchFamily="2" charset="0"/>
                  <a:ea typeface="Roboto Slab" pitchFamily="2" charset="0"/>
                  <a:cs typeface="Roboto Slab" pitchFamily="2" charset="0"/>
                </a:rPr>
                <a:t>Electrical noise and electromagnetic interference from other onboard systems can interfere with gas sensor operation, leading to erroneous readings or signal degradation. Shielding and filtering techniques may be required to mitigate these effects</a:t>
              </a:r>
            </a:p>
            <a:p>
              <a:pPr lvl="0" algn="ctr"/>
              <a:endParaRPr sz="1200" dirty="0">
                <a:latin typeface="Roboto Slab" pitchFamily="2" charset="0"/>
                <a:ea typeface="Roboto Slab" pitchFamily="2" charset="0"/>
                <a:cs typeface="Roboto Slab" pitchFamily="2" charset="0"/>
              </a:endParaRPr>
            </a:p>
          </p:txBody>
        </p:sp>
        <p:sp>
          <p:nvSpPr>
            <p:cNvPr id="27" name="Google Shape;1919;p39">
              <a:extLst>
                <a:ext uri="{FF2B5EF4-FFF2-40B4-BE49-F238E27FC236}">
                  <a16:creationId xmlns:a16="http://schemas.microsoft.com/office/drawing/2014/main" id="{6ECD0472-01E3-5AB5-F771-58F4DBE3AF49}"/>
                </a:ext>
              </a:extLst>
            </p:cNvPr>
            <p:cNvSpPr/>
            <p:nvPr/>
          </p:nvSpPr>
          <p:spPr>
            <a:xfrm>
              <a:off x="560125" y="2003948"/>
              <a:ext cx="1746549" cy="352313"/>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 name="TextBox 27">
            <a:extLst>
              <a:ext uri="{FF2B5EF4-FFF2-40B4-BE49-F238E27FC236}">
                <a16:creationId xmlns:a16="http://schemas.microsoft.com/office/drawing/2014/main" id="{4F3574B3-C3C2-1F97-754E-A931AFAFEFBD}"/>
              </a:ext>
            </a:extLst>
          </p:cNvPr>
          <p:cNvSpPr txBox="1"/>
          <p:nvPr/>
        </p:nvSpPr>
        <p:spPr>
          <a:xfrm>
            <a:off x="6503496" y="978246"/>
            <a:ext cx="2009907" cy="307777"/>
          </a:xfrm>
          <a:prstGeom prst="rect">
            <a:avLst/>
          </a:prstGeom>
          <a:noFill/>
        </p:spPr>
        <p:txBody>
          <a:bodyPr wrap="square">
            <a:spAutoFit/>
          </a:bodyPr>
          <a:lstStyle/>
          <a:p>
            <a:r>
              <a:rPr lang="en-IN" b="1" i="0" dirty="0">
                <a:solidFill>
                  <a:schemeClr val="bg1"/>
                </a:solidFill>
                <a:effectLst/>
                <a:latin typeface="Roboto Slab" pitchFamily="2" charset="0"/>
                <a:ea typeface="Roboto Slab" pitchFamily="2" charset="0"/>
                <a:cs typeface="Roboto Slab" pitchFamily="2" charset="0"/>
              </a:rPr>
              <a:t>External Interference</a:t>
            </a:r>
            <a:endParaRPr lang="en-IN" dirty="0">
              <a:solidFill>
                <a:schemeClr val="bg1"/>
              </a:solidFill>
              <a:latin typeface="Roboto Slab" pitchFamily="2" charset="0"/>
              <a:ea typeface="Roboto Slab" pitchFamily="2" charset="0"/>
              <a:cs typeface="Roboto Slab" pitchFamily="2" charset="0"/>
            </a:endParaRPr>
          </a:p>
        </p:txBody>
      </p:sp>
      <p:grpSp>
        <p:nvGrpSpPr>
          <p:cNvPr id="33" name="Google Shape;1917;p39">
            <a:extLst>
              <a:ext uri="{FF2B5EF4-FFF2-40B4-BE49-F238E27FC236}">
                <a16:creationId xmlns:a16="http://schemas.microsoft.com/office/drawing/2014/main" id="{92D3654F-1B74-404E-C0F2-115A1EDD0283}"/>
              </a:ext>
            </a:extLst>
          </p:cNvPr>
          <p:cNvGrpSpPr/>
          <p:nvPr/>
        </p:nvGrpSpPr>
        <p:grpSpPr>
          <a:xfrm>
            <a:off x="3195941" y="938300"/>
            <a:ext cx="2970620" cy="2045531"/>
            <a:chOff x="204776" y="1912162"/>
            <a:chExt cx="2368230" cy="2811526"/>
          </a:xfrm>
        </p:grpSpPr>
        <p:sp>
          <p:nvSpPr>
            <p:cNvPr id="34" name="Google Shape;1918;p39">
              <a:extLst>
                <a:ext uri="{FF2B5EF4-FFF2-40B4-BE49-F238E27FC236}">
                  <a16:creationId xmlns:a16="http://schemas.microsoft.com/office/drawing/2014/main" id="{8EB74AF3-F046-5DA2-7B6B-F9CD5A33E0EF}"/>
                </a:ext>
              </a:extLst>
            </p:cNvPr>
            <p:cNvSpPr/>
            <p:nvPr/>
          </p:nvSpPr>
          <p:spPr>
            <a:xfrm flipH="1">
              <a:off x="204776" y="2130188"/>
              <a:ext cx="2368230" cy="2593500"/>
            </a:xfrm>
            <a:prstGeom prst="roundRect">
              <a:avLst>
                <a:gd name="adj" fmla="val 677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lang="en-US" sz="1200" b="0" i="0" dirty="0">
                <a:solidFill>
                  <a:srgbClr val="0D0D0D"/>
                </a:solidFill>
                <a:effectLst/>
                <a:latin typeface="Roboto Slab" pitchFamily="2" charset="0"/>
                <a:ea typeface="Roboto Slab" pitchFamily="2" charset="0"/>
                <a:cs typeface="Roboto Slab" pitchFamily="2" charset="0"/>
              </a:endParaRPr>
            </a:p>
            <a:p>
              <a:pPr marL="0" lvl="0" indent="0" algn="ctr" rtl="0">
                <a:spcBef>
                  <a:spcPts val="0"/>
                </a:spcBef>
                <a:spcAft>
                  <a:spcPts val="0"/>
                </a:spcAft>
                <a:buNone/>
              </a:pPr>
              <a:r>
                <a:rPr lang="en-US" sz="1200" b="0" i="0" dirty="0">
                  <a:solidFill>
                    <a:srgbClr val="0D0D0D"/>
                  </a:solidFill>
                  <a:effectLst/>
                  <a:latin typeface="Roboto Slab" pitchFamily="2" charset="0"/>
                  <a:ea typeface="Roboto Slab" pitchFamily="2" charset="0"/>
                  <a:cs typeface="Roboto Slab" pitchFamily="2" charset="0"/>
                </a:rPr>
                <a:t>Gas sensors may exhibit cross-sensitivity to other gases present in the environment, leading to false readings or inaccuracies. Discriminating between different gases becomes more challenging in complex aerospace environments where multiple gases may be present simultaneously</a:t>
              </a:r>
              <a:endParaRPr sz="1200" dirty="0">
                <a:latin typeface="Roboto Slab" pitchFamily="2" charset="0"/>
                <a:ea typeface="Roboto Slab" pitchFamily="2" charset="0"/>
                <a:cs typeface="Roboto Slab" pitchFamily="2" charset="0"/>
              </a:endParaRPr>
            </a:p>
          </p:txBody>
        </p:sp>
        <p:sp>
          <p:nvSpPr>
            <p:cNvPr id="35" name="Google Shape;1919;p39">
              <a:extLst>
                <a:ext uri="{FF2B5EF4-FFF2-40B4-BE49-F238E27FC236}">
                  <a16:creationId xmlns:a16="http://schemas.microsoft.com/office/drawing/2014/main" id="{205F0921-7EA9-E3C3-480C-A51A16B281F6}"/>
                </a:ext>
              </a:extLst>
            </p:cNvPr>
            <p:cNvSpPr/>
            <p:nvPr/>
          </p:nvSpPr>
          <p:spPr>
            <a:xfrm>
              <a:off x="538938" y="1912162"/>
              <a:ext cx="1589441" cy="494938"/>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TextBox 35">
            <a:extLst>
              <a:ext uri="{FF2B5EF4-FFF2-40B4-BE49-F238E27FC236}">
                <a16:creationId xmlns:a16="http://schemas.microsoft.com/office/drawing/2014/main" id="{2556C072-7B74-AFBB-84D1-C61704E98ACE}"/>
              </a:ext>
            </a:extLst>
          </p:cNvPr>
          <p:cNvSpPr txBox="1"/>
          <p:nvPr/>
        </p:nvSpPr>
        <p:spPr>
          <a:xfrm>
            <a:off x="3803016" y="956903"/>
            <a:ext cx="1676338" cy="307777"/>
          </a:xfrm>
          <a:prstGeom prst="rect">
            <a:avLst/>
          </a:prstGeom>
          <a:noFill/>
        </p:spPr>
        <p:txBody>
          <a:bodyPr wrap="square">
            <a:spAutoFit/>
          </a:bodyPr>
          <a:lstStyle/>
          <a:p>
            <a:r>
              <a:rPr lang="en-IN" b="1" i="0" dirty="0">
                <a:solidFill>
                  <a:schemeClr val="bg1"/>
                </a:solidFill>
                <a:effectLst/>
                <a:latin typeface="Roboto Slab" pitchFamily="2" charset="0"/>
                <a:ea typeface="Roboto Slab" pitchFamily="2" charset="0"/>
                <a:cs typeface="Roboto Slab" pitchFamily="2" charset="0"/>
              </a:rPr>
              <a:t>Cross-Sensitivity</a:t>
            </a:r>
            <a:endParaRPr lang="en-IN" dirty="0">
              <a:solidFill>
                <a:schemeClr val="bg1"/>
              </a:solidFill>
              <a:latin typeface="Roboto Slab" pitchFamily="2" charset="0"/>
              <a:ea typeface="Roboto Slab" pitchFamily="2" charset="0"/>
              <a:cs typeface="Roboto Slab" pitchFamily="2" charset="0"/>
            </a:endParaRPr>
          </a:p>
        </p:txBody>
      </p:sp>
      <p:grpSp>
        <p:nvGrpSpPr>
          <p:cNvPr id="37" name="Google Shape;1917;p39">
            <a:extLst>
              <a:ext uri="{FF2B5EF4-FFF2-40B4-BE49-F238E27FC236}">
                <a16:creationId xmlns:a16="http://schemas.microsoft.com/office/drawing/2014/main" id="{EE98A71F-1F89-183D-14FE-D33BA44AD011}"/>
              </a:ext>
            </a:extLst>
          </p:cNvPr>
          <p:cNvGrpSpPr/>
          <p:nvPr/>
        </p:nvGrpSpPr>
        <p:grpSpPr>
          <a:xfrm>
            <a:off x="4892977" y="3133309"/>
            <a:ext cx="3176338" cy="1601292"/>
            <a:chOff x="-45999" y="1972712"/>
            <a:chExt cx="3128303" cy="2055308"/>
          </a:xfrm>
        </p:grpSpPr>
        <p:sp>
          <p:nvSpPr>
            <p:cNvPr id="38" name="Google Shape;1918;p39">
              <a:extLst>
                <a:ext uri="{FF2B5EF4-FFF2-40B4-BE49-F238E27FC236}">
                  <a16:creationId xmlns:a16="http://schemas.microsoft.com/office/drawing/2014/main" id="{8313733C-EF0E-F862-034D-E565D1CC927A}"/>
                </a:ext>
              </a:extLst>
            </p:cNvPr>
            <p:cNvSpPr/>
            <p:nvPr/>
          </p:nvSpPr>
          <p:spPr>
            <a:xfrm flipH="1">
              <a:off x="-45999" y="2152845"/>
              <a:ext cx="3128303" cy="1875175"/>
            </a:xfrm>
            <a:prstGeom prst="roundRect">
              <a:avLst>
                <a:gd name="adj" fmla="val 677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lang="en-US" sz="1200" b="0" i="0" dirty="0">
                <a:solidFill>
                  <a:srgbClr val="0D0D0D"/>
                </a:solidFill>
                <a:effectLst/>
                <a:latin typeface="Roboto Slab" pitchFamily="2" charset="0"/>
                <a:ea typeface="Roboto Slab" pitchFamily="2" charset="0"/>
                <a:cs typeface="Roboto Slab" pitchFamily="2" charset="0"/>
              </a:endParaRPr>
            </a:p>
            <a:p>
              <a:pPr marL="0" lvl="0" indent="0" algn="ctr" rtl="0">
                <a:spcBef>
                  <a:spcPts val="0"/>
                </a:spcBef>
                <a:spcAft>
                  <a:spcPts val="0"/>
                </a:spcAft>
                <a:buNone/>
              </a:pPr>
              <a:r>
                <a:rPr lang="en-US" sz="1200" dirty="0">
                  <a:solidFill>
                    <a:srgbClr val="0D0D0D"/>
                  </a:solidFill>
                  <a:latin typeface="Roboto Slab" pitchFamily="2" charset="0"/>
                  <a:ea typeface="Roboto Slab" pitchFamily="2" charset="0"/>
                  <a:cs typeface="Roboto Slab" pitchFamily="2" charset="0"/>
                </a:rPr>
                <a:t>The response time of gas sensors, particularly for detecting low concentrations of gases, can be critical in aerospace applications. Delays in gas detection and response could impact safety and mission outcomes</a:t>
              </a:r>
              <a:endParaRPr sz="1200" dirty="0">
                <a:latin typeface="Roboto Slab" pitchFamily="2" charset="0"/>
                <a:ea typeface="Roboto Slab" pitchFamily="2" charset="0"/>
                <a:cs typeface="Roboto Slab" pitchFamily="2" charset="0"/>
              </a:endParaRPr>
            </a:p>
          </p:txBody>
        </p:sp>
        <p:sp>
          <p:nvSpPr>
            <p:cNvPr id="39" name="Google Shape;1919;p39">
              <a:extLst>
                <a:ext uri="{FF2B5EF4-FFF2-40B4-BE49-F238E27FC236}">
                  <a16:creationId xmlns:a16="http://schemas.microsoft.com/office/drawing/2014/main" id="{8901E09D-B335-77D2-9C06-DE549BFE041D}"/>
                </a:ext>
              </a:extLst>
            </p:cNvPr>
            <p:cNvSpPr/>
            <p:nvPr/>
          </p:nvSpPr>
          <p:spPr>
            <a:xfrm>
              <a:off x="694020" y="1972712"/>
              <a:ext cx="1670718" cy="494937"/>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 name="TextBox 16">
            <a:extLst>
              <a:ext uri="{FF2B5EF4-FFF2-40B4-BE49-F238E27FC236}">
                <a16:creationId xmlns:a16="http://schemas.microsoft.com/office/drawing/2014/main" id="{F2F0B4DE-AE63-2F00-D3BC-30CCB981C211}"/>
              </a:ext>
            </a:extLst>
          </p:cNvPr>
          <p:cNvSpPr txBox="1"/>
          <p:nvPr/>
        </p:nvSpPr>
        <p:spPr>
          <a:xfrm>
            <a:off x="5753974" y="3162493"/>
            <a:ext cx="2641115" cy="307777"/>
          </a:xfrm>
          <a:prstGeom prst="rect">
            <a:avLst/>
          </a:prstGeom>
          <a:noFill/>
        </p:spPr>
        <p:txBody>
          <a:bodyPr wrap="square">
            <a:spAutoFit/>
          </a:bodyPr>
          <a:lstStyle/>
          <a:p>
            <a:r>
              <a:rPr lang="en-IN" b="1" i="0" dirty="0">
                <a:solidFill>
                  <a:schemeClr val="bg1"/>
                </a:solidFill>
                <a:effectLst/>
                <a:latin typeface="Roboto Slab" pitchFamily="2" charset="0"/>
                <a:ea typeface="Roboto Slab" pitchFamily="2" charset="0"/>
                <a:cs typeface="Roboto Slab" pitchFamily="2" charset="0"/>
              </a:rPr>
              <a:t>Response Time</a:t>
            </a:r>
            <a:endParaRPr lang="en-IN" dirty="0">
              <a:solidFill>
                <a:schemeClr val="bg1"/>
              </a:solidFill>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1296620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D4F95E-502A-C3DB-5CDC-E81B425B73E9}"/>
              </a:ext>
            </a:extLst>
          </p:cNvPr>
          <p:cNvSpPr txBox="1">
            <a:spLocks noGrp="1"/>
          </p:cNvSpPr>
          <p:nvPr>
            <p:ph type="title"/>
          </p:nvPr>
        </p:nvSpPr>
        <p:spPr>
          <a:xfrm>
            <a:off x="360363" y="-704165"/>
            <a:ext cx="5322888" cy="1754296"/>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i="0" u="none" strike="noStrike" baseline="0" dirty="0">
                <a:solidFill>
                  <a:srgbClr val="0070C0"/>
                </a:solidFill>
                <a:latin typeface="Roboto Slab" pitchFamily="2" charset="0"/>
                <a:ea typeface="Roboto Slab" pitchFamily="2" charset="0"/>
                <a:cs typeface="Roboto Slab" pitchFamily="2" charset="0"/>
              </a:rPr>
              <a:t>Introduction to Field of Application: Aerospace</a:t>
            </a:r>
            <a:endParaRPr lang="en-IN" sz="2500" b="1" dirty="0">
              <a:solidFill>
                <a:srgbClr val="0070C0"/>
              </a:solidFill>
              <a:latin typeface="Roboto Slab" pitchFamily="2" charset="0"/>
              <a:ea typeface="Roboto Slab" pitchFamily="2" charset="0"/>
              <a:cs typeface="Roboto Slab" pitchFamily="2" charset="0"/>
            </a:endParaRPr>
          </a:p>
        </p:txBody>
      </p:sp>
      <p:sp>
        <p:nvSpPr>
          <p:cNvPr id="4" name="Rectangle: Rounded Corners 3">
            <a:extLst>
              <a:ext uri="{FF2B5EF4-FFF2-40B4-BE49-F238E27FC236}">
                <a16:creationId xmlns:a16="http://schemas.microsoft.com/office/drawing/2014/main" id="{9667FBBE-5F73-8BE4-0022-3F5570056435}"/>
              </a:ext>
            </a:extLst>
          </p:cNvPr>
          <p:cNvSpPr/>
          <p:nvPr/>
        </p:nvSpPr>
        <p:spPr>
          <a:xfrm>
            <a:off x="543719" y="1121569"/>
            <a:ext cx="5214144" cy="3393281"/>
          </a:xfrm>
          <a:prstGeom prst="roundRect">
            <a:avLst>
              <a:gd name="adj" fmla="val 6562"/>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dirty="0">
                <a:solidFill>
                  <a:srgbClr val="15213F"/>
                </a:solidFill>
                <a:latin typeface="Roboto Slab" pitchFamily="2" charset="0"/>
                <a:ea typeface="Roboto Slab" pitchFamily="2" charset="0"/>
                <a:cs typeface="Roboto Slab" pitchFamily="2" charset="0"/>
              </a:rPr>
              <a:t>In aerospace applications, a variety of chemical sensing technologies are essential for monitoring conditions in space vehicles and during aircraft or spacecraft operations. These technologies aim to produce microsensor platforms that can be customized to measure different species, supported by the development of miniaturized hardware and software systems. The goal is to create Smart Sensor Systems compact enough to be placed strategically within a vehicle, offering functionalities such as microprocessor control, signal conditioning, and communication. A core capability has been developed to measure various chemical species relevant to aerospace, including CO, CO</a:t>
            </a:r>
            <a:r>
              <a:rPr lang="en-US" sz="1200" baseline="-25000" dirty="0">
                <a:solidFill>
                  <a:srgbClr val="15213F"/>
                </a:solidFill>
                <a:latin typeface="Roboto Slab" pitchFamily="2" charset="0"/>
                <a:ea typeface="Roboto Slab" pitchFamily="2" charset="0"/>
                <a:cs typeface="Roboto Slab" pitchFamily="2" charset="0"/>
              </a:rPr>
              <a:t>2</a:t>
            </a:r>
            <a:r>
              <a:rPr lang="en-US" sz="1200" dirty="0">
                <a:solidFill>
                  <a:srgbClr val="15213F"/>
                </a:solidFill>
                <a:latin typeface="Roboto Slab" pitchFamily="2" charset="0"/>
                <a:ea typeface="Roboto Slab" pitchFamily="2" charset="0"/>
                <a:cs typeface="Roboto Slab" pitchFamily="2" charset="0"/>
              </a:rPr>
              <a:t>, H</a:t>
            </a:r>
            <a:r>
              <a:rPr lang="en-US" sz="1200" baseline="-25000" dirty="0">
                <a:solidFill>
                  <a:srgbClr val="15213F"/>
                </a:solidFill>
                <a:latin typeface="Roboto Slab" pitchFamily="2" charset="0"/>
                <a:ea typeface="Roboto Slab" pitchFamily="2" charset="0"/>
                <a:cs typeface="Roboto Slab" pitchFamily="2" charset="0"/>
              </a:rPr>
              <a:t>2</a:t>
            </a:r>
            <a:r>
              <a:rPr lang="en-US" sz="1200" dirty="0">
                <a:solidFill>
                  <a:srgbClr val="15213F"/>
                </a:solidFill>
                <a:latin typeface="Roboto Slab" pitchFamily="2" charset="0"/>
                <a:ea typeface="Roboto Slab" pitchFamily="2" charset="0"/>
                <a:cs typeface="Roboto Slab" pitchFamily="2" charset="0"/>
              </a:rPr>
              <a:t>, NO</a:t>
            </a:r>
            <a:r>
              <a:rPr lang="en-US" sz="1200" baseline="-25000" dirty="0">
                <a:solidFill>
                  <a:srgbClr val="15213F"/>
                </a:solidFill>
                <a:latin typeface="Roboto Slab" pitchFamily="2" charset="0"/>
                <a:ea typeface="Roboto Slab" pitchFamily="2" charset="0"/>
                <a:cs typeface="Roboto Slab" pitchFamily="2" charset="0"/>
              </a:rPr>
              <a:t>x</a:t>
            </a:r>
            <a:r>
              <a:rPr lang="en-US" sz="1200" dirty="0">
                <a:solidFill>
                  <a:srgbClr val="15213F"/>
                </a:solidFill>
                <a:latin typeface="Roboto Slab" pitchFamily="2" charset="0"/>
                <a:ea typeface="Roboto Slab" pitchFamily="2" charset="0"/>
                <a:cs typeface="Roboto Slab" pitchFamily="2" charset="0"/>
              </a:rPr>
              <a:t>, C</a:t>
            </a:r>
            <a:r>
              <a:rPr lang="en-US" sz="1200" baseline="-25000" dirty="0">
                <a:solidFill>
                  <a:srgbClr val="15213F"/>
                </a:solidFill>
                <a:latin typeface="Roboto Slab" pitchFamily="2" charset="0"/>
                <a:ea typeface="Roboto Slab" pitchFamily="2" charset="0"/>
                <a:cs typeface="Roboto Slab" pitchFamily="2" charset="0"/>
              </a:rPr>
              <a:t>x</a:t>
            </a:r>
            <a:r>
              <a:rPr lang="en-US" sz="1200" dirty="0">
                <a:solidFill>
                  <a:srgbClr val="15213F"/>
                </a:solidFill>
                <a:latin typeface="Roboto Slab" pitchFamily="2" charset="0"/>
                <a:ea typeface="Roboto Slab" pitchFamily="2" charset="0"/>
                <a:cs typeface="Roboto Slab" pitchFamily="2" charset="0"/>
              </a:rPr>
              <a:t>H</a:t>
            </a:r>
            <a:r>
              <a:rPr lang="en-US" sz="1200" baseline="-25000" dirty="0">
                <a:solidFill>
                  <a:srgbClr val="15213F"/>
                </a:solidFill>
                <a:latin typeface="Roboto Slab" pitchFamily="2" charset="0"/>
                <a:ea typeface="Roboto Slab" pitchFamily="2" charset="0"/>
                <a:cs typeface="Roboto Slab" pitchFamily="2" charset="0"/>
              </a:rPr>
              <a:t>y</a:t>
            </a:r>
            <a:r>
              <a:rPr lang="en-US" sz="1200" dirty="0">
                <a:solidFill>
                  <a:srgbClr val="15213F"/>
                </a:solidFill>
                <a:latin typeface="Roboto Slab" pitchFamily="2" charset="0"/>
                <a:ea typeface="Roboto Slab" pitchFamily="2" charset="0"/>
                <a:cs typeface="Roboto Slab" pitchFamily="2" charset="0"/>
              </a:rPr>
              <a:t>, etc. Integration with hardware and software, considering factors like size, weight, power consumption, and environmental durability, is crucial for implementing these sensor systems in flight applications. Extensive testing of the complete sensor systems in relevant environments ensures their reliability and longevity in aerospace operations.</a:t>
            </a:r>
            <a:endParaRPr lang="en-IN" sz="1200" dirty="0">
              <a:latin typeface="Roboto Slab" pitchFamily="2" charset="0"/>
              <a:ea typeface="Roboto Slab" pitchFamily="2" charset="0"/>
              <a:cs typeface="Roboto Slab" pitchFamily="2" charset="0"/>
            </a:endParaRPr>
          </a:p>
        </p:txBody>
      </p:sp>
      <p:pic>
        <p:nvPicPr>
          <p:cNvPr id="1026" name="Picture 2" descr="Plane's Portrait Aviation Media | aviation">
            <a:extLst>
              <a:ext uri="{FF2B5EF4-FFF2-40B4-BE49-F238E27FC236}">
                <a16:creationId xmlns:a16="http://schemas.microsoft.com/office/drawing/2014/main" id="{1006ACE7-3828-C575-58F6-75D7953DE3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5482"/>
          <a:stretch/>
        </p:blipFill>
        <p:spPr bwMode="auto">
          <a:xfrm>
            <a:off x="6122194" y="0"/>
            <a:ext cx="3021806"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90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BDCEA-B3E2-0EBA-8AF3-1736DD097B0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41B7148-32AB-6C69-030A-E034CE8C55EC}"/>
              </a:ext>
            </a:extLst>
          </p:cNvPr>
          <p:cNvSpPr txBox="1">
            <a:spLocks noGrp="1"/>
          </p:cNvSpPr>
          <p:nvPr>
            <p:ph type="title"/>
          </p:nvPr>
        </p:nvSpPr>
        <p:spPr>
          <a:xfrm>
            <a:off x="1415916" y="-622499"/>
            <a:ext cx="6312168" cy="1308020"/>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i="0" u="none" strike="noStrike" baseline="0" dirty="0">
                <a:solidFill>
                  <a:srgbClr val="0070C0"/>
                </a:solidFill>
                <a:latin typeface="Roboto Slab" pitchFamily="2" charset="0"/>
                <a:ea typeface="Roboto Slab" pitchFamily="2" charset="0"/>
                <a:cs typeface="Roboto Slab" pitchFamily="2" charset="0"/>
              </a:rPr>
              <a:t>Gas Sensors for Aerospace Applications </a:t>
            </a:r>
            <a:endParaRPr lang="en-IN" sz="2500" b="1" dirty="0">
              <a:solidFill>
                <a:srgbClr val="0070C0"/>
              </a:solidFill>
              <a:latin typeface="Roboto Slab" pitchFamily="2" charset="0"/>
              <a:ea typeface="Roboto Slab" pitchFamily="2" charset="0"/>
              <a:cs typeface="Roboto Slab" pitchFamily="2" charset="0"/>
            </a:endParaRPr>
          </a:p>
        </p:txBody>
      </p:sp>
      <p:grpSp>
        <p:nvGrpSpPr>
          <p:cNvPr id="13" name="Google Shape;1917;p39">
            <a:extLst>
              <a:ext uri="{FF2B5EF4-FFF2-40B4-BE49-F238E27FC236}">
                <a16:creationId xmlns:a16="http://schemas.microsoft.com/office/drawing/2014/main" id="{6398CA69-B75F-3523-156E-E22C5ECB37B4}"/>
              </a:ext>
            </a:extLst>
          </p:cNvPr>
          <p:cNvGrpSpPr/>
          <p:nvPr/>
        </p:nvGrpSpPr>
        <p:grpSpPr>
          <a:xfrm>
            <a:off x="356314" y="803599"/>
            <a:ext cx="2421262" cy="1907930"/>
            <a:chOff x="281151" y="1923427"/>
            <a:chExt cx="1930273" cy="2780687"/>
          </a:xfrm>
        </p:grpSpPr>
        <p:sp>
          <p:nvSpPr>
            <p:cNvPr id="14" name="Google Shape;1918;p39">
              <a:extLst>
                <a:ext uri="{FF2B5EF4-FFF2-40B4-BE49-F238E27FC236}">
                  <a16:creationId xmlns:a16="http://schemas.microsoft.com/office/drawing/2014/main" id="{E07DDBF8-3EF0-EFA2-F6D4-D395862FE89F}"/>
                </a:ext>
              </a:extLst>
            </p:cNvPr>
            <p:cNvSpPr/>
            <p:nvPr/>
          </p:nvSpPr>
          <p:spPr>
            <a:xfrm flipH="1">
              <a:off x="281151" y="2110614"/>
              <a:ext cx="1930273" cy="2593500"/>
            </a:xfrm>
            <a:prstGeom prst="roundRect">
              <a:avLst>
                <a:gd name="adj" fmla="val 677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lang="en-US" sz="1200" b="0" i="0" dirty="0">
                <a:solidFill>
                  <a:srgbClr val="0D0D0D"/>
                </a:solidFill>
                <a:effectLst/>
                <a:latin typeface="Roboto Slab" pitchFamily="2" charset="0"/>
                <a:ea typeface="Roboto Slab" pitchFamily="2" charset="0"/>
                <a:cs typeface="Roboto Slab" pitchFamily="2" charset="0"/>
              </a:endParaRPr>
            </a:p>
            <a:p>
              <a:pPr marL="0" lvl="0" indent="0" algn="ctr" rtl="0">
                <a:spcBef>
                  <a:spcPts val="0"/>
                </a:spcBef>
                <a:spcAft>
                  <a:spcPts val="0"/>
                </a:spcAft>
                <a:buNone/>
              </a:pPr>
              <a:r>
                <a:rPr lang="en-US" sz="1200" dirty="0">
                  <a:solidFill>
                    <a:srgbClr val="0D0D0D"/>
                  </a:solidFill>
                  <a:latin typeface="Roboto Slab" pitchFamily="2" charset="0"/>
                  <a:ea typeface="Roboto Slab" pitchFamily="2" charset="0"/>
                  <a:cs typeface="Roboto Slab" pitchFamily="2" charset="0"/>
                </a:rPr>
                <a:t>T</a:t>
              </a:r>
              <a:r>
                <a:rPr lang="en-US" sz="1200" b="0" i="0" dirty="0">
                  <a:solidFill>
                    <a:srgbClr val="0D0D0D"/>
                  </a:solidFill>
                  <a:effectLst/>
                  <a:latin typeface="Roboto Slab" pitchFamily="2" charset="0"/>
                  <a:ea typeface="Roboto Slab" pitchFamily="2" charset="0"/>
                  <a:cs typeface="Roboto Slab" pitchFamily="2" charset="0"/>
                </a:rPr>
                <a:t>o detect fuel vapors in aircraft fuel systems, helping identify leaks and prevent potential fire hazards. Early detection of fuel leaks is critical for ensuring flight safety and minimizing environmental impact.</a:t>
              </a:r>
              <a:endParaRPr sz="1200" dirty="0">
                <a:latin typeface="Roboto Slab" pitchFamily="2" charset="0"/>
                <a:ea typeface="Roboto Slab" pitchFamily="2" charset="0"/>
                <a:cs typeface="Roboto Slab" pitchFamily="2" charset="0"/>
              </a:endParaRPr>
            </a:p>
          </p:txBody>
        </p:sp>
        <p:sp>
          <p:nvSpPr>
            <p:cNvPr id="15" name="Google Shape;1919;p39">
              <a:extLst>
                <a:ext uri="{FF2B5EF4-FFF2-40B4-BE49-F238E27FC236}">
                  <a16:creationId xmlns:a16="http://schemas.microsoft.com/office/drawing/2014/main" id="{BB44735C-6605-0143-D7EB-99F6532A50F1}"/>
                </a:ext>
              </a:extLst>
            </p:cNvPr>
            <p:cNvSpPr/>
            <p:nvPr/>
          </p:nvSpPr>
          <p:spPr>
            <a:xfrm>
              <a:off x="356774" y="1923427"/>
              <a:ext cx="1806007" cy="494937"/>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TextBox 15">
            <a:extLst>
              <a:ext uri="{FF2B5EF4-FFF2-40B4-BE49-F238E27FC236}">
                <a16:creationId xmlns:a16="http://schemas.microsoft.com/office/drawing/2014/main" id="{C8FBFCF7-15B6-35DD-4BDC-623440F6E257}"/>
              </a:ext>
            </a:extLst>
          </p:cNvPr>
          <p:cNvSpPr txBox="1"/>
          <p:nvPr/>
        </p:nvSpPr>
        <p:spPr>
          <a:xfrm>
            <a:off x="669767" y="803600"/>
            <a:ext cx="1985515" cy="307777"/>
          </a:xfrm>
          <a:prstGeom prst="rect">
            <a:avLst/>
          </a:prstGeom>
          <a:noFill/>
        </p:spPr>
        <p:txBody>
          <a:bodyPr wrap="square">
            <a:spAutoFit/>
          </a:bodyPr>
          <a:lstStyle/>
          <a:p>
            <a:r>
              <a:rPr lang="en-IN" b="1" i="0" dirty="0">
                <a:solidFill>
                  <a:schemeClr val="bg1"/>
                </a:solidFill>
                <a:effectLst/>
                <a:latin typeface="Roboto Slab" pitchFamily="2" charset="0"/>
                <a:ea typeface="Roboto Slab" pitchFamily="2" charset="0"/>
                <a:cs typeface="Roboto Slab" pitchFamily="2" charset="0"/>
              </a:rPr>
              <a:t>Fuel Leak Detection</a:t>
            </a:r>
            <a:endParaRPr lang="en-IN" dirty="0">
              <a:solidFill>
                <a:schemeClr val="bg1"/>
              </a:solidFill>
              <a:latin typeface="Roboto Slab" pitchFamily="2" charset="0"/>
              <a:ea typeface="Roboto Slab" pitchFamily="2" charset="0"/>
              <a:cs typeface="Roboto Slab" pitchFamily="2" charset="0"/>
            </a:endParaRPr>
          </a:p>
        </p:txBody>
      </p:sp>
      <p:grpSp>
        <p:nvGrpSpPr>
          <p:cNvPr id="21" name="Google Shape;1917;p39">
            <a:extLst>
              <a:ext uri="{FF2B5EF4-FFF2-40B4-BE49-F238E27FC236}">
                <a16:creationId xmlns:a16="http://schemas.microsoft.com/office/drawing/2014/main" id="{63499E3B-7468-C46D-630B-50AB857975A9}"/>
              </a:ext>
            </a:extLst>
          </p:cNvPr>
          <p:cNvGrpSpPr/>
          <p:nvPr/>
        </p:nvGrpSpPr>
        <p:grpSpPr>
          <a:xfrm>
            <a:off x="2123634" y="2870225"/>
            <a:ext cx="1967567" cy="1907930"/>
            <a:chOff x="281151" y="1923427"/>
            <a:chExt cx="1930273" cy="2780687"/>
          </a:xfrm>
        </p:grpSpPr>
        <p:sp>
          <p:nvSpPr>
            <p:cNvPr id="22" name="Google Shape;1918;p39">
              <a:extLst>
                <a:ext uri="{FF2B5EF4-FFF2-40B4-BE49-F238E27FC236}">
                  <a16:creationId xmlns:a16="http://schemas.microsoft.com/office/drawing/2014/main" id="{6201F9BE-508C-88BE-616A-4B84A259A917}"/>
                </a:ext>
              </a:extLst>
            </p:cNvPr>
            <p:cNvSpPr/>
            <p:nvPr/>
          </p:nvSpPr>
          <p:spPr>
            <a:xfrm flipH="1">
              <a:off x="281151" y="2110614"/>
              <a:ext cx="1930273" cy="2593500"/>
            </a:xfrm>
            <a:prstGeom prst="roundRect">
              <a:avLst>
                <a:gd name="adj" fmla="val 677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lang="en-US" sz="1200" b="0" i="0" dirty="0">
                <a:solidFill>
                  <a:srgbClr val="0D0D0D"/>
                </a:solidFill>
                <a:effectLst/>
                <a:latin typeface="Roboto Slab" pitchFamily="2" charset="0"/>
                <a:ea typeface="Roboto Slab" pitchFamily="2" charset="0"/>
                <a:cs typeface="Roboto Slab" pitchFamily="2" charset="0"/>
              </a:endParaRPr>
            </a:p>
            <a:p>
              <a:pPr marL="0" lvl="0" indent="0" algn="ctr" rtl="0">
                <a:spcBef>
                  <a:spcPts val="0"/>
                </a:spcBef>
                <a:spcAft>
                  <a:spcPts val="0"/>
                </a:spcAft>
                <a:buNone/>
              </a:pPr>
              <a:r>
                <a:rPr lang="en-US" sz="1200" b="0" i="0" dirty="0">
                  <a:solidFill>
                    <a:srgbClr val="0D0D0D"/>
                  </a:solidFill>
                  <a:effectLst/>
                  <a:latin typeface="Roboto Slab" pitchFamily="2" charset="0"/>
                  <a:ea typeface="Roboto Slab" pitchFamily="2" charset="0"/>
                  <a:cs typeface="Roboto Slab" pitchFamily="2" charset="0"/>
                </a:rPr>
                <a:t>To detect the presence of combustion gases such as </a:t>
              </a:r>
              <a:r>
                <a:rPr lang="en-US" sz="1200" dirty="0">
                  <a:solidFill>
                    <a:srgbClr val="15213F"/>
                  </a:solidFill>
                  <a:latin typeface="Roboto Slab" pitchFamily="2" charset="0"/>
                  <a:ea typeface="Roboto Slab" pitchFamily="2" charset="0"/>
                  <a:cs typeface="Roboto Slab" pitchFamily="2" charset="0"/>
                </a:rPr>
                <a:t>CO, CO</a:t>
              </a:r>
              <a:r>
                <a:rPr lang="en-US" sz="1200" baseline="-25000" dirty="0">
                  <a:solidFill>
                    <a:srgbClr val="15213F"/>
                  </a:solidFill>
                  <a:latin typeface="Roboto Slab" pitchFamily="2" charset="0"/>
                  <a:ea typeface="Roboto Slab" pitchFamily="2" charset="0"/>
                  <a:cs typeface="Roboto Slab" pitchFamily="2" charset="0"/>
                </a:rPr>
                <a:t>2 </a:t>
              </a:r>
              <a:r>
                <a:rPr lang="en-US" sz="1200" b="0" i="0" dirty="0">
                  <a:solidFill>
                    <a:srgbClr val="0D0D0D"/>
                  </a:solidFill>
                  <a:effectLst/>
                  <a:latin typeface="Roboto Slab" pitchFamily="2" charset="0"/>
                  <a:ea typeface="Roboto Slab" pitchFamily="2" charset="0"/>
                  <a:cs typeface="Roboto Slab" pitchFamily="2" charset="0"/>
                </a:rPr>
                <a:t>and H</a:t>
              </a:r>
              <a:r>
                <a:rPr lang="en-US" sz="1200" b="0" i="0" baseline="-25000" dirty="0">
                  <a:solidFill>
                    <a:srgbClr val="0D0D0D"/>
                  </a:solidFill>
                  <a:effectLst/>
                  <a:latin typeface="Roboto Slab" pitchFamily="2" charset="0"/>
                  <a:ea typeface="Roboto Slab" pitchFamily="2" charset="0"/>
                  <a:cs typeface="Roboto Slab" pitchFamily="2" charset="0"/>
                </a:rPr>
                <a:t>2</a:t>
              </a:r>
              <a:r>
                <a:rPr lang="en-US" sz="1200" b="0" i="0" dirty="0">
                  <a:solidFill>
                    <a:srgbClr val="0D0D0D"/>
                  </a:solidFill>
                  <a:effectLst/>
                  <a:latin typeface="Roboto Slab" pitchFamily="2" charset="0"/>
                  <a:ea typeface="Roboto Slab" pitchFamily="2" charset="0"/>
                  <a:cs typeface="Roboto Slab" pitchFamily="2" charset="0"/>
                </a:rPr>
                <a:t>. Early detection of fire or overheating components is crucial for preventing catastrophic events.</a:t>
              </a:r>
              <a:endParaRPr sz="1200" dirty="0">
                <a:latin typeface="Roboto Slab" pitchFamily="2" charset="0"/>
                <a:ea typeface="Roboto Slab" pitchFamily="2" charset="0"/>
                <a:cs typeface="Roboto Slab" pitchFamily="2" charset="0"/>
              </a:endParaRPr>
            </a:p>
          </p:txBody>
        </p:sp>
        <p:sp>
          <p:nvSpPr>
            <p:cNvPr id="23" name="Google Shape;1919;p39">
              <a:extLst>
                <a:ext uri="{FF2B5EF4-FFF2-40B4-BE49-F238E27FC236}">
                  <a16:creationId xmlns:a16="http://schemas.microsoft.com/office/drawing/2014/main" id="{CC9E6401-5309-2C73-14AF-AF2700A259EF}"/>
                </a:ext>
              </a:extLst>
            </p:cNvPr>
            <p:cNvSpPr/>
            <p:nvPr/>
          </p:nvSpPr>
          <p:spPr>
            <a:xfrm>
              <a:off x="356774" y="1923427"/>
              <a:ext cx="1806007" cy="494936"/>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 name="TextBox 23">
            <a:extLst>
              <a:ext uri="{FF2B5EF4-FFF2-40B4-BE49-F238E27FC236}">
                <a16:creationId xmlns:a16="http://schemas.microsoft.com/office/drawing/2014/main" id="{0E262652-F089-F187-7B18-B040350A2C3F}"/>
              </a:ext>
            </a:extLst>
          </p:cNvPr>
          <p:cNvSpPr txBox="1"/>
          <p:nvPr/>
        </p:nvSpPr>
        <p:spPr>
          <a:xfrm>
            <a:off x="2484661" y="2884026"/>
            <a:ext cx="1482236" cy="307777"/>
          </a:xfrm>
          <a:prstGeom prst="rect">
            <a:avLst/>
          </a:prstGeom>
          <a:noFill/>
        </p:spPr>
        <p:txBody>
          <a:bodyPr wrap="square">
            <a:spAutoFit/>
          </a:bodyPr>
          <a:lstStyle/>
          <a:p>
            <a:r>
              <a:rPr lang="en-IN" b="1" i="0" dirty="0">
                <a:solidFill>
                  <a:schemeClr val="bg1"/>
                </a:solidFill>
                <a:effectLst/>
                <a:latin typeface="Roboto Slab" pitchFamily="2" charset="0"/>
                <a:ea typeface="Roboto Slab" pitchFamily="2" charset="0"/>
                <a:cs typeface="Roboto Slab" pitchFamily="2" charset="0"/>
              </a:rPr>
              <a:t>Fire Detection</a:t>
            </a:r>
            <a:endParaRPr lang="en-IN" dirty="0">
              <a:solidFill>
                <a:schemeClr val="bg1"/>
              </a:solidFill>
              <a:latin typeface="Roboto Slab" pitchFamily="2" charset="0"/>
              <a:ea typeface="Roboto Slab" pitchFamily="2" charset="0"/>
              <a:cs typeface="Roboto Slab" pitchFamily="2" charset="0"/>
            </a:endParaRPr>
          </a:p>
        </p:txBody>
      </p:sp>
      <p:grpSp>
        <p:nvGrpSpPr>
          <p:cNvPr id="25" name="Google Shape;1917;p39">
            <a:extLst>
              <a:ext uri="{FF2B5EF4-FFF2-40B4-BE49-F238E27FC236}">
                <a16:creationId xmlns:a16="http://schemas.microsoft.com/office/drawing/2014/main" id="{566F2F6D-DC76-AD54-2AB8-1FA131CCE768}"/>
              </a:ext>
            </a:extLst>
          </p:cNvPr>
          <p:cNvGrpSpPr/>
          <p:nvPr/>
        </p:nvGrpSpPr>
        <p:grpSpPr>
          <a:xfrm>
            <a:off x="4872994" y="2822617"/>
            <a:ext cx="2662211" cy="1949291"/>
            <a:chOff x="281150" y="1923427"/>
            <a:chExt cx="2224114" cy="2840968"/>
          </a:xfrm>
        </p:grpSpPr>
        <p:sp>
          <p:nvSpPr>
            <p:cNvPr id="26" name="Google Shape;1918;p39">
              <a:extLst>
                <a:ext uri="{FF2B5EF4-FFF2-40B4-BE49-F238E27FC236}">
                  <a16:creationId xmlns:a16="http://schemas.microsoft.com/office/drawing/2014/main" id="{0B874CCE-6FA5-E9C8-C942-52F2976BA4F1}"/>
                </a:ext>
              </a:extLst>
            </p:cNvPr>
            <p:cNvSpPr/>
            <p:nvPr/>
          </p:nvSpPr>
          <p:spPr>
            <a:xfrm flipH="1">
              <a:off x="281150" y="2170895"/>
              <a:ext cx="2224114" cy="2593500"/>
            </a:xfrm>
            <a:prstGeom prst="roundRect">
              <a:avLst>
                <a:gd name="adj" fmla="val 677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lang="en-US" sz="1200" b="0" i="0" dirty="0">
                <a:solidFill>
                  <a:srgbClr val="0D0D0D"/>
                </a:solidFill>
                <a:effectLst/>
                <a:latin typeface="Roboto Slab" pitchFamily="2" charset="0"/>
                <a:ea typeface="Roboto Slab" pitchFamily="2" charset="0"/>
                <a:cs typeface="Roboto Slab" pitchFamily="2" charset="0"/>
              </a:endParaRPr>
            </a:p>
            <a:p>
              <a:pPr lvl="0" algn="ctr"/>
              <a:r>
                <a:rPr lang="en-US" sz="1200" b="0" i="0" dirty="0">
                  <a:solidFill>
                    <a:srgbClr val="0D0D0D"/>
                  </a:solidFill>
                  <a:effectLst/>
                  <a:latin typeface="Roboto Slab" pitchFamily="2" charset="0"/>
                  <a:ea typeface="Roboto Slab" pitchFamily="2" charset="0"/>
                  <a:cs typeface="Roboto Slab" pitchFamily="2" charset="0"/>
                </a:rPr>
                <a:t>In spacecrafts, gas sensors are integrated into life support systems to monitor and control the composition of the spacecraft's atmosphere to detect levels of </a:t>
              </a:r>
              <a:r>
                <a:rPr lang="en-US" sz="1200" b="0" i="0" dirty="0">
                  <a:solidFill>
                    <a:srgbClr val="15213F"/>
                  </a:solidFill>
                  <a:effectLst/>
                  <a:latin typeface="Roboto Slab" pitchFamily="2" charset="0"/>
                  <a:ea typeface="Roboto Slab" pitchFamily="2" charset="0"/>
                  <a:cs typeface="Roboto Slab" pitchFamily="2" charset="0"/>
                </a:rPr>
                <a:t>O</a:t>
              </a:r>
              <a:r>
                <a:rPr lang="en-US" sz="1200" baseline="-25000" dirty="0">
                  <a:solidFill>
                    <a:srgbClr val="15213F"/>
                  </a:solidFill>
                  <a:latin typeface="Roboto Slab" pitchFamily="2" charset="0"/>
                  <a:ea typeface="Roboto Slab" pitchFamily="2" charset="0"/>
                  <a:cs typeface="Roboto Slab" pitchFamily="2" charset="0"/>
                </a:rPr>
                <a:t>2</a:t>
              </a:r>
              <a:r>
                <a:rPr lang="en-US" sz="1200" dirty="0">
                  <a:solidFill>
                    <a:srgbClr val="15213F"/>
                  </a:solidFill>
                  <a:latin typeface="Roboto Slab" pitchFamily="2" charset="0"/>
                  <a:ea typeface="Roboto Slab" pitchFamily="2" charset="0"/>
                  <a:cs typeface="Roboto Slab" pitchFamily="2" charset="0"/>
                </a:rPr>
                <a:t>, CO</a:t>
              </a:r>
              <a:r>
                <a:rPr lang="en-US" sz="1200" baseline="-25000" dirty="0">
                  <a:solidFill>
                    <a:srgbClr val="15213F"/>
                  </a:solidFill>
                  <a:latin typeface="Roboto Slab" pitchFamily="2" charset="0"/>
                  <a:ea typeface="Roboto Slab" pitchFamily="2" charset="0"/>
                  <a:cs typeface="Roboto Slab" pitchFamily="2" charset="0"/>
                </a:rPr>
                <a:t>2</a:t>
              </a:r>
              <a:r>
                <a:rPr lang="en-US" sz="1200" dirty="0">
                  <a:solidFill>
                    <a:srgbClr val="15213F"/>
                  </a:solidFill>
                  <a:latin typeface="Roboto Slab" pitchFamily="2" charset="0"/>
                  <a:ea typeface="Roboto Slab" pitchFamily="2" charset="0"/>
                  <a:cs typeface="Roboto Slab" pitchFamily="2" charset="0"/>
                </a:rPr>
                <a:t>, </a:t>
              </a:r>
              <a:r>
                <a:rPr lang="en-US" sz="1200" b="0" i="0" dirty="0">
                  <a:solidFill>
                    <a:srgbClr val="0D0D0D"/>
                  </a:solidFill>
                  <a:effectLst/>
                  <a:latin typeface="Roboto Slab" pitchFamily="2" charset="0"/>
                  <a:ea typeface="Roboto Slab" pitchFamily="2" charset="0"/>
                  <a:cs typeface="Roboto Slab" pitchFamily="2" charset="0"/>
                </a:rPr>
                <a:t>and other gases to ensuring safe and breathable environment for crew members</a:t>
              </a:r>
              <a:endParaRPr sz="1200" dirty="0">
                <a:latin typeface="Roboto Slab" pitchFamily="2" charset="0"/>
                <a:ea typeface="Roboto Slab" pitchFamily="2" charset="0"/>
                <a:cs typeface="Roboto Slab" pitchFamily="2" charset="0"/>
              </a:endParaRPr>
            </a:p>
          </p:txBody>
        </p:sp>
        <p:sp>
          <p:nvSpPr>
            <p:cNvPr id="27" name="Google Shape;1919;p39">
              <a:extLst>
                <a:ext uri="{FF2B5EF4-FFF2-40B4-BE49-F238E27FC236}">
                  <a16:creationId xmlns:a16="http://schemas.microsoft.com/office/drawing/2014/main" id="{FE889E99-555A-B253-B799-ECE0053CDCBD}"/>
                </a:ext>
              </a:extLst>
            </p:cNvPr>
            <p:cNvSpPr/>
            <p:nvPr/>
          </p:nvSpPr>
          <p:spPr>
            <a:xfrm>
              <a:off x="568093" y="1923427"/>
              <a:ext cx="1707419" cy="494937"/>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 name="TextBox 27">
            <a:extLst>
              <a:ext uri="{FF2B5EF4-FFF2-40B4-BE49-F238E27FC236}">
                <a16:creationId xmlns:a16="http://schemas.microsoft.com/office/drawing/2014/main" id="{AD7C5EF9-7A8B-A76C-099C-C73D78B3A4E1}"/>
              </a:ext>
            </a:extLst>
          </p:cNvPr>
          <p:cNvSpPr txBox="1"/>
          <p:nvPr/>
        </p:nvSpPr>
        <p:spPr>
          <a:xfrm>
            <a:off x="5216458" y="2835794"/>
            <a:ext cx="2406724" cy="307777"/>
          </a:xfrm>
          <a:prstGeom prst="rect">
            <a:avLst/>
          </a:prstGeom>
          <a:noFill/>
        </p:spPr>
        <p:txBody>
          <a:bodyPr wrap="square">
            <a:spAutoFit/>
          </a:bodyPr>
          <a:lstStyle/>
          <a:p>
            <a:r>
              <a:rPr lang="en-IN" b="1" i="0" dirty="0">
                <a:solidFill>
                  <a:schemeClr val="bg1"/>
                </a:solidFill>
                <a:effectLst/>
                <a:latin typeface="Roboto Slab" pitchFamily="2" charset="0"/>
                <a:ea typeface="Roboto Slab" pitchFamily="2" charset="0"/>
                <a:cs typeface="Roboto Slab" pitchFamily="2" charset="0"/>
              </a:rPr>
              <a:t>Life Support Systems</a:t>
            </a:r>
            <a:endParaRPr lang="en-IN" dirty="0">
              <a:solidFill>
                <a:schemeClr val="bg1"/>
              </a:solidFill>
              <a:latin typeface="Roboto Slab" pitchFamily="2" charset="0"/>
              <a:ea typeface="Roboto Slab" pitchFamily="2" charset="0"/>
              <a:cs typeface="Roboto Slab" pitchFamily="2" charset="0"/>
            </a:endParaRPr>
          </a:p>
        </p:txBody>
      </p:sp>
      <p:grpSp>
        <p:nvGrpSpPr>
          <p:cNvPr id="33" name="Google Shape;1917;p39">
            <a:extLst>
              <a:ext uri="{FF2B5EF4-FFF2-40B4-BE49-F238E27FC236}">
                <a16:creationId xmlns:a16="http://schemas.microsoft.com/office/drawing/2014/main" id="{EC876541-6522-FC6E-3AB8-673052855012}"/>
              </a:ext>
            </a:extLst>
          </p:cNvPr>
          <p:cNvGrpSpPr/>
          <p:nvPr/>
        </p:nvGrpSpPr>
        <p:grpSpPr>
          <a:xfrm>
            <a:off x="3030954" y="806304"/>
            <a:ext cx="2572324" cy="1907930"/>
            <a:chOff x="281151" y="1923427"/>
            <a:chExt cx="2050702" cy="2780687"/>
          </a:xfrm>
        </p:grpSpPr>
        <p:sp>
          <p:nvSpPr>
            <p:cNvPr id="34" name="Google Shape;1918;p39">
              <a:extLst>
                <a:ext uri="{FF2B5EF4-FFF2-40B4-BE49-F238E27FC236}">
                  <a16:creationId xmlns:a16="http://schemas.microsoft.com/office/drawing/2014/main" id="{AC285D7E-79D4-133D-52D7-C8943BC58FC5}"/>
                </a:ext>
              </a:extLst>
            </p:cNvPr>
            <p:cNvSpPr/>
            <p:nvPr/>
          </p:nvSpPr>
          <p:spPr>
            <a:xfrm flipH="1">
              <a:off x="281151" y="2110614"/>
              <a:ext cx="2050702" cy="2593500"/>
            </a:xfrm>
            <a:prstGeom prst="roundRect">
              <a:avLst>
                <a:gd name="adj" fmla="val 677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lang="en-US" sz="1200" b="0" i="0" dirty="0">
                <a:solidFill>
                  <a:srgbClr val="0D0D0D"/>
                </a:solidFill>
                <a:effectLst/>
                <a:latin typeface="Roboto Slab" pitchFamily="2" charset="0"/>
                <a:ea typeface="Roboto Slab" pitchFamily="2" charset="0"/>
                <a:cs typeface="Roboto Slab" pitchFamily="2" charset="0"/>
              </a:endParaRPr>
            </a:p>
            <a:p>
              <a:pPr marL="0" lvl="0" indent="0" algn="ctr" rtl="0">
                <a:spcBef>
                  <a:spcPts val="0"/>
                </a:spcBef>
                <a:spcAft>
                  <a:spcPts val="0"/>
                </a:spcAft>
                <a:buNone/>
              </a:pPr>
              <a:r>
                <a:rPr lang="en-US" sz="1200" dirty="0">
                  <a:solidFill>
                    <a:srgbClr val="0D0D0D"/>
                  </a:solidFill>
                  <a:latin typeface="Roboto Slab" pitchFamily="2" charset="0"/>
                  <a:ea typeface="Roboto Slab" pitchFamily="2" charset="0"/>
                  <a:cs typeface="Roboto Slab" pitchFamily="2" charset="0"/>
                </a:rPr>
                <a:t>To monitor the air quality inside aircraft cabins, detecting pollutants, such as volatile organic compounds, CO, etc. Maintaining optimal air quality is essential for passenger comfort and health during flights</a:t>
              </a:r>
              <a:endParaRPr sz="1200" dirty="0">
                <a:latin typeface="Roboto Slab" pitchFamily="2" charset="0"/>
                <a:ea typeface="Roboto Slab" pitchFamily="2" charset="0"/>
                <a:cs typeface="Roboto Slab" pitchFamily="2" charset="0"/>
              </a:endParaRPr>
            </a:p>
          </p:txBody>
        </p:sp>
        <p:sp>
          <p:nvSpPr>
            <p:cNvPr id="35" name="Google Shape;1919;p39">
              <a:extLst>
                <a:ext uri="{FF2B5EF4-FFF2-40B4-BE49-F238E27FC236}">
                  <a16:creationId xmlns:a16="http://schemas.microsoft.com/office/drawing/2014/main" id="{07DAB0E2-1320-0AD4-BF63-C0CD66C6098D}"/>
                </a:ext>
              </a:extLst>
            </p:cNvPr>
            <p:cNvSpPr/>
            <p:nvPr/>
          </p:nvSpPr>
          <p:spPr>
            <a:xfrm>
              <a:off x="356773" y="1923427"/>
              <a:ext cx="1930272" cy="494937"/>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TextBox 35">
            <a:extLst>
              <a:ext uri="{FF2B5EF4-FFF2-40B4-BE49-F238E27FC236}">
                <a16:creationId xmlns:a16="http://schemas.microsoft.com/office/drawing/2014/main" id="{6A4E2FCB-0D57-6787-6AB9-D302DCB4E16E}"/>
              </a:ext>
            </a:extLst>
          </p:cNvPr>
          <p:cNvSpPr txBox="1"/>
          <p:nvPr/>
        </p:nvSpPr>
        <p:spPr>
          <a:xfrm>
            <a:off x="3275657" y="813180"/>
            <a:ext cx="2202668" cy="307777"/>
          </a:xfrm>
          <a:prstGeom prst="rect">
            <a:avLst/>
          </a:prstGeom>
          <a:noFill/>
        </p:spPr>
        <p:txBody>
          <a:bodyPr wrap="square">
            <a:spAutoFit/>
          </a:bodyPr>
          <a:lstStyle/>
          <a:p>
            <a:r>
              <a:rPr lang="en-IN" b="1" i="0" dirty="0">
                <a:solidFill>
                  <a:schemeClr val="bg1"/>
                </a:solidFill>
                <a:effectLst/>
                <a:latin typeface="Roboto Slab" pitchFamily="2" charset="0"/>
                <a:ea typeface="Roboto Slab" pitchFamily="2" charset="0"/>
                <a:cs typeface="Roboto Slab" pitchFamily="2" charset="0"/>
              </a:rPr>
              <a:t>Air Quality Monitoring</a:t>
            </a:r>
            <a:endParaRPr lang="en-IN" dirty="0">
              <a:solidFill>
                <a:schemeClr val="bg1"/>
              </a:solidFill>
              <a:latin typeface="Roboto Slab" pitchFamily="2" charset="0"/>
              <a:ea typeface="Roboto Slab" pitchFamily="2" charset="0"/>
              <a:cs typeface="Roboto Slab" pitchFamily="2" charset="0"/>
            </a:endParaRPr>
          </a:p>
        </p:txBody>
      </p:sp>
      <p:grpSp>
        <p:nvGrpSpPr>
          <p:cNvPr id="37" name="Google Shape;1917;p39">
            <a:extLst>
              <a:ext uri="{FF2B5EF4-FFF2-40B4-BE49-F238E27FC236}">
                <a16:creationId xmlns:a16="http://schemas.microsoft.com/office/drawing/2014/main" id="{BF3FDE4F-55B3-9C6B-2066-589A7C97EAEF}"/>
              </a:ext>
            </a:extLst>
          </p:cNvPr>
          <p:cNvGrpSpPr/>
          <p:nvPr/>
        </p:nvGrpSpPr>
        <p:grpSpPr>
          <a:xfrm>
            <a:off x="5854056" y="829087"/>
            <a:ext cx="2976764" cy="1865094"/>
            <a:chOff x="203456" y="1960574"/>
            <a:chExt cx="2373129" cy="2718257"/>
          </a:xfrm>
        </p:grpSpPr>
        <p:sp>
          <p:nvSpPr>
            <p:cNvPr id="38" name="Google Shape;1918;p39">
              <a:extLst>
                <a:ext uri="{FF2B5EF4-FFF2-40B4-BE49-F238E27FC236}">
                  <a16:creationId xmlns:a16="http://schemas.microsoft.com/office/drawing/2014/main" id="{B34CC5CA-BE61-4E98-942A-812A774025BA}"/>
                </a:ext>
              </a:extLst>
            </p:cNvPr>
            <p:cNvSpPr/>
            <p:nvPr/>
          </p:nvSpPr>
          <p:spPr>
            <a:xfrm flipH="1">
              <a:off x="203456" y="2085331"/>
              <a:ext cx="2373129" cy="2593500"/>
            </a:xfrm>
            <a:prstGeom prst="roundRect">
              <a:avLst>
                <a:gd name="adj" fmla="val 677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lang="en-US" sz="1200" b="0" i="0" dirty="0">
                <a:solidFill>
                  <a:srgbClr val="0D0D0D"/>
                </a:solidFill>
                <a:effectLst/>
                <a:latin typeface="Roboto Slab" pitchFamily="2" charset="0"/>
                <a:ea typeface="Roboto Slab" pitchFamily="2" charset="0"/>
                <a:cs typeface="Roboto Slab" pitchFamily="2" charset="0"/>
              </a:endParaRPr>
            </a:p>
            <a:p>
              <a:pPr marL="0" lvl="0" indent="0" algn="ctr" rtl="0">
                <a:spcBef>
                  <a:spcPts val="0"/>
                </a:spcBef>
                <a:spcAft>
                  <a:spcPts val="0"/>
                </a:spcAft>
                <a:buNone/>
              </a:pPr>
              <a:r>
                <a:rPr lang="en-US" sz="1200" dirty="0">
                  <a:solidFill>
                    <a:srgbClr val="0D0D0D"/>
                  </a:solidFill>
                  <a:latin typeface="Roboto Slab" pitchFamily="2" charset="0"/>
                  <a:ea typeface="Roboto Slab" pitchFamily="2" charset="0"/>
                  <a:cs typeface="Roboto Slab" pitchFamily="2" charset="0"/>
                </a:rPr>
                <a:t>Gas sensors are employed to monitor engine exhaust emissions, including </a:t>
              </a:r>
              <a:r>
                <a:rPr lang="en-US" sz="1200" dirty="0">
                  <a:solidFill>
                    <a:srgbClr val="15213F"/>
                  </a:solidFill>
                  <a:latin typeface="Roboto Slab" pitchFamily="2" charset="0"/>
                  <a:ea typeface="Roboto Slab" pitchFamily="2" charset="0"/>
                  <a:cs typeface="Roboto Slab" pitchFamily="2" charset="0"/>
                </a:rPr>
                <a:t>CO</a:t>
              </a:r>
              <a:r>
                <a:rPr lang="en-US" sz="1200" baseline="-25000" dirty="0">
                  <a:solidFill>
                    <a:srgbClr val="15213F"/>
                  </a:solidFill>
                  <a:latin typeface="Roboto Slab" pitchFamily="2" charset="0"/>
                  <a:ea typeface="Roboto Slab" pitchFamily="2" charset="0"/>
                  <a:cs typeface="Roboto Slab" pitchFamily="2" charset="0"/>
                </a:rPr>
                <a:t>2</a:t>
              </a:r>
              <a:r>
                <a:rPr lang="en-US" sz="1200" dirty="0">
                  <a:solidFill>
                    <a:srgbClr val="15213F"/>
                  </a:solidFill>
                  <a:latin typeface="Roboto Slab" pitchFamily="2" charset="0"/>
                  <a:ea typeface="Roboto Slab" pitchFamily="2" charset="0"/>
                  <a:cs typeface="Roboto Slab" pitchFamily="2" charset="0"/>
                </a:rPr>
                <a:t>, NO</a:t>
              </a:r>
              <a:r>
                <a:rPr lang="en-US" sz="1200" baseline="-25000" dirty="0">
                  <a:solidFill>
                    <a:srgbClr val="15213F"/>
                  </a:solidFill>
                  <a:latin typeface="Roboto Slab" pitchFamily="2" charset="0"/>
                  <a:ea typeface="Roboto Slab" pitchFamily="2" charset="0"/>
                  <a:cs typeface="Roboto Slab" pitchFamily="2" charset="0"/>
                </a:rPr>
                <a:t>x</a:t>
              </a:r>
              <a:r>
                <a:rPr lang="en-US" sz="1200" dirty="0">
                  <a:solidFill>
                    <a:srgbClr val="15213F"/>
                  </a:solidFill>
                  <a:latin typeface="Roboto Slab" pitchFamily="2" charset="0"/>
                  <a:ea typeface="Roboto Slab" pitchFamily="2" charset="0"/>
                  <a:cs typeface="Roboto Slab" pitchFamily="2" charset="0"/>
                </a:rPr>
                <a:t> and C</a:t>
              </a:r>
              <a:r>
                <a:rPr lang="en-US" sz="1200" baseline="-25000" dirty="0">
                  <a:solidFill>
                    <a:srgbClr val="15213F"/>
                  </a:solidFill>
                  <a:latin typeface="Roboto Slab" pitchFamily="2" charset="0"/>
                  <a:ea typeface="Roboto Slab" pitchFamily="2" charset="0"/>
                  <a:cs typeface="Roboto Slab" pitchFamily="2" charset="0"/>
                </a:rPr>
                <a:t>x</a:t>
              </a:r>
              <a:r>
                <a:rPr lang="en-US" sz="1200" dirty="0">
                  <a:solidFill>
                    <a:srgbClr val="15213F"/>
                  </a:solidFill>
                  <a:latin typeface="Roboto Slab" pitchFamily="2" charset="0"/>
                  <a:ea typeface="Roboto Slab" pitchFamily="2" charset="0"/>
                  <a:cs typeface="Roboto Slab" pitchFamily="2" charset="0"/>
                </a:rPr>
                <a:t>H</a:t>
              </a:r>
              <a:r>
                <a:rPr lang="en-US" sz="1200" baseline="-25000" dirty="0">
                  <a:solidFill>
                    <a:srgbClr val="15213F"/>
                  </a:solidFill>
                  <a:latin typeface="Roboto Slab" pitchFamily="2" charset="0"/>
                  <a:ea typeface="Roboto Slab" pitchFamily="2" charset="0"/>
                  <a:cs typeface="Roboto Slab" pitchFamily="2" charset="0"/>
                </a:rPr>
                <a:t>y</a:t>
              </a:r>
              <a:r>
                <a:rPr lang="en-US" sz="1200" dirty="0">
                  <a:solidFill>
                    <a:srgbClr val="15213F"/>
                  </a:solidFill>
                  <a:latin typeface="Roboto Slab" pitchFamily="2" charset="0"/>
                  <a:ea typeface="Roboto Slab" pitchFamily="2" charset="0"/>
                  <a:cs typeface="Roboto Slab" pitchFamily="2" charset="0"/>
                </a:rPr>
                <a:t>, </a:t>
              </a:r>
              <a:r>
                <a:rPr lang="en-US" sz="1200" dirty="0">
                  <a:solidFill>
                    <a:srgbClr val="0D0D0D"/>
                  </a:solidFill>
                  <a:latin typeface="Roboto Slab" pitchFamily="2" charset="0"/>
                  <a:ea typeface="Roboto Slab" pitchFamily="2" charset="0"/>
                  <a:cs typeface="Roboto Slab" pitchFamily="2" charset="0"/>
                </a:rPr>
                <a:t>Monitoring engine emissions ensures compliance with environmental regulations and helps optimize engine performance and fuel efficiency.</a:t>
              </a:r>
              <a:endParaRPr sz="1200" dirty="0">
                <a:latin typeface="Roboto Slab" pitchFamily="2" charset="0"/>
                <a:ea typeface="Roboto Slab" pitchFamily="2" charset="0"/>
                <a:cs typeface="Roboto Slab" pitchFamily="2" charset="0"/>
              </a:endParaRPr>
            </a:p>
          </p:txBody>
        </p:sp>
        <p:sp>
          <p:nvSpPr>
            <p:cNvPr id="39" name="Google Shape;1919;p39">
              <a:extLst>
                <a:ext uri="{FF2B5EF4-FFF2-40B4-BE49-F238E27FC236}">
                  <a16:creationId xmlns:a16="http://schemas.microsoft.com/office/drawing/2014/main" id="{F7F106B0-C9DD-8DE7-038A-33F75BB466AC}"/>
                </a:ext>
              </a:extLst>
            </p:cNvPr>
            <p:cNvSpPr/>
            <p:nvPr/>
          </p:nvSpPr>
          <p:spPr>
            <a:xfrm>
              <a:off x="276926" y="1960574"/>
              <a:ext cx="2185425" cy="494937"/>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0" name="TextBox 39">
            <a:extLst>
              <a:ext uri="{FF2B5EF4-FFF2-40B4-BE49-F238E27FC236}">
                <a16:creationId xmlns:a16="http://schemas.microsoft.com/office/drawing/2014/main" id="{AED077A8-5EB4-54C7-BABD-8B4FC78F89D3}"/>
              </a:ext>
            </a:extLst>
          </p:cNvPr>
          <p:cNvSpPr txBox="1"/>
          <p:nvPr/>
        </p:nvSpPr>
        <p:spPr>
          <a:xfrm>
            <a:off x="5895307" y="829088"/>
            <a:ext cx="2797520" cy="307777"/>
          </a:xfrm>
          <a:prstGeom prst="rect">
            <a:avLst/>
          </a:prstGeom>
          <a:noFill/>
        </p:spPr>
        <p:txBody>
          <a:bodyPr wrap="square">
            <a:spAutoFit/>
          </a:bodyPr>
          <a:lstStyle/>
          <a:p>
            <a:r>
              <a:rPr lang="en-IN" b="1" i="0" dirty="0">
                <a:solidFill>
                  <a:schemeClr val="bg1"/>
                </a:solidFill>
                <a:effectLst/>
                <a:latin typeface="Roboto Slab" pitchFamily="2" charset="0"/>
                <a:ea typeface="Roboto Slab" pitchFamily="2" charset="0"/>
                <a:cs typeface="Roboto Slab" pitchFamily="2" charset="0"/>
              </a:rPr>
              <a:t>Engine Emissions Monitoring</a:t>
            </a:r>
            <a:endParaRPr lang="en-IN" dirty="0">
              <a:solidFill>
                <a:schemeClr val="bg1"/>
              </a:solidFill>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207013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7B184-5C6D-64DC-3F97-548EAE79445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E59EE6B-D821-855C-9FA7-7C6F237D072C}"/>
              </a:ext>
            </a:extLst>
          </p:cNvPr>
          <p:cNvSpPr txBox="1">
            <a:spLocks noGrp="1"/>
          </p:cNvSpPr>
          <p:nvPr>
            <p:ph type="title"/>
          </p:nvPr>
        </p:nvSpPr>
        <p:spPr>
          <a:xfrm>
            <a:off x="79740" y="-602132"/>
            <a:ext cx="5322888" cy="1308020"/>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i="0" u="none" strike="noStrike" baseline="0" dirty="0">
                <a:solidFill>
                  <a:srgbClr val="0070C0"/>
                </a:solidFill>
                <a:latin typeface="Roboto Slab" pitchFamily="2" charset="0"/>
                <a:ea typeface="Roboto Slab" pitchFamily="2" charset="0"/>
                <a:cs typeface="Roboto Slab" pitchFamily="2" charset="0"/>
              </a:rPr>
              <a:t>Gas Sensors : Introduction</a:t>
            </a:r>
            <a:endParaRPr lang="en-IN" sz="2500" b="1" dirty="0">
              <a:solidFill>
                <a:srgbClr val="0070C0"/>
              </a:solidFill>
              <a:latin typeface="Roboto Slab" pitchFamily="2" charset="0"/>
              <a:ea typeface="Roboto Slab" pitchFamily="2" charset="0"/>
              <a:cs typeface="Roboto Slab" pitchFamily="2" charset="0"/>
            </a:endParaRPr>
          </a:p>
        </p:txBody>
      </p:sp>
      <p:sp>
        <p:nvSpPr>
          <p:cNvPr id="4" name="Rectangle: Rounded Corners 3">
            <a:extLst>
              <a:ext uri="{FF2B5EF4-FFF2-40B4-BE49-F238E27FC236}">
                <a16:creationId xmlns:a16="http://schemas.microsoft.com/office/drawing/2014/main" id="{DB162527-9A23-2B02-2879-631AB5145074}"/>
              </a:ext>
            </a:extLst>
          </p:cNvPr>
          <p:cNvSpPr/>
          <p:nvPr/>
        </p:nvSpPr>
        <p:spPr>
          <a:xfrm>
            <a:off x="188484" y="705888"/>
            <a:ext cx="5214144" cy="1308020"/>
          </a:xfrm>
          <a:prstGeom prst="roundRect">
            <a:avLst>
              <a:gd name="adj" fmla="val 6562"/>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sz="1200" dirty="0">
              <a:solidFill>
                <a:srgbClr val="15213F"/>
              </a:solidFill>
              <a:latin typeface="Roboto Slab" pitchFamily="2" charset="0"/>
              <a:ea typeface="Roboto Slab" pitchFamily="2" charset="0"/>
              <a:cs typeface="Roboto Slab" pitchFamily="2" charset="0"/>
            </a:endParaRPr>
          </a:p>
          <a:p>
            <a:pPr algn="just"/>
            <a:r>
              <a:rPr lang="en-US" sz="1200" dirty="0">
                <a:solidFill>
                  <a:srgbClr val="15213F"/>
                </a:solidFill>
                <a:latin typeface="Roboto Slab" pitchFamily="2" charset="0"/>
                <a:ea typeface="Roboto Slab" pitchFamily="2" charset="0"/>
                <a:cs typeface="Roboto Slab" pitchFamily="2" charset="0"/>
              </a:rPr>
              <a:t>A gas sensor is a device which detects the presence or concentration of gases in the atmosphere. Based on the concentration of the gas the sensor produces a corresponding potential difference by changing the resistance of the material inside the sensor, which can be measured as output voltage. Based on this voltage value the type and concentration of the gas can be estimated.</a:t>
            </a:r>
          </a:p>
          <a:p>
            <a:pPr algn="just"/>
            <a:endParaRPr lang="en-US" sz="1200" dirty="0">
              <a:solidFill>
                <a:srgbClr val="15213F"/>
              </a:solidFill>
              <a:latin typeface="Roboto Slab" pitchFamily="2" charset="0"/>
              <a:ea typeface="Roboto Slab" pitchFamily="2" charset="0"/>
              <a:cs typeface="Roboto Slab" pitchFamily="2" charset="0"/>
            </a:endParaRPr>
          </a:p>
        </p:txBody>
      </p:sp>
      <p:sp>
        <p:nvSpPr>
          <p:cNvPr id="2" name="Freeform 6">
            <a:extLst>
              <a:ext uri="{FF2B5EF4-FFF2-40B4-BE49-F238E27FC236}">
                <a16:creationId xmlns:a16="http://schemas.microsoft.com/office/drawing/2014/main" id="{8A330029-5AED-8DAC-50E0-E1220011D5A5}"/>
              </a:ext>
            </a:extLst>
          </p:cNvPr>
          <p:cNvSpPr/>
          <p:nvPr/>
        </p:nvSpPr>
        <p:spPr>
          <a:xfrm>
            <a:off x="6125792" y="0"/>
            <a:ext cx="3018209" cy="5143500"/>
          </a:xfrm>
          <a:custGeom>
            <a:avLst/>
            <a:gdLst/>
            <a:ahLst/>
            <a:cxnLst/>
            <a:rect l="l" t="t" r="r" b="b"/>
            <a:pathLst>
              <a:path w="6590057" h="10287000">
                <a:moveTo>
                  <a:pt x="0" y="0"/>
                </a:moveTo>
                <a:lnTo>
                  <a:pt x="6590057" y="0"/>
                </a:lnTo>
                <a:lnTo>
                  <a:pt x="6590057" y="10287000"/>
                </a:lnTo>
                <a:lnTo>
                  <a:pt x="0" y="10287000"/>
                </a:lnTo>
                <a:lnTo>
                  <a:pt x="0" y="0"/>
                </a:lnTo>
                <a:close/>
              </a:path>
            </a:pathLst>
          </a:custGeom>
          <a:blipFill>
            <a:blip r:embed="rId2"/>
            <a:stretch>
              <a:fillRect t="-8600" r="-21966" b="-8600"/>
            </a:stretch>
          </a:blipFill>
        </p:spPr>
      </p:sp>
      <p:pic>
        <p:nvPicPr>
          <p:cNvPr id="2052" name="Picture 4" descr="MQ-6 Gas Sensor">
            <a:extLst>
              <a:ext uri="{FF2B5EF4-FFF2-40B4-BE49-F238E27FC236}">
                <a16:creationId xmlns:a16="http://schemas.microsoft.com/office/drawing/2014/main" id="{73F486CB-5BCC-F3DE-5AD3-7B8F95D90C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83" r="19082"/>
          <a:stretch/>
        </p:blipFill>
        <p:spPr bwMode="auto">
          <a:xfrm>
            <a:off x="838774" y="2296063"/>
            <a:ext cx="1787548" cy="16670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520F13FF-C232-FDE4-0B74-6799CF5D3781}"/>
              </a:ext>
            </a:extLst>
          </p:cNvPr>
          <p:cNvSpPr/>
          <p:nvPr/>
        </p:nvSpPr>
        <p:spPr>
          <a:xfrm>
            <a:off x="509159" y="4051854"/>
            <a:ext cx="2446777" cy="376481"/>
          </a:xfrm>
          <a:prstGeom prst="roundRect">
            <a:avLst>
              <a:gd name="adj" fmla="val 6562"/>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solidFill>
                <a:srgbClr val="15213F"/>
              </a:solidFill>
              <a:latin typeface="Roboto Slab" pitchFamily="2" charset="0"/>
              <a:ea typeface="Roboto Slab" pitchFamily="2" charset="0"/>
              <a:cs typeface="Roboto Slab" pitchFamily="2" charset="0"/>
            </a:endParaRPr>
          </a:p>
          <a:p>
            <a:pPr algn="ctr"/>
            <a:r>
              <a:rPr lang="en-US" sz="900" dirty="0">
                <a:solidFill>
                  <a:srgbClr val="15213F"/>
                </a:solidFill>
                <a:latin typeface="Roboto Slab" pitchFamily="2" charset="0"/>
                <a:ea typeface="Roboto Slab" pitchFamily="2" charset="0"/>
                <a:cs typeface="Roboto Slab" pitchFamily="2" charset="0"/>
              </a:rPr>
              <a:t>Example of a commonly used gas sensor: </a:t>
            </a:r>
            <a:r>
              <a:rPr lang="en-US" sz="900" b="1" dirty="0">
                <a:solidFill>
                  <a:srgbClr val="15213F"/>
                </a:solidFill>
                <a:latin typeface="Roboto Slab" pitchFamily="2" charset="0"/>
                <a:ea typeface="Roboto Slab" pitchFamily="2" charset="0"/>
                <a:cs typeface="Roboto Slab" pitchFamily="2" charset="0"/>
              </a:rPr>
              <a:t>MQ 6 (Leakage Detection Gas Sensor)</a:t>
            </a:r>
          </a:p>
          <a:p>
            <a:pPr algn="ctr"/>
            <a:endParaRPr lang="en-US" sz="800" dirty="0">
              <a:solidFill>
                <a:srgbClr val="15213F"/>
              </a:solidFill>
              <a:latin typeface="Roboto Slab" pitchFamily="2" charset="0"/>
              <a:ea typeface="Roboto Slab" pitchFamily="2" charset="0"/>
              <a:cs typeface="Roboto Slab" pitchFamily="2" charset="0"/>
            </a:endParaRPr>
          </a:p>
        </p:txBody>
      </p:sp>
      <p:pic>
        <p:nvPicPr>
          <p:cNvPr id="2054" name="Picture 6" descr="MQ135 Gas Sensor online best deals at Rajguru Electronics">
            <a:extLst>
              <a:ext uri="{FF2B5EF4-FFF2-40B4-BE49-F238E27FC236}">
                <a16:creationId xmlns:a16="http://schemas.microsoft.com/office/drawing/2014/main" id="{2BA4AE89-826E-7EDD-B2A4-A1B991E4F4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223" r="16533"/>
          <a:stretch/>
        </p:blipFill>
        <p:spPr bwMode="auto">
          <a:xfrm>
            <a:off x="3416970" y="2298789"/>
            <a:ext cx="1787548" cy="166433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491B1261-383A-B4A1-BE6A-B03951A09E14}"/>
              </a:ext>
            </a:extLst>
          </p:cNvPr>
          <p:cNvSpPr/>
          <p:nvPr/>
        </p:nvSpPr>
        <p:spPr>
          <a:xfrm>
            <a:off x="3152669" y="4051854"/>
            <a:ext cx="2446777" cy="376481"/>
          </a:xfrm>
          <a:prstGeom prst="roundRect">
            <a:avLst>
              <a:gd name="adj" fmla="val 6562"/>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solidFill>
                <a:srgbClr val="15213F"/>
              </a:solidFill>
              <a:latin typeface="Roboto Slab" pitchFamily="2" charset="0"/>
              <a:ea typeface="Roboto Slab" pitchFamily="2" charset="0"/>
              <a:cs typeface="Roboto Slab" pitchFamily="2" charset="0"/>
            </a:endParaRPr>
          </a:p>
          <a:p>
            <a:pPr algn="ctr"/>
            <a:r>
              <a:rPr lang="en-US" sz="900" dirty="0">
                <a:solidFill>
                  <a:srgbClr val="15213F"/>
                </a:solidFill>
                <a:latin typeface="Roboto Slab" pitchFamily="2" charset="0"/>
                <a:ea typeface="Roboto Slab" pitchFamily="2" charset="0"/>
                <a:cs typeface="Roboto Slab" pitchFamily="2" charset="0"/>
              </a:rPr>
              <a:t>Example of a commonly used gas sensor: </a:t>
            </a:r>
            <a:r>
              <a:rPr lang="en-US" sz="900" b="1" dirty="0">
                <a:solidFill>
                  <a:srgbClr val="15213F"/>
                </a:solidFill>
                <a:latin typeface="Roboto Slab" pitchFamily="2" charset="0"/>
                <a:ea typeface="Roboto Slab" pitchFamily="2" charset="0"/>
                <a:cs typeface="Roboto Slab" pitchFamily="2" charset="0"/>
              </a:rPr>
              <a:t>MQ 135 (Air Quality Gas Sensor)</a:t>
            </a:r>
          </a:p>
          <a:p>
            <a:pPr algn="ctr"/>
            <a:endParaRPr lang="en-US" sz="800" dirty="0">
              <a:solidFill>
                <a:srgbClr val="15213F"/>
              </a:solidFill>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307486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587F6-6154-B5DD-B8C6-7365F92508E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82DEDED-992C-5273-C7F5-2CE6E51EE632}"/>
              </a:ext>
            </a:extLst>
          </p:cNvPr>
          <p:cNvSpPr txBox="1">
            <a:spLocks noGrp="1"/>
          </p:cNvSpPr>
          <p:nvPr>
            <p:ph type="title"/>
          </p:nvPr>
        </p:nvSpPr>
        <p:spPr>
          <a:xfrm>
            <a:off x="-41975" y="-683077"/>
            <a:ext cx="5322888" cy="1308020"/>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i="0" u="none" strike="noStrike" baseline="0" dirty="0">
                <a:solidFill>
                  <a:srgbClr val="0070C0"/>
                </a:solidFill>
                <a:latin typeface="Roboto Slab" pitchFamily="2" charset="0"/>
                <a:ea typeface="Roboto Slab" pitchFamily="2" charset="0"/>
                <a:cs typeface="Roboto Slab" pitchFamily="2" charset="0"/>
              </a:rPr>
              <a:t>Gas Sensors : Construction</a:t>
            </a:r>
            <a:endParaRPr lang="en-IN" sz="2500" b="1" dirty="0">
              <a:solidFill>
                <a:srgbClr val="0070C0"/>
              </a:solidFill>
              <a:latin typeface="Roboto Slab" pitchFamily="2" charset="0"/>
              <a:ea typeface="Roboto Slab" pitchFamily="2" charset="0"/>
              <a:cs typeface="Roboto Slab" pitchFamily="2" charset="0"/>
            </a:endParaRPr>
          </a:p>
        </p:txBody>
      </p:sp>
      <p:sp>
        <p:nvSpPr>
          <p:cNvPr id="4" name="Rectangle: Rounded Corners 3">
            <a:extLst>
              <a:ext uri="{FF2B5EF4-FFF2-40B4-BE49-F238E27FC236}">
                <a16:creationId xmlns:a16="http://schemas.microsoft.com/office/drawing/2014/main" id="{3E180544-AF61-D304-7E55-82217D5DC4BD}"/>
              </a:ext>
            </a:extLst>
          </p:cNvPr>
          <p:cNvSpPr/>
          <p:nvPr/>
        </p:nvSpPr>
        <p:spPr>
          <a:xfrm>
            <a:off x="247552" y="624943"/>
            <a:ext cx="4853837" cy="3893613"/>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anose="05000000000000000000" pitchFamily="2" charset="2"/>
              <a:buChar char="Ø"/>
            </a:pPr>
            <a:r>
              <a:rPr lang="en-US" sz="1200" b="1" dirty="0">
                <a:solidFill>
                  <a:srgbClr val="15213F"/>
                </a:solidFill>
                <a:latin typeface="Roboto Slab" pitchFamily="2" charset="0"/>
                <a:ea typeface="Roboto Slab" pitchFamily="2" charset="0"/>
                <a:cs typeface="Roboto Slab" pitchFamily="2" charset="0"/>
              </a:rPr>
              <a:t>Gas Sensing Layer</a:t>
            </a:r>
            <a:r>
              <a:rPr lang="en-US" sz="1200" dirty="0">
                <a:solidFill>
                  <a:srgbClr val="15213F"/>
                </a:solidFill>
                <a:latin typeface="Roboto Slab" pitchFamily="2" charset="0"/>
                <a:ea typeface="Roboto Slab" pitchFamily="2" charset="0"/>
                <a:cs typeface="Roboto Slab" pitchFamily="2" charset="0"/>
              </a:rPr>
              <a:t>: It is the main component in the sensor which can be used to sense the variation in the concentration of the gases and generate the change in electrical resistance. The gas sensing layer is basically a </a:t>
            </a:r>
            <a:r>
              <a:rPr lang="en-US" sz="1200" dirty="0" err="1">
                <a:solidFill>
                  <a:srgbClr val="15213F"/>
                </a:solidFill>
                <a:latin typeface="Roboto Slab" pitchFamily="2" charset="0"/>
                <a:ea typeface="Roboto Slab" pitchFamily="2" charset="0"/>
                <a:cs typeface="Roboto Slab" pitchFamily="2" charset="0"/>
              </a:rPr>
              <a:t>chemi</a:t>
            </a:r>
            <a:r>
              <a:rPr lang="en-US" sz="1200" dirty="0">
                <a:solidFill>
                  <a:srgbClr val="15213F"/>
                </a:solidFill>
                <a:latin typeface="Roboto Slab" pitchFamily="2" charset="0"/>
                <a:ea typeface="Roboto Slab" pitchFamily="2" charset="0"/>
                <a:cs typeface="Roboto Slab" pitchFamily="2" charset="0"/>
              </a:rPr>
              <a:t>-resistor which changes its resistance value based on the concentration of particular gas in the environment. Here the sensing element is made up of a tin dioxide (SnO</a:t>
            </a:r>
            <a:r>
              <a:rPr lang="en-US" sz="1200" baseline="-25000" dirty="0">
                <a:solidFill>
                  <a:srgbClr val="15213F"/>
                </a:solidFill>
                <a:latin typeface="Roboto Slab" pitchFamily="2" charset="0"/>
                <a:ea typeface="Roboto Slab" pitchFamily="2" charset="0"/>
                <a:cs typeface="Roboto Slab" pitchFamily="2" charset="0"/>
              </a:rPr>
              <a:t>2</a:t>
            </a:r>
            <a:r>
              <a:rPr lang="en-US" sz="1200" dirty="0">
                <a:solidFill>
                  <a:srgbClr val="15213F"/>
                </a:solidFill>
                <a:latin typeface="Roboto Slab" pitchFamily="2" charset="0"/>
                <a:ea typeface="Roboto Slab" pitchFamily="2" charset="0"/>
                <a:cs typeface="Roboto Slab" pitchFamily="2" charset="0"/>
              </a:rPr>
              <a:t>) which is, in general, has excess electrons (donor element). So whenever toxic gases are being detected the resistance of the element changes and the current flown through it varies which represents the change in concentration of the gases.</a:t>
            </a:r>
          </a:p>
          <a:p>
            <a:pPr marL="171450" indent="-171450" algn="just">
              <a:buFont typeface="Wingdings" panose="05000000000000000000" pitchFamily="2" charset="2"/>
              <a:buChar char="Ø"/>
            </a:pPr>
            <a:r>
              <a:rPr lang="en-US" sz="1200" b="1" dirty="0">
                <a:solidFill>
                  <a:srgbClr val="15213F"/>
                </a:solidFill>
                <a:latin typeface="Roboto Slab" pitchFamily="2" charset="0"/>
                <a:ea typeface="Roboto Slab" pitchFamily="2" charset="0"/>
                <a:cs typeface="Roboto Slab" pitchFamily="2" charset="0"/>
              </a:rPr>
              <a:t>Heater Coil: </a:t>
            </a:r>
            <a:r>
              <a:rPr lang="en-US" sz="1200" dirty="0">
                <a:solidFill>
                  <a:srgbClr val="15213F"/>
                </a:solidFill>
                <a:latin typeface="Roboto Slab" pitchFamily="2" charset="0"/>
                <a:ea typeface="Roboto Slab" pitchFamily="2" charset="0"/>
                <a:cs typeface="Roboto Slab" pitchFamily="2" charset="0"/>
              </a:rPr>
              <a:t>The purpose of the heater coil is to burn-in the sensing element so that the sensitivity and efficiency of the sensing element increases. It is made of Nickel-Chromium which has a high melting point so that it can stay heated up without getting melted.</a:t>
            </a:r>
          </a:p>
          <a:p>
            <a:pPr marL="171450" indent="-171450" algn="just">
              <a:buFont typeface="Wingdings" panose="05000000000000000000" pitchFamily="2" charset="2"/>
              <a:buChar char="Ø"/>
            </a:pPr>
            <a:r>
              <a:rPr lang="en-US" sz="1200" b="1" dirty="0">
                <a:solidFill>
                  <a:srgbClr val="15213F"/>
                </a:solidFill>
                <a:latin typeface="Roboto Slab" pitchFamily="2" charset="0"/>
                <a:ea typeface="Roboto Slab" pitchFamily="2" charset="0"/>
                <a:cs typeface="Roboto Slab" pitchFamily="2" charset="0"/>
              </a:rPr>
              <a:t>Electrode Line: </a:t>
            </a:r>
            <a:r>
              <a:rPr lang="en-US" sz="1200" dirty="0">
                <a:solidFill>
                  <a:srgbClr val="15213F"/>
                </a:solidFill>
                <a:latin typeface="Roboto Slab" pitchFamily="2" charset="0"/>
                <a:ea typeface="Roboto Slab" pitchFamily="2" charset="0"/>
                <a:cs typeface="Roboto Slab" pitchFamily="2" charset="0"/>
              </a:rPr>
              <a:t>As the sensing element produces a very small current when the gas is detected it is more important to maintain the efficiency of carrying those small currents. So Platinum wires come into play where it helps in moving the electrons efficiently.</a:t>
            </a:r>
          </a:p>
        </p:txBody>
      </p:sp>
      <p:pic>
        <p:nvPicPr>
          <p:cNvPr id="6146" name="Picture 2" descr=" Sensing Element in Gas-Sensor">
            <a:extLst>
              <a:ext uri="{FF2B5EF4-FFF2-40B4-BE49-F238E27FC236}">
                <a16:creationId xmlns:a16="http://schemas.microsoft.com/office/drawing/2014/main" id="{340D1705-72EA-2613-5706-6E7870D5A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3736" y="1406047"/>
            <a:ext cx="3747501" cy="1825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900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884AD-5EB0-CD17-6570-B18249887B4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EFF2D51-2B60-6318-7E7B-3BF7C4251C37}"/>
              </a:ext>
            </a:extLst>
          </p:cNvPr>
          <p:cNvSpPr txBox="1">
            <a:spLocks noGrp="1"/>
          </p:cNvSpPr>
          <p:nvPr>
            <p:ph type="title"/>
          </p:nvPr>
        </p:nvSpPr>
        <p:spPr>
          <a:xfrm>
            <a:off x="-41975" y="-683077"/>
            <a:ext cx="5322888" cy="1308020"/>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i="0" u="none" strike="noStrike" baseline="0" dirty="0">
                <a:solidFill>
                  <a:srgbClr val="0070C0"/>
                </a:solidFill>
                <a:latin typeface="Roboto Slab" pitchFamily="2" charset="0"/>
                <a:ea typeface="Roboto Slab" pitchFamily="2" charset="0"/>
                <a:cs typeface="Roboto Slab" pitchFamily="2" charset="0"/>
              </a:rPr>
              <a:t>Gas Sensors : Construction</a:t>
            </a:r>
            <a:endParaRPr lang="en-IN" sz="2500" b="1" dirty="0">
              <a:solidFill>
                <a:srgbClr val="0070C0"/>
              </a:solidFill>
              <a:latin typeface="Roboto Slab" pitchFamily="2" charset="0"/>
              <a:ea typeface="Roboto Slab" pitchFamily="2" charset="0"/>
              <a:cs typeface="Roboto Slab" pitchFamily="2" charset="0"/>
            </a:endParaRPr>
          </a:p>
        </p:txBody>
      </p:sp>
      <p:sp>
        <p:nvSpPr>
          <p:cNvPr id="4" name="Rectangle: Rounded Corners 3">
            <a:extLst>
              <a:ext uri="{FF2B5EF4-FFF2-40B4-BE49-F238E27FC236}">
                <a16:creationId xmlns:a16="http://schemas.microsoft.com/office/drawing/2014/main" id="{553B097D-135F-B912-D3D4-EEDF0CBDFF0B}"/>
              </a:ext>
            </a:extLst>
          </p:cNvPr>
          <p:cNvSpPr/>
          <p:nvPr/>
        </p:nvSpPr>
        <p:spPr>
          <a:xfrm>
            <a:off x="275053" y="906827"/>
            <a:ext cx="4853837" cy="2943280"/>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anose="05000000000000000000" pitchFamily="2" charset="2"/>
              <a:buChar char="Ø"/>
            </a:pPr>
            <a:r>
              <a:rPr lang="en-US" sz="1200" b="1" dirty="0">
                <a:solidFill>
                  <a:srgbClr val="15213F"/>
                </a:solidFill>
                <a:latin typeface="Roboto Slab" pitchFamily="2" charset="0"/>
                <a:ea typeface="Roboto Slab" pitchFamily="2" charset="0"/>
                <a:cs typeface="Roboto Slab" pitchFamily="2" charset="0"/>
              </a:rPr>
              <a:t>Electrode:</a:t>
            </a:r>
            <a:r>
              <a:rPr lang="en-US" sz="1200" dirty="0">
                <a:solidFill>
                  <a:srgbClr val="15213F"/>
                </a:solidFill>
                <a:latin typeface="Roboto Slab" pitchFamily="2" charset="0"/>
                <a:ea typeface="Roboto Slab" pitchFamily="2" charset="0"/>
                <a:cs typeface="Roboto Slab" pitchFamily="2" charset="0"/>
              </a:rPr>
              <a:t> It is a junction where the output of the sensing layer is connected to the Electrode line. So that the output current can flow to the required terminal. An electrode here is made of Gold which is a very good conductor.</a:t>
            </a:r>
          </a:p>
          <a:p>
            <a:pPr marL="171450" indent="-171450" algn="just">
              <a:buFont typeface="Wingdings" panose="05000000000000000000" pitchFamily="2" charset="2"/>
              <a:buChar char="Ø"/>
            </a:pPr>
            <a:r>
              <a:rPr lang="en-US" sz="1200" b="1" dirty="0">
                <a:solidFill>
                  <a:srgbClr val="15213F"/>
                </a:solidFill>
                <a:latin typeface="Roboto Slab" pitchFamily="2" charset="0"/>
                <a:ea typeface="Roboto Slab" pitchFamily="2" charset="0"/>
                <a:cs typeface="Roboto Slab" pitchFamily="2" charset="0"/>
              </a:rPr>
              <a:t>Tubular Ceramic: </a:t>
            </a:r>
            <a:r>
              <a:rPr lang="en-US" sz="1200" dirty="0">
                <a:solidFill>
                  <a:srgbClr val="15213F"/>
                </a:solidFill>
                <a:latin typeface="Roboto Slab" pitchFamily="2" charset="0"/>
                <a:ea typeface="Roboto Slab" pitchFamily="2" charset="0"/>
                <a:cs typeface="Roboto Slab" pitchFamily="2" charset="0"/>
              </a:rPr>
              <a:t>In between the Heater coil and Gas sensing layer, the tubular ceramic exists which is made of Aluminum oxide (Al</a:t>
            </a:r>
            <a:r>
              <a:rPr lang="en-US" sz="1200" baseline="-25000" dirty="0">
                <a:solidFill>
                  <a:srgbClr val="15213F"/>
                </a:solidFill>
                <a:latin typeface="Roboto Slab" pitchFamily="2" charset="0"/>
                <a:ea typeface="Roboto Slab" pitchFamily="2" charset="0"/>
                <a:cs typeface="Roboto Slab" pitchFamily="2" charset="0"/>
              </a:rPr>
              <a:t>2</a:t>
            </a:r>
            <a:r>
              <a:rPr lang="en-US" sz="1200" dirty="0">
                <a:solidFill>
                  <a:srgbClr val="15213F"/>
                </a:solidFill>
                <a:latin typeface="Roboto Slab" pitchFamily="2" charset="0"/>
                <a:ea typeface="Roboto Slab" pitchFamily="2" charset="0"/>
                <a:cs typeface="Roboto Slab" pitchFamily="2" charset="0"/>
              </a:rPr>
              <a:t>O</a:t>
            </a:r>
            <a:r>
              <a:rPr lang="en-US" sz="1200" baseline="-25000" dirty="0">
                <a:solidFill>
                  <a:srgbClr val="15213F"/>
                </a:solidFill>
                <a:latin typeface="Roboto Slab" pitchFamily="2" charset="0"/>
                <a:ea typeface="Roboto Slab" pitchFamily="2" charset="0"/>
                <a:cs typeface="Roboto Slab" pitchFamily="2" charset="0"/>
              </a:rPr>
              <a:t>3</a:t>
            </a:r>
            <a:r>
              <a:rPr lang="en-US" sz="1200" dirty="0">
                <a:solidFill>
                  <a:srgbClr val="15213F"/>
                </a:solidFill>
                <a:latin typeface="Roboto Slab" pitchFamily="2" charset="0"/>
                <a:ea typeface="Roboto Slab" pitchFamily="2" charset="0"/>
                <a:cs typeface="Roboto Slab" pitchFamily="2" charset="0"/>
              </a:rPr>
              <a:t>). As it has high melting point, it helps in maintaining the burn-in (preheating) of the sensing layer which gives the high sensitivity for the sensing layer to get efficient output current.</a:t>
            </a:r>
          </a:p>
          <a:p>
            <a:pPr marL="171450" indent="-171450" algn="just">
              <a:buFont typeface="Wingdings" panose="05000000000000000000" pitchFamily="2" charset="2"/>
              <a:buChar char="Ø"/>
            </a:pPr>
            <a:r>
              <a:rPr lang="en-US" sz="1200" b="1" dirty="0">
                <a:solidFill>
                  <a:srgbClr val="15213F"/>
                </a:solidFill>
                <a:latin typeface="Roboto Slab" pitchFamily="2" charset="0"/>
                <a:ea typeface="Roboto Slab" pitchFamily="2" charset="0"/>
                <a:cs typeface="Roboto Slab" pitchFamily="2" charset="0"/>
              </a:rPr>
              <a:t>Mesh over the Sensing Element: </a:t>
            </a:r>
            <a:r>
              <a:rPr lang="en-US" sz="1200" dirty="0">
                <a:solidFill>
                  <a:srgbClr val="15213F"/>
                </a:solidFill>
                <a:latin typeface="Roboto Slab" pitchFamily="2" charset="0"/>
                <a:ea typeface="Roboto Slab" pitchFamily="2" charset="0"/>
                <a:cs typeface="Roboto Slab" pitchFamily="2" charset="0"/>
              </a:rPr>
              <a:t>In order to protect the sensing elements and the setup, a metal mesh is used over it, which is also used to avoid/hold the dust particles entering into the mesh and prevent damaging the gas sensing layer from corrosive particles.</a:t>
            </a:r>
          </a:p>
        </p:txBody>
      </p:sp>
      <p:pic>
        <p:nvPicPr>
          <p:cNvPr id="6146" name="Picture 2" descr=" Sensing Element in Gas-Sensor">
            <a:extLst>
              <a:ext uri="{FF2B5EF4-FFF2-40B4-BE49-F238E27FC236}">
                <a16:creationId xmlns:a16="http://schemas.microsoft.com/office/drawing/2014/main" id="{28794850-3438-11D2-54A9-6FB073FC2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3736" y="1406047"/>
            <a:ext cx="3747501" cy="1825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14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F8DE4-36F4-EA1C-939A-3847EBFBB6A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D2F2AD2-6957-DB25-5BE0-D59F41A0425E}"/>
              </a:ext>
            </a:extLst>
          </p:cNvPr>
          <p:cNvSpPr txBox="1">
            <a:spLocks noGrp="1"/>
          </p:cNvSpPr>
          <p:nvPr>
            <p:ph type="title"/>
          </p:nvPr>
        </p:nvSpPr>
        <p:spPr>
          <a:xfrm>
            <a:off x="-41975" y="-683077"/>
            <a:ext cx="5322888" cy="1308020"/>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i="0" u="none" strike="noStrike" baseline="0" dirty="0">
                <a:solidFill>
                  <a:srgbClr val="0070C0"/>
                </a:solidFill>
                <a:latin typeface="Roboto Slab" pitchFamily="2" charset="0"/>
                <a:ea typeface="Roboto Slab" pitchFamily="2" charset="0"/>
                <a:cs typeface="Roboto Slab" pitchFamily="2" charset="0"/>
              </a:rPr>
              <a:t>Gas Sensors : Working Principle</a:t>
            </a:r>
            <a:endParaRPr lang="en-IN" sz="2500" b="1" dirty="0">
              <a:solidFill>
                <a:srgbClr val="0070C0"/>
              </a:solidFill>
              <a:latin typeface="Roboto Slab" pitchFamily="2" charset="0"/>
              <a:ea typeface="Roboto Slab" pitchFamily="2" charset="0"/>
              <a:cs typeface="Roboto Slab" pitchFamily="2" charset="0"/>
            </a:endParaRPr>
          </a:p>
        </p:txBody>
      </p:sp>
      <p:sp>
        <p:nvSpPr>
          <p:cNvPr id="4" name="Rectangle: Rounded Corners 3">
            <a:extLst>
              <a:ext uri="{FF2B5EF4-FFF2-40B4-BE49-F238E27FC236}">
                <a16:creationId xmlns:a16="http://schemas.microsoft.com/office/drawing/2014/main" id="{0EDE8294-5FF8-9509-8340-8E56350BB86D}"/>
              </a:ext>
            </a:extLst>
          </p:cNvPr>
          <p:cNvSpPr/>
          <p:nvPr/>
        </p:nvSpPr>
        <p:spPr>
          <a:xfrm>
            <a:off x="192550" y="1071831"/>
            <a:ext cx="4853837" cy="3108284"/>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150" dirty="0">
                <a:solidFill>
                  <a:srgbClr val="15213F"/>
                </a:solidFill>
                <a:latin typeface="Roboto Slab" pitchFamily="2" charset="0"/>
                <a:ea typeface="Roboto Slab" pitchFamily="2" charset="0"/>
                <a:cs typeface="Roboto Slab" pitchFamily="2" charset="0"/>
              </a:rPr>
              <a:t>The ability of a gas sensor to detect gases depends on the chemi-resistor to conduct current. The most commonly used chemi-resistor is tin dioxide (SnO</a:t>
            </a:r>
            <a:r>
              <a:rPr lang="en-US" sz="1150" baseline="-25000" dirty="0">
                <a:solidFill>
                  <a:srgbClr val="15213F"/>
                </a:solidFill>
                <a:latin typeface="Roboto Slab" pitchFamily="2" charset="0"/>
                <a:ea typeface="Roboto Slab" pitchFamily="2" charset="0"/>
                <a:cs typeface="Roboto Slab" pitchFamily="2" charset="0"/>
              </a:rPr>
              <a:t>2</a:t>
            </a:r>
            <a:r>
              <a:rPr lang="en-US" sz="1150" dirty="0">
                <a:solidFill>
                  <a:srgbClr val="15213F"/>
                </a:solidFill>
                <a:latin typeface="Roboto Slab" pitchFamily="2" charset="0"/>
                <a:ea typeface="Roboto Slab" pitchFamily="2" charset="0"/>
                <a:cs typeface="Roboto Slab" pitchFamily="2" charset="0"/>
              </a:rPr>
              <a:t>) which is an n-type semiconductor that has free electrons (also called as donor). Normally the atmosphere will contain more oxygen than combustible gases. The oxygen particles attract the free electrons present in SnO</a:t>
            </a:r>
            <a:r>
              <a:rPr lang="en-US" sz="1150" baseline="-25000" dirty="0">
                <a:solidFill>
                  <a:srgbClr val="15213F"/>
                </a:solidFill>
                <a:latin typeface="Roboto Slab" pitchFamily="2" charset="0"/>
                <a:ea typeface="Roboto Slab" pitchFamily="2" charset="0"/>
                <a:cs typeface="Roboto Slab" pitchFamily="2" charset="0"/>
              </a:rPr>
              <a:t>2</a:t>
            </a:r>
            <a:r>
              <a:rPr lang="en-US" sz="1150" dirty="0">
                <a:solidFill>
                  <a:srgbClr val="15213F"/>
                </a:solidFill>
                <a:latin typeface="Roboto Slab" pitchFamily="2" charset="0"/>
                <a:ea typeface="Roboto Slab" pitchFamily="2" charset="0"/>
                <a:cs typeface="Roboto Slab" pitchFamily="2" charset="0"/>
              </a:rPr>
              <a:t> which pushes them to the surface of the SnO</a:t>
            </a:r>
            <a:r>
              <a:rPr lang="en-US" sz="1150" baseline="-25000" dirty="0">
                <a:solidFill>
                  <a:srgbClr val="15213F"/>
                </a:solidFill>
                <a:latin typeface="Roboto Slab" pitchFamily="2" charset="0"/>
                <a:ea typeface="Roboto Slab" pitchFamily="2" charset="0"/>
                <a:cs typeface="Roboto Slab" pitchFamily="2" charset="0"/>
              </a:rPr>
              <a:t>2</a:t>
            </a:r>
            <a:r>
              <a:rPr lang="en-US" sz="1150" dirty="0">
                <a:solidFill>
                  <a:srgbClr val="15213F"/>
                </a:solidFill>
                <a:latin typeface="Roboto Slab" pitchFamily="2" charset="0"/>
                <a:ea typeface="Roboto Slab" pitchFamily="2" charset="0"/>
                <a:cs typeface="Roboto Slab" pitchFamily="2" charset="0"/>
              </a:rPr>
              <a:t>. As there are no free electrons available output current will be zero. </a:t>
            </a:r>
          </a:p>
          <a:p>
            <a:pPr algn="just"/>
            <a:endParaRPr lang="en-US" sz="1150" dirty="0">
              <a:solidFill>
                <a:srgbClr val="15213F"/>
              </a:solidFill>
              <a:latin typeface="Roboto Slab" pitchFamily="2" charset="0"/>
              <a:ea typeface="Roboto Slab" pitchFamily="2" charset="0"/>
              <a:cs typeface="Roboto Slab" pitchFamily="2" charset="0"/>
            </a:endParaRPr>
          </a:p>
          <a:p>
            <a:pPr algn="just"/>
            <a:r>
              <a:rPr lang="en-US" sz="1150" dirty="0">
                <a:solidFill>
                  <a:srgbClr val="15213F"/>
                </a:solidFill>
                <a:latin typeface="Roboto Slab" pitchFamily="2" charset="0"/>
                <a:ea typeface="Roboto Slab" pitchFamily="2" charset="0"/>
                <a:cs typeface="Roboto Slab" pitchFamily="2" charset="0"/>
              </a:rPr>
              <a:t>When the sensor is placed in the toxic or combustible gases environment, this reducing gas (orange color) reacts with the adsorbed oxygen particles and breaks the chemical bond between oxygen and free electrons thus releasing the free electrons. As the free electrons are back to its initial position they can now conduct current, this conduction will be proportional the amount of free electrons available in SnO</a:t>
            </a:r>
            <a:r>
              <a:rPr lang="en-US" sz="1150" baseline="-25000" dirty="0">
                <a:solidFill>
                  <a:srgbClr val="15213F"/>
                </a:solidFill>
                <a:latin typeface="Roboto Slab" pitchFamily="2" charset="0"/>
                <a:ea typeface="Roboto Slab" pitchFamily="2" charset="0"/>
                <a:cs typeface="Roboto Slab" pitchFamily="2" charset="0"/>
              </a:rPr>
              <a:t>2</a:t>
            </a:r>
            <a:r>
              <a:rPr lang="en-US" sz="1150" dirty="0">
                <a:solidFill>
                  <a:srgbClr val="15213F"/>
                </a:solidFill>
                <a:latin typeface="Roboto Slab" pitchFamily="2" charset="0"/>
                <a:ea typeface="Roboto Slab" pitchFamily="2" charset="0"/>
                <a:cs typeface="Roboto Slab" pitchFamily="2" charset="0"/>
              </a:rPr>
              <a:t>, if the gas is highly toxic more free electrons will be available.</a:t>
            </a:r>
          </a:p>
        </p:txBody>
      </p:sp>
      <p:pic>
        <p:nvPicPr>
          <p:cNvPr id="7170" name="Picture 2" descr=" Gas Sensor Working Principle">
            <a:extLst>
              <a:ext uri="{FF2B5EF4-FFF2-40B4-BE49-F238E27FC236}">
                <a16:creationId xmlns:a16="http://schemas.microsoft.com/office/drawing/2014/main" id="{868718F8-BD07-3F58-919F-B5952D7E7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5870" y="1130967"/>
            <a:ext cx="3615580" cy="212529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B5BD95C1-D8EF-6F49-00C5-45171508A0B0}"/>
              </a:ext>
            </a:extLst>
          </p:cNvPr>
          <p:cNvSpPr/>
          <p:nvPr/>
        </p:nvSpPr>
        <p:spPr>
          <a:xfrm>
            <a:off x="5366808" y="3366713"/>
            <a:ext cx="3553704" cy="813402"/>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100" i="1" dirty="0">
                <a:solidFill>
                  <a:srgbClr val="15213F"/>
                </a:solidFill>
                <a:latin typeface="Roboto Slab" pitchFamily="2" charset="0"/>
                <a:ea typeface="Roboto Slab" pitchFamily="2" charset="0"/>
                <a:cs typeface="Roboto Slab" pitchFamily="2" charset="0"/>
              </a:rPr>
              <a:t>In the above illustration, the oxygen molecules (blue color) attracting the free electrons (black color) inside the SnO2 and preventing it from having free electrons to conduct current.</a:t>
            </a:r>
          </a:p>
        </p:txBody>
      </p:sp>
    </p:spTree>
    <p:extLst>
      <p:ext uri="{BB962C8B-B14F-4D97-AF65-F5344CB8AC3E}">
        <p14:creationId xmlns:p14="http://schemas.microsoft.com/office/powerpoint/2010/main" val="1038903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081D6-D3A6-B728-1A8C-1C0D209F172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2E56CA0-F296-6360-D8B9-354A03C0E4CE}"/>
              </a:ext>
            </a:extLst>
          </p:cNvPr>
          <p:cNvSpPr txBox="1">
            <a:spLocks noGrp="1"/>
          </p:cNvSpPr>
          <p:nvPr>
            <p:ph type="title"/>
          </p:nvPr>
        </p:nvSpPr>
        <p:spPr>
          <a:xfrm>
            <a:off x="323156" y="-442446"/>
            <a:ext cx="5322888" cy="1308020"/>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i="0" u="none" strike="noStrike" baseline="0" dirty="0">
                <a:solidFill>
                  <a:srgbClr val="0070C0"/>
                </a:solidFill>
                <a:latin typeface="Roboto Slab" pitchFamily="2" charset="0"/>
                <a:ea typeface="Roboto Slab" pitchFamily="2" charset="0"/>
                <a:cs typeface="Roboto Slab" pitchFamily="2" charset="0"/>
              </a:rPr>
              <a:t>Gas Sensors : Architecture</a:t>
            </a:r>
            <a:endParaRPr lang="en-IN" sz="2500" b="1" dirty="0">
              <a:solidFill>
                <a:srgbClr val="0070C0"/>
              </a:solidFill>
              <a:latin typeface="Roboto Slab" pitchFamily="2" charset="0"/>
              <a:ea typeface="Roboto Slab" pitchFamily="2" charset="0"/>
              <a:cs typeface="Roboto Slab" pitchFamily="2" charset="0"/>
            </a:endParaRPr>
          </a:p>
        </p:txBody>
      </p:sp>
      <p:sp>
        <p:nvSpPr>
          <p:cNvPr id="4" name="Rectangle: Rounded Corners 3">
            <a:extLst>
              <a:ext uri="{FF2B5EF4-FFF2-40B4-BE49-F238E27FC236}">
                <a16:creationId xmlns:a16="http://schemas.microsoft.com/office/drawing/2014/main" id="{A1937EE6-90CC-27E0-5CA9-43B6C785103B}"/>
              </a:ext>
            </a:extLst>
          </p:cNvPr>
          <p:cNvSpPr/>
          <p:nvPr/>
        </p:nvSpPr>
        <p:spPr>
          <a:xfrm>
            <a:off x="200171" y="975579"/>
            <a:ext cx="5568858" cy="2957029"/>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50" dirty="0">
                <a:solidFill>
                  <a:srgbClr val="15213F"/>
                </a:solidFill>
                <a:latin typeface="Roboto Slab" pitchFamily="2" charset="0"/>
                <a:ea typeface="Roboto Slab" pitchFamily="2" charset="0"/>
                <a:cs typeface="Roboto Slab" pitchFamily="2" charset="0"/>
              </a:rPr>
              <a:t>A basic gas sensor has 6 terminals in which 4 terminals (A, A, B, B) acts input or output and the remaining 2 terminals (H, H) are for heating the coil. Of these 4 terminals, 2 terminals from each side can be used as either input or output and vice versa. </a:t>
            </a:r>
          </a:p>
          <a:p>
            <a:r>
              <a:rPr lang="en-US" sz="1150" dirty="0">
                <a:solidFill>
                  <a:srgbClr val="15213F"/>
                </a:solidFill>
                <a:latin typeface="Roboto Slab" pitchFamily="2" charset="0"/>
                <a:ea typeface="Roboto Slab" pitchFamily="2" charset="0"/>
                <a:cs typeface="Roboto Slab" pitchFamily="2" charset="0"/>
              </a:rPr>
              <a:t>These sensors are normally available as modules (shown right), these modules consist of the gas sensor and a comparator IC. Now let’s see the pin description of the gas sensor module which we will generally use with an Arduino. The gas sensor module basically consists of 4 terminals:</a:t>
            </a:r>
          </a:p>
          <a:p>
            <a:endParaRPr lang="en-US" sz="1150" dirty="0">
              <a:solidFill>
                <a:srgbClr val="15213F"/>
              </a:solidFill>
              <a:latin typeface="Roboto Slab" pitchFamily="2" charset="0"/>
              <a:ea typeface="Roboto Slab" pitchFamily="2" charset="0"/>
              <a:cs typeface="Roboto Slab" pitchFamily="2" charset="0"/>
            </a:endParaRPr>
          </a:p>
          <a:p>
            <a:pPr marL="171450" indent="-171450">
              <a:buFont typeface="Wingdings" panose="05000000000000000000" pitchFamily="2" charset="2"/>
              <a:buChar char="Ø"/>
            </a:pPr>
            <a:r>
              <a:rPr lang="en-US" sz="1150" b="1" dirty="0">
                <a:solidFill>
                  <a:srgbClr val="15213F"/>
                </a:solidFill>
                <a:latin typeface="Roboto Slab" pitchFamily="2" charset="0"/>
                <a:ea typeface="Roboto Slab" pitchFamily="2" charset="0"/>
                <a:cs typeface="Roboto Slab" pitchFamily="2" charset="0"/>
              </a:rPr>
              <a:t>VCC : </a:t>
            </a:r>
            <a:r>
              <a:rPr lang="en-US" sz="1150" dirty="0">
                <a:solidFill>
                  <a:srgbClr val="15213F"/>
                </a:solidFill>
                <a:latin typeface="Roboto Slab" pitchFamily="2" charset="0"/>
                <a:ea typeface="Roboto Slab" pitchFamily="2" charset="0"/>
                <a:cs typeface="Roboto Slab" pitchFamily="2" charset="0"/>
              </a:rPr>
              <a:t>This terminal is used for connecting the positive supply voltage</a:t>
            </a:r>
          </a:p>
          <a:p>
            <a:pPr marL="171450" indent="-171450">
              <a:buFont typeface="Wingdings" panose="05000000000000000000" pitchFamily="2" charset="2"/>
              <a:buChar char="Ø"/>
            </a:pPr>
            <a:r>
              <a:rPr lang="en-US" sz="1150" b="1" dirty="0">
                <a:solidFill>
                  <a:srgbClr val="15213F"/>
                </a:solidFill>
                <a:latin typeface="Roboto Slab" pitchFamily="2" charset="0"/>
                <a:ea typeface="Roboto Slab" pitchFamily="2" charset="0"/>
                <a:cs typeface="Roboto Slab" pitchFamily="2" charset="0"/>
              </a:rPr>
              <a:t>GND :</a:t>
            </a:r>
            <a:r>
              <a:rPr lang="en-US" sz="1150" dirty="0">
                <a:solidFill>
                  <a:srgbClr val="15213F"/>
                </a:solidFill>
                <a:latin typeface="Roboto Slab" pitchFamily="2" charset="0"/>
                <a:ea typeface="Roboto Slab" pitchFamily="2" charset="0"/>
                <a:cs typeface="Roboto Slab" pitchFamily="2" charset="0"/>
              </a:rPr>
              <a:t> This terminal is used for connecting the ground or reference voltage </a:t>
            </a:r>
          </a:p>
          <a:p>
            <a:pPr marL="171450" indent="-171450">
              <a:buFont typeface="Wingdings" panose="05000000000000000000" pitchFamily="2" charset="2"/>
              <a:buChar char="Ø"/>
            </a:pPr>
            <a:r>
              <a:rPr lang="en-US" sz="1150" b="1" dirty="0">
                <a:solidFill>
                  <a:srgbClr val="15213F"/>
                </a:solidFill>
                <a:latin typeface="Roboto Slab" pitchFamily="2" charset="0"/>
                <a:ea typeface="Roboto Slab" pitchFamily="2" charset="0"/>
                <a:cs typeface="Roboto Slab" pitchFamily="2" charset="0"/>
              </a:rPr>
              <a:t>Digital Output </a:t>
            </a:r>
            <a:r>
              <a:rPr lang="en-US" sz="1150" dirty="0">
                <a:solidFill>
                  <a:srgbClr val="15213F"/>
                </a:solidFill>
                <a:latin typeface="Roboto Slab" pitchFamily="2" charset="0"/>
                <a:ea typeface="Roboto Slab" pitchFamily="2" charset="0"/>
                <a:cs typeface="Roboto Slab" pitchFamily="2" charset="0"/>
              </a:rPr>
              <a:t>: This pin gives an output either in logical high or logical low (0 or 1) that means it displays the presence of any toxic or combustible gases near the sensor.</a:t>
            </a:r>
          </a:p>
          <a:p>
            <a:pPr marL="171450" indent="-171450">
              <a:buFont typeface="Wingdings" panose="05000000000000000000" pitchFamily="2" charset="2"/>
              <a:buChar char="Ø"/>
            </a:pPr>
            <a:r>
              <a:rPr lang="en-US" sz="1150" b="1" dirty="0">
                <a:solidFill>
                  <a:srgbClr val="15213F"/>
                </a:solidFill>
                <a:latin typeface="Roboto Slab" pitchFamily="2" charset="0"/>
                <a:ea typeface="Roboto Slab" pitchFamily="2" charset="0"/>
                <a:cs typeface="Roboto Slab" pitchFamily="2" charset="0"/>
              </a:rPr>
              <a:t>Analog Output </a:t>
            </a:r>
            <a:r>
              <a:rPr lang="en-US" sz="1150" dirty="0">
                <a:solidFill>
                  <a:srgbClr val="15213F"/>
                </a:solidFill>
                <a:latin typeface="Roboto Slab" pitchFamily="2" charset="0"/>
                <a:ea typeface="Roboto Slab" pitchFamily="2" charset="0"/>
                <a:cs typeface="Roboto Slab" pitchFamily="2" charset="0"/>
              </a:rPr>
              <a:t>: This pin gives an output continuous in voltage which varies based on the concentration of gas that is applied to the gas sensor.</a:t>
            </a:r>
          </a:p>
        </p:txBody>
      </p:sp>
      <p:sp>
        <p:nvSpPr>
          <p:cNvPr id="2" name="Rectangle: Rounded Corners 1">
            <a:extLst>
              <a:ext uri="{FF2B5EF4-FFF2-40B4-BE49-F238E27FC236}">
                <a16:creationId xmlns:a16="http://schemas.microsoft.com/office/drawing/2014/main" id="{7F18676A-CA0E-0D21-2211-1DF05F2CA2DC}"/>
              </a:ext>
            </a:extLst>
          </p:cNvPr>
          <p:cNvSpPr/>
          <p:nvPr/>
        </p:nvSpPr>
        <p:spPr>
          <a:xfrm>
            <a:off x="6520004" y="4719285"/>
            <a:ext cx="1601151" cy="239075"/>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dirty="0">
                <a:solidFill>
                  <a:srgbClr val="15213F"/>
                </a:solidFill>
                <a:latin typeface="Roboto Slab" pitchFamily="2" charset="0"/>
                <a:ea typeface="Roboto Slab" pitchFamily="2" charset="0"/>
                <a:cs typeface="Roboto Slab" pitchFamily="2" charset="0"/>
              </a:rPr>
              <a:t>MQ 4 Module Pinout</a:t>
            </a:r>
          </a:p>
        </p:txBody>
      </p:sp>
      <p:pic>
        <p:nvPicPr>
          <p:cNvPr id="10242" name="Picture 2" descr=" Gas Sensor Pinout">
            <a:extLst>
              <a:ext uri="{FF2B5EF4-FFF2-40B4-BE49-F238E27FC236}">
                <a16:creationId xmlns:a16="http://schemas.microsoft.com/office/drawing/2014/main" id="{8AE70F82-F8C1-A55B-5E8C-297A32C80B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087" b="8422"/>
          <a:stretch/>
        </p:blipFill>
        <p:spPr bwMode="auto">
          <a:xfrm>
            <a:off x="6005973" y="3098946"/>
            <a:ext cx="2629214" cy="151606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 Gas Sensor Pinout">
            <a:extLst>
              <a:ext uri="{FF2B5EF4-FFF2-40B4-BE49-F238E27FC236}">
                <a16:creationId xmlns:a16="http://schemas.microsoft.com/office/drawing/2014/main" id="{D744AC06-526C-BE34-C96E-8BAE0F0D51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323" b="5470"/>
          <a:stretch/>
        </p:blipFill>
        <p:spPr bwMode="auto">
          <a:xfrm>
            <a:off x="6106466" y="497713"/>
            <a:ext cx="1214114" cy="22523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3940617C-8CEC-92A9-EB7F-535FF4D6E477}"/>
              </a:ext>
            </a:extLst>
          </p:cNvPr>
          <p:cNvSpPr/>
          <p:nvPr/>
        </p:nvSpPr>
        <p:spPr>
          <a:xfrm>
            <a:off x="7435550" y="1504355"/>
            <a:ext cx="1601151" cy="239075"/>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dirty="0">
                <a:solidFill>
                  <a:srgbClr val="15213F"/>
                </a:solidFill>
                <a:latin typeface="Roboto Slab" pitchFamily="2" charset="0"/>
                <a:ea typeface="Roboto Slab" pitchFamily="2" charset="0"/>
                <a:cs typeface="Roboto Slab" pitchFamily="2" charset="0"/>
              </a:rPr>
              <a:t>MQ 4 Sensor Pinout</a:t>
            </a:r>
          </a:p>
        </p:txBody>
      </p:sp>
    </p:spTree>
    <p:extLst>
      <p:ext uri="{BB962C8B-B14F-4D97-AF65-F5344CB8AC3E}">
        <p14:creationId xmlns:p14="http://schemas.microsoft.com/office/powerpoint/2010/main" val="3332853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0A11C-6F1C-4692-3039-002305E77A8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C7E092A-592B-569F-6A5A-7BF592F7EEA2}"/>
              </a:ext>
            </a:extLst>
          </p:cNvPr>
          <p:cNvSpPr txBox="1">
            <a:spLocks noGrp="1"/>
          </p:cNvSpPr>
          <p:nvPr>
            <p:ph type="title"/>
          </p:nvPr>
        </p:nvSpPr>
        <p:spPr>
          <a:xfrm>
            <a:off x="1815590" y="-691514"/>
            <a:ext cx="5322888" cy="1308020"/>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i="0" u="none" strike="noStrike" baseline="0" dirty="0">
                <a:solidFill>
                  <a:srgbClr val="0070C0"/>
                </a:solidFill>
                <a:latin typeface="Roboto Slab" pitchFamily="2" charset="0"/>
                <a:ea typeface="Roboto Slab" pitchFamily="2" charset="0"/>
                <a:cs typeface="Roboto Slab" pitchFamily="2" charset="0"/>
              </a:rPr>
              <a:t>Gas Sensors : Circuit Diagram</a:t>
            </a:r>
            <a:endParaRPr lang="en-IN" sz="2500" b="1" dirty="0">
              <a:solidFill>
                <a:srgbClr val="0070C0"/>
              </a:solidFill>
              <a:latin typeface="Roboto Slab" pitchFamily="2" charset="0"/>
              <a:ea typeface="Roboto Slab" pitchFamily="2" charset="0"/>
              <a:cs typeface="Roboto Slab" pitchFamily="2" charset="0"/>
            </a:endParaRPr>
          </a:p>
        </p:txBody>
      </p:sp>
      <p:pic>
        <p:nvPicPr>
          <p:cNvPr id="9218" name="Picture 2" descr=" Gas Sensor Module Circuit Diagram">
            <a:extLst>
              <a:ext uri="{FF2B5EF4-FFF2-40B4-BE49-F238E27FC236}">
                <a16:creationId xmlns:a16="http://schemas.microsoft.com/office/drawing/2014/main" id="{3327C161-6E0A-E122-7C38-DC90E381A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168" y="560547"/>
            <a:ext cx="4759663" cy="23718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A1FC6A0F-6929-D97C-3BE3-6902E7A899CF}"/>
              </a:ext>
            </a:extLst>
          </p:cNvPr>
          <p:cNvSpPr/>
          <p:nvPr/>
        </p:nvSpPr>
        <p:spPr>
          <a:xfrm>
            <a:off x="416344" y="2983303"/>
            <a:ext cx="8445774" cy="1856829"/>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50" dirty="0">
                <a:solidFill>
                  <a:srgbClr val="15213F"/>
                </a:solidFill>
                <a:latin typeface="Roboto Slab" pitchFamily="2" charset="0"/>
                <a:ea typeface="Roboto Slab" pitchFamily="2" charset="0"/>
                <a:cs typeface="Roboto Slab" pitchFamily="2" charset="0"/>
              </a:rPr>
              <a:t>Here, A and B are the input and output terminals (these are reversible - means any of the paired terminals can be used as input or output) and H is the Heater coil terminal. The purpose of the variable resistor is to adjust the output voltage and to maintain high sensitivity.</a:t>
            </a:r>
          </a:p>
          <a:p>
            <a:r>
              <a:rPr lang="en-US" sz="1150" dirty="0">
                <a:solidFill>
                  <a:srgbClr val="15213F"/>
                </a:solidFill>
                <a:latin typeface="Roboto Slab" pitchFamily="2" charset="0"/>
                <a:ea typeface="Roboto Slab" pitchFamily="2" charset="0"/>
                <a:cs typeface="Roboto Slab" pitchFamily="2" charset="0"/>
              </a:rPr>
              <a:t>If no input voltage is applied to the heater coil, then the output current will be very less. When sufficient voltage is applied to the input terminal and heater coil, the sensing layer wakes up and is ready to sense any combustible gases nearby it. Initially let’s assume that there is no toxic gas near the sensor, so the resistance of the layer doesn’t change and the output current and voltage are also unchanged and are negligible. Now let’s assume that there is some toxic gas nearby. As the heater coil is pre-heated it is now easy to detect any combustible gases. When the sensing layer interacts with the gases, the resistance of the material varies and the current flowing through the circuit also varies. This change in variation can be then observed at the load resistance. </a:t>
            </a:r>
          </a:p>
        </p:txBody>
      </p:sp>
    </p:spTree>
    <p:extLst>
      <p:ext uri="{BB962C8B-B14F-4D97-AF65-F5344CB8AC3E}">
        <p14:creationId xmlns:p14="http://schemas.microsoft.com/office/powerpoint/2010/main" val="4059941202"/>
      </p:ext>
    </p:extLst>
  </p:cSld>
  <p:clrMapOvr>
    <a:masterClrMapping/>
  </p:clrMapOvr>
</p:sld>
</file>

<file path=ppt/theme/theme1.xml><?xml version="1.0" encoding="utf-8"?>
<a:theme xmlns:a="http://schemas.openxmlformats.org/drawingml/2006/main" name="August Daily Slides by Slidesgo">
  <a:themeElements>
    <a:clrScheme name="Simple Light">
      <a:dk1>
        <a:srgbClr val="000000"/>
      </a:dk1>
      <a:lt1>
        <a:srgbClr val="FFFFFF"/>
      </a:lt1>
      <a:dk2>
        <a:srgbClr val="D1DFF3"/>
      </a:dk2>
      <a:lt2>
        <a:srgbClr val="3E628D"/>
      </a:lt2>
      <a:accent1>
        <a:srgbClr val="59C3EA"/>
      </a:accent1>
      <a:accent2>
        <a:srgbClr val="7DA2D9"/>
      </a:accent2>
      <a:accent3>
        <a:srgbClr val="4684CE"/>
      </a:accent3>
      <a:accent4>
        <a:srgbClr val="6682A3"/>
      </a:accent4>
      <a:accent5>
        <a:srgbClr val="CDD9E1"/>
      </a:accent5>
      <a:accent6>
        <a:srgbClr val="E9EFF6"/>
      </a:accent6>
      <a:hlink>
        <a:srgbClr val="404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1893</Words>
  <Application>Microsoft Office PowerPoint</Application>
  <PresentationFormat>On-screen Show (16:9)</PresentationFormat>
  <Paragraphs>119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Fredoka One</vt:lpstr>
      <vt:lpstr>Times New Roman</vt:lpstr>
      <vt:lpstr>Wingdings</vt:lpstr>
      <vt:lpstr>Roboto Slab</vt:lpstr>
      <vt:lpstr>Arial</vt:lpstr>
      <vt:lpstr>Open Sans</vt:lpstr>
      <vt:lpstr>August Daily Slides by Slidesgo</vt:lpstr>
      <vt:lpstr>PowerPoint Presentation</vt:lpstr>
      <vt:lpstr>  Introduction to Field of Application: Aerospace</vt:lpstr>
      <vt:lpstr>  Gas Sensors for Aerospace Applications </vt:lpstr>
      <vt:lpstr>  Gas Sensors : Introduction</vt:lpstr>
      <vt:lpstr>  Gas Sensors : Construction</vt:lpstr>
      <vt:lpstr>  Gas Sensors : Construction</vt:lpstr>
      <vt:lpstr>  Gas Sensors : Working Principle</vt:lpstr>
      <vt:lpstr>  Gas Sensors : Architecture</vt:lpstr>
      <vt:lpstr>  Gas Sensors : Circuit Diagram</vt:lpstr>
      <vt:lpstr>  Benefits of Using Gas Sensors For Aerospace Applications </vt:lpstr>
      <vt:lpstr>  Limitations of Using Gas Sensors For Aerospace Applications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August daily slides</dc:title>
  <dc:creator>Ankur Das</dc:creator>
  <cp:lastModifiedBy>Ankur Das</cp:lastModifiedBy>
  <cp:revision>3</cp:revision>
  <dcterms:modified xsi:type="dcterms:W3CDTF">2024-02-12T08:14:48Z</dcterms:modified>
</cp:coreProperties>
</file>