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68" r:id="rId2"/>
    <p:sldId id="274" r:id="rId3"/>
    <p:sldId id="276" r:id="rId4"/>
    <p:sldId id="287" r:id="rId5"/>
    <p:sldId id="288" r:id="rId6"/>
    <p:sldId id="295" r:id="rId7"/>
    <p:sldId id="282" r:id="rId8"/>
    <p:sldId id="283" r:id="rId9"/>
    <p:sldId id="289" r:id="rId10"/>
    <p:sldId id="290" r:id="rId11"/>
    <p:sldId id="291" r:id="rId12"/>
    <p:sldId id="296" r:id="rId13"/>
    <p:sldId id="292" r:id="rId14"/>
    <p:sldId id="293" r:id="rId15"/>
    <p:sldId id="294" r:id="rId16"/>
    <p:sldId id="284" r:id="rId17"/>
  </p:sldIdLst>
  <p:sldSz cx="9144000" cy="5143500" type="screen16x9"/>
  <p:notesSz cx="6858000" cy="9144000"/>
  <p:embeddedFontLst>
    <p:embeddedFont>
      <p:font typeface="Cambria Math" panose="02040503050406030204" pitchFamily="18" charset="0"/>
      <p:regular r:id="rId19"/>
    </p:embeddedFont>
    <p:embeddedFont>
      <p:font typeface="Fredoka One" panose="02000000000000000000" pitchFamily="2" charset="0"/>
      <p:regular r:id="rId20"/>
    </p:embeddedFont>
    <p:embeddedFont>
      <p:font typeface="Open Sans" panose="020B0606030504020204" pitchFamily="34" charset="0"/>
      <p:regular r:id="rId21"/>
      <p:bold r:id="rId22"/>
      <p:italic r:id="rId23"/>
      <p:boldItalic r:id="rId24"/>
    </p:embeddedFont>
    <p:embeddedFont>
      <p:font typeface="Roboto Slab"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D7C9C-C655-4A40-8058-C5C261DBE5B0}" v="3566" dt="2024-03-13T17:03:39.527"/>
  </p1510:revLst>
</p1510:revInfo>
</file>

<file path=ppt/tableStyles.xml><?xml version="1.0" encoding="utf-8"?>
<a:tblStyleLst xmlns:a="http://schemas.openxmlformats.org/drawingml/2006/main" def="{C2682FFE-376A-4131-8B1B-A335FFAB0E6F}">
  <a:tblStyle styleId="{C2682FFE-376A-4131-8B1B-A335FFAB0E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464" autoAdjust="0"/>
  </p:normalViewPr>
  <p:slideViewPr>
    <p:cSldViewPr snapToGrid="0">
      <p:cViewPr varScale="1">
        <p:scale>
          <a:sx n="89" d="100"/>
          <a:sy n="89"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r Das" userId="3002a4a4e49f1d63" providerId="LiveId" clId="{15A86F4D-1446-4DC1-A914-5308B5F8CE2A}"/>
    <pc:docChg chg="undo custSel addSld delSld modSld sldOrd">
      <pc:chgData name="Ankur Das" userId="3002a4a4e49f1d63" providerId="LiveId" clId="{15A86F4D-1446-4DC1-A914-5308B5F8CE2A}" dt="2024-02-12T08:14:37.498" v="2189" actId="1076"/>
      <pc:docMkLst>
        <pc:docMk/>
      </pc:docMkLst>
      <pc:sldChg chg="modSp del mod">
        <pc:chgData name="Ankur Das" userId="3002a4a4e49f1d63" providerId="LiveId" clId="{15A86F4D-1446-4DC1-A914-5308B5F8CE2A}" dt="2024-02-11T19:00:26.592" v="1602" actId="47"/>
        <pc:sldMkLst>
          <pc:docMk/>
          <pc:sldMk cId="0" sldId="256"/>
        </pc:sldMkLst>
        <pc:spChg chg="mod">
          <ac:chgData name="Ankur Das" userId="3002a4a4e49f1d63" providerId="LiveId" clId="{15A86F4D-1446-4DC1-A914-5308B5F8CE2A}" dt="2024-02-11T17:17:17.794" v="36" actId="21"/>
          <ac:spMkLst>
            <pc:docMk/>
            <pc:sldMk cId="0" sldId="256"/>
            <ac:spMk id="1789" creationId="{00000000-0000-0000-0000-000000000000}"/>
          </ac:spMkLst>
        </pc:spChg>
      </pc:sldChg>
      <pc:sldChg chg="del">
        <pc:chgData name="Ankur Das" userId="3002a4a4e49f1d63" providerId="LiveId" clId="{15A86F4D-1446-4DC1-A914-5308B5F8CE2A}" dt="2024-02-11T19:00:27.973" v="1603" actId="47"/>
        <pc:sldMkLst>
          <pc:docMk/>
          <pc:sldMk cId="0" sldId="257"/>
        </pc:sldMkLst>
      </pc:sldChg>
      <pc:sldChg chg="add del">
        <pc:chgData name="Ankur Das" userId="3002a4a4e49f1d63" providerId="LiveId" clId="{15A86F4D-1446-4DC1-A914-5308B5F8CE2A}" dt="2024-02-11T18:26:20.883" v="1152" actId="47"/>
        <pc:sldMkLst>
          <pc:docMk/>
          <pc:sldMk cId="950475778" sldId="258"/>
        </pc:sldMkLst>
      </pc:sldChg>
      <pc:sldChg chg="del">
        <pc:chgData name="Ankur Das" userId="3002a4a4e49f1d63" providerId="LiveId" clId="{15A86F4D-1446-4DC1-A914-5308B5F8CE2A}" dt="2024-02-11T19:00:28.943" v="1604" actId="47"/>
        <pc:sldMkLst>
          <pc:docMk/>
          <pc:sldMk cId="0" sldId="259"/>
        </pc:sldMkLst>
      </pc:sldChg>
      <pc:sldChg chg="add del">
        <pc:chgData name="Ankur Das" userId="3002a4a4e49f1d63" providerId="LiveId" clId="{15A86F4D-1446-4DC1-A914-5308B5F8CE2A}" dt="2024-02-11T19:00:50.453" v="1609" actId="47"/>
        <pc:sldMkLst>
          <pc:docMk/>
          <pc:sldMk cId="1304565689" sldId="260"/>
        </pc:sldMkLst>
      </pc:sldChg>
      <pc:sldChg chg="add del">
        <pc:chgData name="Ankur Das" userId="3002a4a4e49f1d63" providerId="LiveId" clId="{15A86F4D-1446-4DC1-A914-5308B5F8CE2A}" dt="2024-02-11T19:00:51.943" v="1610" actId="47"/>
        <pc:sldMkLst>
          <pc:docMk/>
          <pc:sldMk cId="3573334490" sldId="261"/>
        </pc:sldMkLst>
      </pc:sldChg>
      <pc:sldChg chg="add del">
        <pc:chgData name="Ankur Das" userId="3002a4a4e49f1d63" providerId="LiveId" clId="{15A86F4D-1446-4DC1-A914-5308B5F8CE2A}" dt="2024-02-11T19:00:52.853" v="1611" actId="47"/>
        <pc:sldMkLst>
          <pc:docMk/>
          <pc:sldMk cId="2873856796" sldId="262"/>
        </pc:sldMkLst>
      </pc:sldChg>
      <pc:sldChg chg="modSp del mod">
        <pc:chgData name="Ankur Das" userId="3002a4a4e49f1d63" providerId="LiveId" clId="{15A86F4D-1446-4DC1-A914-5308B5F8CE2A}" dt="2024-02-11T19:00:57.110" v="1613" actId="47"/>
        <pc:sldMkLst>
          <pc:docMk/>
          <pc:sldMk cId="0" sldId="263"/>
        </pc:sldMkLst>
        <pc:grpChg chg="mod">
          <ac:chgData name="Ankur Das" userId="3002a4a4e49f1d63" providerId="LiveId" clId="{15A86F4D-1446-4DC1-A914-5308B5F8CE2A}" dt="2024-02-11T17:52:58.842" v="605" actId="1076"/>
          <ac:grpSpMkLst>
            <pc:docMk/>
            <pc:sldMk cId="0" sldId="263"/>
            <ac:grpSpMk id="1917" creationId="{00000000-0000-0000-0000-000000000000}"/>
          </ac:grpSpMkLst>
        </pc:grpChg>
      </pc:sldChg>
      <pc:sldChg chg="add del">
        <pc:chgData name="Ankur Das" userId="3002a4a4e49f1d63" providerId="LiveId" clId="{15A86F4D-1446-4DC1-A914-5308B5F8CE2A}" dt="2024-02-11T19:12:39.766" v="1768" actId="47"/>
        <pc:sldMkLst>
          <pc:docMk/>
          <pc:sldMk cId="997776450" sldId="264"/>
        </pc:sldMkLst>
      </pc:sldChg>
      <pc:sldChg chg="modSp del mod">
        <pc:chgData name="Ankur Das" userId="3002a4a4e49f1d63" providerId="LiveId" clId="{15A86F4D-1446-4DC1-A914-5308B5F8CE2A}" dt="2024-02-11T19:12:40.606" v="1770" actId="47"/>
        <pc:sldMkLst>
          <pc:docMk/>
          <pc:sldMk cId="0" sldId="265"/>
        </pc:sldMkLst>
        <pc:graphicFrameChg chg="mod">
          <ac:chgData name="Ankur Das" userId="3002a4a4e49f1d63" providerId="LiveId" clId="{15A86F4D-1446-4DC1-A914-5308B5F8CE2A}" dt="2024-02-11T17:13:01.389" v="7" actId="1076"/>
          <ac:graphicFrameMkLst>
            <pc:docMk/>
            <pc:sldMk cId="0" sldId="265"/>
            <ac:graphicFrameMk id="1972" creationId="{00000000-0000-0000-0000-000000000000}"/>
          </ac:graphicFrameMkLst>
        </pc:graphicFrameChg>
      </pc:sldChg>
      <pc:sldChg chg="del ord">
        <pc:chgData name="Ankur Das" userId="3002a4a4e49f1d63" providerId="LiveId" clId="{15A86F4D-1446-4DC1-A914-5308B5F8CE2A}" dt="2024-02-11T18:26:01.831" v="1151" actId="47"/>
        <pc:sldMkLst>
          <pc:docMk/>
          <pc:sldMk cId="0" sldId="266"/>
        </pc:sldMkLst>
      </pc:sldChg>
      <pc:sldChg chg="addSp delSp modSp new del mod ord">
        <pc:chgData name="Ankur Das" userId="3002a4a4e49f1d63" providerId="LiveId" clId="{15A86F4D-1446-4DC1-A914-5308B5F8CE2A}" dt="2024-02-11T17:35:06.348" v="432" actId="47"/>
        <pc:sldMkLst>
          <pc:docMk/>
          <pc:sldMk cId="309599512" sldId="267"/>
        </pc:sldMkLst>
        <pc:spChg chg="add del mod">
          <ac:chgData name="Ankur Das" userId="3002a4a4e49f1d63" providerId="LiveId" clId="{15A86F4D-1446-4DC1-A914-5308B5F8CE2A}" dt="2024-02-11T17:17:14.062" v="25"/>
          <ac:spMkLst>
            <pc:docMk/>
            <pc:sldMk cId="309599512" sldId="267"/>
            <ac:spMk id="2" creationId="{01306702-B2D2-1E8D-8C28-63E8582ACA6E}"/>
          </ac:spMkLst>
        </pc:spChg>
        <pc:spChg chg="add del mod">
          <ac:chgData name="Ankur Das" userId="3002a4a4e49f1d63" providerId="LiveId" clId="{15A86F4D-1446-4DC1-A914-5308B5F8CE2A}" dt="2024-02-11T17:25:37.560" v="164" actId="21"/>
          <ac:spMkLst>
            <pc:docMk/>
            <pc:sldMk cId="309599512" sldId="267"/>
            <ac:spMk id="3" creationId="{F7E3CBC9-D9F4-EF90-E787-99983DADE43C}"/>
          </ac:spMkLst>
        </pc:spChg>
        <pc:spChg chg="add del mod">
          <ac:chgData name="Ankur Das" userId="3002a4a4e49f1d63" providerId="LiveId" clId="{15A86F4D-1446-4DC1-A914-5308B5F8CE2A}" dt="2024-02-11T17:25:43.481" v="166" actId="21"/>
          <ac:spMkLst>
            <pc:docMk/>
            <pc:sldMk cId="309599512" sldId="267"/>
            <ac:spMk id="4" creationId="{697572DB-DDB3-29FF-A45C-37F9D7C0EA99}"/>
          </ac:spMkLst>
        </pc:spChg>
        <pc:spChg chg="add del mod">
          <ac:chgData name="Ankur Das" userId="3002a4a4e49f1d63" providerId="LiveId" clId="{15A86F4D-1446-4DC1-A914-5308B5F8CE2A}" dt="2024-02-11T17:25:37.560" v="164" actId="21"/>
          <ac:spMkLst>
            <pc:docMk/>
            <pc:sldMk cId="309599512" sldId="267"/>
            <ac:spMk id="5" creationId="{6E5B6991-7B85-CEA2-EE15-F736251FEF53}"/>
          </ac:spMkLst>
        </pc:spChg>
        <pc:spChg chg="add del mod">
          <ac:chgData name="Ankur Das" userId="3002a4a4e49f1d63" providerId="LiveId" clId="{15A86F4D-1446-4DC1-A914-5308B5F8CE2A}" dt="2024-02-11T17:25:37.560" v="164" actId="21"/>
          <ac:spMkLst>
            <pc:docMk/>
            <pc:sldMk cId="309599512" sldId="267"/>
            <ac:spMk id="6" creationId="{384E2889-F79E-E2E1-5BD0-8763BE28D905}"/>
          </ac:spMkLst>
        </pc:spChg>
        <pc:spChg chg="add del mod">
          <ac:chgData name="Ankur Das" userId="3002a4a4e49f1d63" providerId="LiveId" clId="{15A86F4D-1446-4DC1-A914-5308B5F8CE2A}" dt="2024-02-11T17:35:03.256" v="431" actId="21"/>
          <ac:spMkLst>
            <pc:docMk/>
            <pc:sldMk cId="309599512" sldId="267"/>
            <ac:spMk id="7" creationId="{6ED4F95E-502A-C3DB-5CDC-E81B425B73E9}"/>
          </ac:spMkLst>
        </pc:spChg>
      </pc:sldChg>
      <pc:sldChg chg="addSp modSp new mod ord">
        <pc:chgData name="Ankur Das" userId="3002a4a4e49f1d63" providerId="LiveId" clId="{15A86F4D-1446-4DC1-A914-5308B5F8CE2A}" dt="2024-02-12T08:12:54.004" v="2182" actId="1076"/>
        <pc:sldMkLst>
          <pc:docMk/>
          <pc:sldMk cId="30662163" sldId="268"/>
        </pc:sldMkLst>
        <pc:spChg chg="add mod">
          <ac:chgData name="Ankur Das" userId="3002a4a4e49f1d63" providerId="LiveId" clId="{15A86F4D-1446-4DC1-A914-5308B5F8CE2A}" dt="2024-02-12T08:12:34.581" v="2176" actId="20577"/>
          <ac:spMkLst>
            <pc:docMk/>
            <pc:sldMk cId="30662163" sldId="268"/>
            <ac:spMk id="2" creationId="{FE36E9A6-AC5B-7460-4DA5-173C78A4B1AC}"/>
          </ac:spMkLst>
        </pc:spChg>
        <pc:spChg chg="add mod">
          <ac:chgData name="Ankur Das" userId="3002a4a4e49f1d63" providerId="LiveId" clId="{15A86F4D-1446-4DC1-A914-5308B5F8CE2A}" dt="2024-02-11T19:16:53.671" v="1886" actId="113"/>
          <ac:spMkLst>
            <pc:docMk/>
            <pc:sldMk cId="30662163" sldId="268"/>
            <ac:spMk id="3" creationId="{F7E3CBC9-D9F4-EF90-E787-99983DADE43C}"/>
          </ac:spMkLst>
        </pc:spChg>
        <pc:spChg chg="add mod">
          <ac:chgData name="Ankur Das" userId="3002a4a4e49f1d63" providerId="LiveId" clId="{15A86F4D-1446-4DC1-A914-5308B5F8CE2A}" dt="2024-02-11T17:31:32.805" v="332" actId="1076"/>
          <ac:spMkLst>
            <pc:docMk/>
            <pc:sldMk cId="30662163" sldId="268"/>
            <ac:spMk id="4" creationId="{697572DB-DDB3-29FF-A45C-37F9D7C0EA99}"/>
          </ac:spMkLst>
        </pc:spChg>
        <pc:spChg chg="add mod">
          <ac:chgData name="Ankur Das" userId="3002a4a4e49f1d63" providerId="LiveId" clId="{15A86F4D-1446-4DC1-A914-5308B5F8CE2A}" dt="2024-02-11T17:31:36.794" v="333" actId="1076"/>
          <ac:spMkLst>
            <pc:docMk/>
            <pc:sldMk cId="30662163" sldId="268"/>
            <ac:spMk id="5" creationId="{6E5B6991-7B85-CEA2-EE15-F736251FEF53}"/>
          </ac:spMkLst>
        </pc:spChg>
        <pc:spChg chg="add mod">
          <ac:chgData name="Ankur Das" userId="3002a4a4e49f1d63" providerId="LiveId" clId="{15A86F4D-1446-4DC1-A914-5308B5F8CE2A}" dt="2024-02-11T19:16:49.344" v="1885" actId="113"/>
          <ac:spMkLst>
            <pc:docMk/>
            <pc:sldMk cId="30662163" sldId="268"/>
            <ac:spMk id="6" creationId="{384E2889-F79E-E2E1-5BD0-8763BE28D905}"/>
          </ac:spMkLst>
        </pc:spChg>
        <pc:spChg chg="add mod">
          <ac:chgData name="Ankur Das" userId="3002a4a4e49f1d63" providerId="LiveId" clId="{15A86F4D-1446-4DC1-A914-5308B5F8CE2A}" dt="2024-02-12T08:12:54.004" v="2182" actId="1076"/>
          <ac:spMkLst>
            <pc:docMk/>
            <pc:sldMk cId="30662163" sldId="268"/>
            <ac:spMk id="7" creationId="{7FBE6806-9C92-B540-234B-AA339D049DC6}"/>
          </ac:spMkLst>
        </pc:spChg>
      </pc:sldChg>
      <pc:sldChg chg="add del ord">
        <pc:chgData name="Ankur Das" userId="3002a4a4e49f1d63" providerId="LiveId" clId="{15A86F4D-1446-4DC1-A914-5308B5F8CE2A}" dt="2024-02-11T17:46:22.618" v="502" actId="47"/>
        <pc:sldMkLst>
          <pc:docMk/>
          <pc:sldMk cId="3615904440" sldId="269"/>
        </pc:sldMkLst>
      </pc:sldChg>
      <pc:sldChg chg="delSp add del mod delAnim">
        <pc:chgData name="Ankur Das" userId="3002a4a4e49f1d63" providerId="LiveId" clId="{15A86F4D-1446-4DC1-A914-5308B5F8CE2A}" dt="2024-02-11T19:00:47.270" v="1608" actId="47"/>
        <pc:sldMkLst>
          <pc:docMk/>
          <pc:sldMk cId="3152234754" sldId="270"/>
        </pc:sldMkLst>
        <pc:picChg chg="del">
          <ac:chgData name="Ankur Das" userId="3002a4a4e49f1d63" providerId="LiveId" clId="{15A86F4D-1446-4DC1-A914-5308B5F8CE2A}" dt="2024-02-11T19:00:45.204" v="1607" actId="478"/>
          <ac:picMkLst>
            <pc:docMk/>
            <pc:sldMk cId="3152234754" sldId="270"/>
            <ac:picMk id="6" creationId="{6207B78E-BC6D-2687-C4B1-43A93E31EB51}"/>
          </ac:picMkLst>
        </pc:picChg>
      </pc:sldChg>
      <pc:sldChg chg="add del">
        <pc:chgData name="Ankur Das" userId="3002a4a4e49f1d63" providerId="LiveId" clId="{15A86F4D-1446-4DC1-A914-5308B5F8CE2A}" dt="2024-02-11T19:00:54.275" v="1612" actId="47"/>
        <pc:sldMkLst>
          <pc:docMk/>
          <pc:sldMk cId="906999046" sldId="271"/>
        </pc:sldMkLst>
      </pc:sldChg>
      <pc:sldChg chg="add del">
        <pc:chgData name="Ankur Das" userId="3002a4a4e49f1d63" providerId="LiveId" clId="{15A86F4D-1446-4DC1-A914-5308B5F8CE2A}" dt="2024-02-11T19:12:40.466" v="1769" actId="47"/>
        <pc:sldMkLst>
          <pc:docMk/>
          <pc:sldMk cId="3806338581" sldId="272"/>
        </pc:sldMkLst>
      </pc:sldChg>
      <pc:sldChg chg="add del">
        <pc:chgData name="Ankur Das" userId="3002a4a4e49f1d63" providerId="LiveId" clId="{15A86F4D-1446-4DC1-A914-5308B5F8CE2A}" dt="2024-02-11T19:12:41.358" v="1771" actId="47"/>
        <pc:sldMkLst>
          <pc:docMk/>
          <pc:sldMk cId="1645963466" sldId="273"/>
        </pc:sldMkLst>
      </pc:sldChg>
      <pc:sldChg chg="addSp delSp modSp new mod ord">
        <pc:chgData name="Ankur Das" userId="3002a4a4e49f1d63" providerId="LiveId" clId="{15A86F4D-1446-4DC1-A914-5308B5F8CE2A}" dt="2024-02-11T18:08:00.654" v="882" actId="20577"/>
        <pc:sldMkLst>
          <pc:docMk/>
          <pc:sldMk cId="1813907514" sldId="274"/>
        </pc:sldMkLst>
        <pc:spChg chg="del">
          <ac:chgData name="Ankur Das" userId="3002a4a4e49f1d63" providerId="LiveId" clId="{15A86F4D-1446-4DC1-A914-5308B5F8CE2A}" dt="2024-02-11T17:35:09.329" v="433"/>
          <ac:spMkLst>
            <pc:docMk/>
            <pc:sldMk cId="1813907514" sldId="274"/>
            <ac:spMk id="2" creationId="{CE3F14A3-3CF0-92E6-89C3-A7738CBFF8C0}"/>
          </ac:spMkLst>
        </pc:spChg>
        <pc:spChg chg="add del mod">
          <ac:chgData name="Ankur Das" userId="3002a4a4e49f1d63" providerId="LiveId" clId="{15A86F4D-1446-4DC1-A914-5308B5F8CE2A}" dt="2024-02-11T17:36:38.596" v="452"/>
          <ac:spMkLst>
            <pc:docMk/>
            <pc:sldMk cId="1813907514" sldId="274"/>
            <ac:spMk id="3" creationId="{E8A61AA5-3F1D-B9B9-3976-04EB9AAE98C5}"/>
          </ac:spMkLst>
        </pc:spChg>
        <pc:spChg chg="add mod">
          <ac:chgData name="Ankur Das" userId="3002a4a4e49f1d63" providerId="LiveId" clId="{15A86F4D-1446-4DC1-A914-5308B5F8CE2A}" dt="2024-02-11T18:08:00.654" v="882" actId="20577"/>
          <ac:spMkLst>
            <pc:docMk/>
            <pc:sldMk cId="1813907514" sldId="274"/>
            <ac:spMk id="4" creationId="{9667FBBE-5F73-8BE4-0022-3F5570056435}"/>
          </ac:spMkLst>
        </pc:spChg>
        <pc:spChg chg="add del mod">
          <ac:chgData name="Ankur Das" userId="3002a4a4e49f1d63" providerId="LiveId" clId="{15A86F4D-1446-4DC1-A914-5308B5F8CE2A}" dt="2024-02-11T17:45:00.323" v="496" actId="478"/>
          <ac:spMkLst>
            <pc:docMk/>
            <pc:sldMk cId="1813907514" sldId="274"/>
            <ac:spMk id="5" creationId="{754D4D19-EB36-2AF0-1B7C-7C79D541F691}"/>
          </ac:spMkLst>
        </pc:spChg>
        <pc:spChg chg="add mod">
          <ac:chgData name="Ankur Das" userId="3002a4a4e49f1d63" providerId="LiveId" clId="{15A86F4D-1446-4DC1-A914-5308B5F8CE2A}" dt="2024-02-11T17:45:19.390" v="501" actId="1076"/>
          <ac:spMkLst>
            <pc:docMk/>
            <pc:sldMk cId="1813907514" sldId="274"/>
            <ac:spMk id="7" creationId="{6ED4F95E-502A-C3DB-5CDC-E81B425B73E9}"/>
          </ac:spMkLst>
        </pc:spChg>
        <pc:picChg chg="add mod">
          <ac:chgData name="Ankur Das" userId="3002a4a4e49f1d63" providerId="LiveId" clId="{15A86F4D-1446-4DC1-A914-5308B5F8CE2A}" dt="2024-02-11T17:44:09.142" v="489" actId="14100"/>
          <ac:picMkLst>
            <pc:docMk/>
            <pc:sldMk cId="1813907514" sldId="274"/>
            <ac:picMk id="1026" creationId="{1006ACE7-3828-C575-58F6-75D7953DE35A}"/>
          </ac:picMkLst>
        </pc:picChg>
      </pc:sldChg>
      <pc:sldChg chg="addSp delSp modSp add mod">
        <pc:chgData name="Ankur Das" userId="3002a4a4e49f1d63" providerId="LiveId" clId="{15A86F4D-1446-4DC1-A914-5308B5F8CE2A}" dt="2024-02-12T08:13:19.606" v="2183" actId="1076"/>
        <pc:sldMkLst>
          <pc:docMk/>
          <pc:sldMk cId="2070134598" sldId="275"/>
        </pc:sldMkLst>
        <pc:spChg chg="mod">
          <ac:chgData name="Ankur Das" userId="3002a4a4e49f1d63" providerId="LiveId" clId="{15A86F4D-1446-4DC1-A914-5308B5F8CE2A}" dt="2024-02-11T17:58:27.521" v="733" actId="20577"/>
          <ac:spMkLst>
            <pc:docMk/>
            <pc:sldMk cId="2070134598" sldId="275"/>
            <ac:spMk id="3" creationId="{55EE7B18-5AA3-D901-8704-116E0404EBC0}"/>
          </ac:spMkLst>
        </pc:spChg>
        <pc:spChg chg="del mod">
          <ac:chgData name="Ankur Das" userId="3002a4a4e49f1d63" providerId="LiveId" clId="{15A86F4D-1446-4DC1-A914-5308B5F8CE2A}" dt="2024-02-11T17:53:33.734" v="616" actId="478"/>
          <ac:spMkLst>
            <pc:docMk/>
            <pc:sldMk cId="2070134598" sldId="275"/>
            <ac:spMk id="4" creationId="{DDC75AB0-72A6-2137-DC77-12F8B54AA5BB}"/>
          </ac:spMkLst>
        </pc:spChg>
        <pc:spChg chg="mod">
          <ac:chgData name="Ankur Das" userId="3002a4a4e49f1d63" providerId="LiveId" clId="{15A86F4D-1446-4DC1-A914-5308B5F8CE2A}" dt="2024-02-11T17:55:13.023" v="645" actId="14100"/>
          <ac:spMkLst>
            <pc:docMk/>
            <pc:sldMk cId="2070134598" sldId="275"/>
            <ac:spMk id="5" creationId="{2736777E-5999-F5AA-79D8-AFD587631706}"/>
          </ac:spMkLst>
        </pc:spChg>
        <pc:spChg chg="mod">
          <ac:chgData name="Ankur Das" userId="3002a4a4e49f1d63" providerId="LiveId" clId="{15A86F4D-1446-4DC1-A914-5308B5F8CE2A}" dt="2024-02-12T08:13:19.606" v="2183" actId="1076"/>
          <ac:spMkLst>
            <pc:docMk/>
            <pc:sldMk cId="2070134598" sldId="275"/>
            <ac:spMk id="7" creationId="{A41B7148-32AB-6C69-030A-E034CE8C55EC}"/>
          </ac:spMkLst>
        </pc:spChg>
        <pc:spChg chg="add del mod">
          <ac:chgData name="Ankur Das" userId="3002a4a4e49f1d63" providerId="LiveId" clId="{15A86F4D-1446-4DC1-A914-5308B5F8CE2A}" dt="2024-02-11T18:02:32.256" v="768" actId="478"/>
          <ac:spMkLst>
            <pc:docMk/>
            <pc:sldMk cId="2070134598" sldId="275"/>
            <ac:spMk id="8" creationId="{2D0D3058-63BD-3DE6-B9D9-2D5773EC975B}"/>
          </ac:spMkLst>
        </pc:spChg>
        <pc:spChg chg="mod">
          <ac:chgData name="Ankur Das" userId="3002a4a4e49f1d63" providerId="LiveId" clId="{15A86F4D-1446-4DC1-A914-5308B5F8CE2A}" dt="2024-02-11T17:58:35.733" v="734"/>
          <ac:spMkLst>
            <pc:docMk/>
            <pc:sldMk cId="2070134598" sldId="275"/>
            <ac:spMk id="10" creationId="{6B1B8386-3BED-4001-2BA6-52418F21B34A}"/>
          </ac:spMkLst>
        </pc:spChg>
        <pc:spChg chg="mod">
          <ac:chgData name="Ankur Das" userId="3002a4a4e49f1d63" providerId="LiveId" clId="{15A86F4D-1446-4DC1-A914-5308B5F8CE2A}" dt="2024-02-11T17:58:35.733" v="734"/>
          <ac:spMkLst>
            <pc:docMk/>
            <pc:sldMk cId="2070134598" sldId="275"/>
            <ac:spMk id="11" creationId="{1628EB83-DF9D-A1E2-406A-B17F1310C62F}"/>
          </ac:spMkLst>
        </pc:spChg>
        <pc:spChg chg="add mod">
          <ac:chgData name="Ankur Das" userId="3002a4a4e49f1d63" providerId="LiveId" clId="{15A86F4D-1446-4DC1-A914-5308B5F8CE2A}" dt="2024-02-11T17:58:50.678" v="738" actId="1076"/>
          <ac:spMkLst>
            <pc:docMk/>
            <pc:sldMk cId="2070134598" sldId="275"/>
            <ac:spMk id="12" creationId="{87A1B198-C11D-4927-7482-F6AB8621E9F5}"/>
          </ac:spMkLst>
        </pc:spChg>
        <pc:spChg chg="mod">
          <ac:chgData name="Ankur Das" userId="3002a4a4e49f1d63" providerId="LiveId" clId="{15A86F4D-1446-4DC1-A914-5308B5F8CE2A}" dt="2024-02-11T18:02:43.897" v="774" actId="1076"/>
          <ac:spMkLst>
            <pc:docMk/>
            <pc:sldMk cId="2070134598" sldId="275"/>
            <ac:spMk id="14" creationId="{E07DDBF8-3EF0-EFA2-F6D4-D395862FE89F}"/>
          </ac:spMkLst>
        </pc:spChg>
        <pc:spChg chg="mod">
          <ac:chgData name="Ankur Das" userId="3002a4a4e49f1d63" providerId="LiveId" clId="{15A86F4D-1446-4DC1-A914-5308B5F8CE2A}" dt="2024-02-11T18:00:50.010" v="756" actId="14100"/>
          <ac:spMkLst>
            <pc:docMk/>
            <pc:sldMk cId="2070134598" sldId="275"/>
            <ac:spMk id="15" creationId="{BB44735C-6605-0143-D7EB-99F6532A50F1}"/>
          </ac:spMkLst>
        </pc:spChg>
        <pc:spChg chg="add mod">
          <ac:chgData name="Ankur Das" userId="3002a4a4e49f1d63" providerId="LiveId" clId="{15A86F4D-1446-4DC1-A914-5308B5F8CE2A}" dt="2024-02-11T18:03:23.626" v="781" actId="1076"/>
          <ac:spMkLst>
            <pc:docMk/>
            <pc:sldMk cId="2070134598" sldId="275"/>
            <ac:spMk id="16" creationId="{C8FBFCF7-15B6-35DD-4BDC-623440F6E257}"/>
          </ac:spMkLst>
        </pc:spChg>
        <pc:spChg chg="mod">
          <ac:chgData name="Ankur Das" userId="3002a4a4e49f1d63" providerId="LiveId" clId="{15A86F4D-1446-4DC1-A914-5308B5F8CE2A}" dt="2024-02-11T17:59:02.310" v="742"/>
          <ac:spMkLst>
            <pc:docMk/>
            <pc:sldMk cId="2070134598" sldId="275"/>
            <ac:spMk id="18" creationId="{608673DC-7B69-8CAA-1601-3107A896CE12}"/>
          </ac:spMkLst>
        </pc:spChg>
        <pc:spChg chg="mod">
          <ac:chgData name="Ankur Das" userId="3002a4a4e49f1d63" providerId="LiveId" clId="{15A86F4D-1446-4DC1-A914-5308B5F8CE2A}" dt="2024-02-11T17:59:02.310" v="742"/>
          <ac:spMkLst>
            <pc:docMk/>
            <pc:sldMk cId="2070134598" sldId="275"/>
            <ac:spMk id="19" creationId="{AA07B11B-A338-7113-2E41-E9C2CE6ED0C6}"/>
          </ac:spMkLst>
        </pc:spChg>
        <pc:spChg chg="add del mod">
          <ac:chgData name="Ankur Das" userId="3002a4a4e49f1d63" providerId="LiveId" clId="{15A86F4D-1446-4DC1-A914-5308B5F8CE2A}" dt="2024-02-11T18:06:22.772" v="832" actId="478"/>
          <ac:spMkLst>
            <pc:docMk/>
            <pc:sldMk cId="2070134598" sldId="275"/>
            <ac:spMk id="20" creationId="{8DC0B1FD-61A1-6083-AAA3-401E17901C46}"/>
          </ac:spMkLst>
        </pc:spChg>
        <pc:spChg chg="mod">
          <ac:chgData name="Ankur Das" userId="3002a4a4e49f1d63" providerId="LiveId" clId="{15A86F4D-1446-4DC1-A914-5308B5F8CE2A}" dt="2024-02-11T17:59:07.111" v="744"/>
          <ac:spMkLst>
            <pc:docMk/>
            <pc:sldMk cId="2070134598" sldId="275"/>
            <ac:spMk id="22" creationId="{6201F9BE-508C-88BE-616A-4B84A259A917}"/>
          </ac:spMkLst>
        </pc:spChg>
        <pc:spChg chg="mod">
          <ac:chgData name="Ankur Das" userId="3002a4a4e49f1d63" providerId="LiveId" clId="{15A86F4D-1446-4DC1-A914-5308B5F8CE2A}" dt="2024-02-11T17:59:07.111" v="744"/>
          <ac:spMkLst>
            <pc:docMk/>
            <pc:sldMk cId="2070134598" sldId="275"/>
            <ac:spMk id="23" creationId="{CC9E6401-5309-2C73-14AF-AF2700A259EF}"/>
          </ac:spMkLst>
        </pc:spChg>
        <pc:spChg chg="add mod">
          <ac:chgData name="Ankur Das" userId="3002a4a4e49f1d63" providerId="LiveId" clId="{15A86F4D-1446-4DC1-A914-5308B5F8CE2A}" dt="2024-02-11T18:10:23.597" v="916" actId="1076"/>
          <ac:spMkLst>
            <pc:docMk/>
            <pc:sldMk cId="2070134598" sldId="275"/>
            <ac:spMk id="24" creationId="{0E262652-F089-F187-7B18-B040350A2C3F}"/>
          </ac:spMkLst>
        </pc:spChg>
        <pc:spChg chg="mod">
          <ac:chgData name="Ankur Das" userId="3002a4a4e49f1d63" providerId="LiveId" clId="{15A86F4D-1446-4DC1-A914-5308B5F8CE2A}" dt="2024-02-11T18:11:58.911" v="943" actId="14100"/>
          <ac:spMkLst>
            <pc:docMk/>
            <pc:sldMk cId="2070134598" sldId="275"/>
            <ac:spMk id="26" creationId="{0B874CCE-6FA5-E9C8-C942-52F2976BA4F1}"/>
          </ac:spMkLst>
        </pc:spChg>
        <pc:spChg chg="mod">
          <ac:chgData name="Ankur Das" userId="3002a4a4e49f1d63" providerId="LiveId" clId="{15A86F4D-1446-4DC1-A914-5308B5F8CE2A}" dt="2024-02-11T18:12:20.173" v="947" actId="14100"/>
          <ac:spMkLst>
            <pc:docMk/>
            <pc:sldMk cId="2070134598" sldId="275"/>
            <ac:spMk id="27" creationId="{FE889E99-555A-B253-B799-ECE0053CDCBD}"/>
          </ac:spMkLst>
        </pc:spChg>
        <pc:spChg chg="add mod">
          <ac:chgData name="Ankur Das" userId="3002a4a4e49f1d63" providerId="LiveId" clId="{15A86F4D-1446-4DC1-A914-5308B5F8CE2A}" dt="2024-02-11T18:12:38.074" v="950" actId="1076"/>
          <ac:spMkLst>
            <pc:docMk/>
            <pc:sldMk cId="2070134598" sldId="275"/>
            <ac:spMk id="28" creationId="{AD7C5EF9-7A8B-A76C-099C-C73D78B3A4E1}"/>
          </ac:spMkLst>
        </pc:spChg>
        <pc:spChg chg="mod">
          <ac:chgData name="Ankur Das" userId="3002a4a4e49f1d63" providerId="LiveId" clId="{15A86F4D-1446-4DC1-A914-5308B5F8CE2A}" dt="2024-02-11T18:03:13.107" v="778"/>
          <ac:spMkLst>
            <pc:docMk/>
            <pc:sldMk cId="2070134598" sldId="275"/>
            <ac:spMk id="30" creationId="{29BFECC8-1FB3-49D3-CEEA-44F2AA2A29EF}"/>
          </ac:spMkLst>
        </pc:spChg>
        <pc:spChg chg="mod">
          <ac:chgData name="Ankur Das" userId="3002a4a4e49f1d63" providerId="LiveId" clId="{15A86F4D-1446-4DC1-A914-5308B5F8CE2A}" dt="2024-02-11T18:03:13.107" v="778"/>
          <ac:spMkLst>
            <pc:docMk/>
            <pc:sldMk cId="2070134598" sldId="275"/>
            <ac:spMk id="31" creationId="{458A21DF-3814-9F54-82C1-55269E1986BE}"/>
          </ac:spMkLst>
        </pc:spChg>
        <pc:spChg chg="add mod">
          <ac:chgData name="Ankur Das" userId="3002a4a4e49f1d63" providerId="LiveId" clId="{15A86F4D-1446-4DC1-A914-5308B5F8CE2A}" dt="2024-02-11T18:03:19.169" v="780" actId="1076"/>
          <ac:spMkLst>
            <pc:docMk/>
            <pc:sldMk cId="2070134598" sldId="275"/>
            <ac:spMk id="32" creationId="{55D4929D-E4BC-6822-9366-00837152153F}"/>
          </ac:spMkLst>
        </pc:spChg>
        <pc:spChg chg="mod">
          <ac:chgData name="Ankur Das" userId="3002a4a4e49f1d63" providerId="LiveId" clId="{15A86F4D-1446-4DC1-A914-5308B5F8CE2A}" dt="2024-02-11T18:05:08.937" v="827" actId="20577"/>
          <ac:spMkLst>
            <pc:docMk/>
            <pc:sldMk cId="2070134598" sldId="275"/>
            <ac:spMk id="34" creationId="{AC285D7E-79D4-133D-52D7-C8943BC58FC5}"/>
          </ac:spMkLst>
        </pc:spChg>
        <pc:spChg chg="mod">
          <ac:chgData name="Ankur Das" userId="3002a4a4e49f1d63" providerId="LiveId" clId="{15A86F4D-1446-4DC1-A914-5308B5F8CE2A}" dt="2024-02-11T18:04:15.326" v="793" actId="14100"/>
          <ac:spMkLst>
            <pc:docMk/>
            <pc:sldMk cId="2070134598" sldId="275"/>
            <ac:spMk id="35" creationId="{07DAB0E2-1320-0AD4-BF63-C0CD66C6098D}"/>
          </ac:spMkLst>
        </pc:spChg>
        <pc:spChg chg="add mod">
          <ac:chgData name="Ankur Das" userId="3002a4a4e49f1d63" providerId="LiveId" clId="{15A86F4D-1446-4DC1-A914-5308B5F8CE2A}" dt="2024-02-11T18:04:22.944" v="806" actId="1038"/>
          <ac:spMkLst>
            <pc:docMk/>
            <pc:sldMk cId="2070134598" sldId="275"/>
            <ac:spMk id="36" creationId="{6A4E2FCB-0D57-6787-6AB9-D302DCB4E16E}"/>
          </ac:spMkLst>
        </pc:spChg>
        <pc:spChg chg="mod">
          <ac:chgData name="Ankur Das" userId="3002a4a4e49f1d63" providerId="LiveId" clId="{15A86F4D-1446-4DC1-A914-5308B5F8CE2A}" dt="2024-02-11T18:08:30.890" v="891" actId="20577"/>
          <ac:spMkLst>
            <pc:docMk/>
            <pc:sldMk cId="2070134598" sldId="275"/>
            <ac:spMk id="38" creationId="{B34CC5CA-BE61-4E98-942A-812A774025BA}"/>
          </ac:spMkLst>
        </pc:spChg>
        <pc:spChg chg="mod">
          <ac:chgData name="Ankur Das" userId="3002a4a4e49f1d63" providerId="LiveId" clId="{15A86F4D-1446-4DC1-A914-5308B5F8CE2A}" dt="2024-02-11T18:07:07.237" v="843" actId="1076"/>
          <ac:spMkLst>
            <pc:docMk/>
            <pc:sldMk cId="2070134598" sldId="275"/>
            <ac:spMk id="39" creationId="{F7F106B0-C9DD-8DE7-038A-33F75BB466AC}"/>
          </ac:spMkLst>
        </pc:spChg>
        <pc:spChg chg="add mod">
          <ac:chgData name="Ankur Das" userId="3002a4a4e49f1d63" providerId="LiveId" clId="{15A86F4D-1446-4DC1-A914-5308B5F8CE2A}" dt="2024-02-11T18:07:15.802" v="859" actId="1038"/>
          <ac:spMkLst>
            <pc:docMk/>
            <pc:sldMk cId="2070134598" sldId="275"/>
            <ac:spMk id="40" creationId="{AED077A8-5EB4-54C7-BABD-8B4FC78F89D3}"/>
          </ac:spMkLst>
        </pc:spChg>
        <pc:spChg chg="mod">
          <ac:chgData name="Ankur Das" userId="3002a4a4e49f1d63" providerId="LiveId" clId="{15A86F4D-1446-4DC1-A914-5308B5F8CE2A}" dt="2024-02-11T18:06:39.755" v="836"/>
          <ac:spMkLst>
            <pc:docMk/>
            <pc:sldMk cId="2070134598" sldId="275"/>
            <ac:spMk id="42" creationId="{68E11472-4B64-9823-F7C1-BD559D43A352}"/>
          </ac:spMkLst>
        </pc:spChg>
        <pc:spChg chg="mod">
          <ac:chgData name="Ankur Das" userId="3002a4a4e49f1d63" providerId="LiveId" clId="{15A86F4D-1446-4DC1-A914-5308B5F8CE2A}" dt="2024-02-11T18:06:39.755" v="836"/>
          <ac:spMkLst>
            <pc:docMk/>
            <pc:sldMk cId="2070134598" sldId="275"/>
            <ac:spMk id="43" creationId="{C58CCA8C-AB2C-1E9A-3A0D-F3D4C9A2D7A9}"/>
          </ac:spMkLst>
        </pc:spChg>
        <pc:spChg chg="add mod">
          <ac:chgData name="Ankur Das" userId="3002a4a4e49f1d63" providerId="LiveId" clId="{15A86F4D-1446-4DC1-A914-5308B5F8CE2A}" dt="2024-02-11T18:06:39.755" v="836"/>
          <ac:spMkLst>
            <pc:docMk/>
            <pc:sldMk cId="2070134598" sldId="275"/>
            <ac:spMk id="44" creationId="{AC20C311-B3D7-7484-7391-EF9FC8509CE3}"/>
          </ac:spMkLst>
        </pc:spChg>
        <pc:grpChg chg="add del mod">
          <ac:chgData name="Ankur Das" userId="3002a4a4e49f1d63" providerId="LiveId" clId="{15A86F4D-1446-4DC1-A914-5308B5F8CE2A}" dt="2024-02-11T18:02:28.439" v="767" actId="478"/>
          <ac:grpSpMkLst>
            <pc:docMk/>
            <pc:sldMk cId="2070134598" sldId="275"/>
            <ac:grpSpMk id="2" creationId="{0C19717B-AA96-E1CD-2177-9BC2E3C99E60}"/>
          </ac:grpSpMkLst>
        </pc:grpChg>
        <pc:grpChg chg="add mod">
          <ac:chgData name="Ankur Das" userId="3002a4a4e49f1d63" providerId="LiveId" clId="{15A86F4D-1446-4DC1-A914-5308B5F8CE2A}" dt="2024-02-11T17:58:50.678" v="738" actId="1076"/>
          <ac:grpSpMkLst>
            <pc:docMk/>
            <pc:sldMk cId="2070134598" sldId="275"/>
            <ac:grpSpMk id="9" creationId="{02F6EC96-4D23-1C92-02E5-98F3A8A24E52}"/>
          </ac:grpSpMkLst>
        </pc:grpChg>
        <pc:grpChg chg="add mod">
          <ac:chgData name="Ankur Das" userId="3002a4a4e49f1d63" providerId="LiveId" clId="{15A86F4D-1446-4DC1-A914-5308B5F8CE2A}" dt="2024-02-11T18:03:23.626" v="781" actId="1076"/>
          <ac:grpSpMkLst>
            <pc:docMk/>
            <pc:sldMk cId="2070134598" sldId="275"/>
            <ac:grpSpMk id="13" creationId="{6398CA69-B75F-3523-156E-E22C5ECB37B4}"/>
          </ac:grpSpMkLst>
        </pc:grpChg>
        <pc:grpChg chg="add del mod">
          <ac:chgData name="Ankur Das" userId="3002a4a4e49f1d63" providerId="LiveId" clId="{15A86F4D-1446-4DC1-A914-5308B5F8CE2A}" dt="2024-02-11T18:06:20.787" v="831" actId="478"/>
          <ac:grpSpMkLst>
            <pc:docMk/>
            <pc:sldMk cId="2070134598" sldId="275"/>
            <ac:grpSpMk id="17" creationId="{92848F98-09DF-535F-F7AB-8BC19B3AB9B8}"/>
          </ac:grpSpMkLst>
        </pc:grpChg>
        <pc:grpChg chg="add mod">
          <ac:chgData name="Ankur Das" userId="3002a4a4e49f1d63" providerId="LiveId" clId="{15A86F4D-1446-4DC1-A914-5308B5F8CE2A}" dt="2024-02-11T18:10:20.557" v="915" actId="1076"/>
          <ac:grpSpMkLst>
            <pc:docMk/>
            <pc:sldMk cId="2070134598" sldId="275"/>
            <ac:grpSpMk id="21" creationId="{63499E3B-7468-C46D-630B-50AB857975A9}"/>
          </ac:grpSpMkLst>
        </pc:grpChg>
        <pc:grpChg chg="add mod">
          <ac:chgData name="Ankur Das" userId="3002a4a4e49f1d63" providerId="LiveId" clId="{15A86F4D-1446-4DC1-A914-5308B5F8CE2A}" dt="2024-02-11T18:12:32.298" v="949" actId="1076"/>
          <ac:grpSpMkLst>
            <pc:docMk/>
            <pc:sldMk cId="2070134598" sldId="275"/>
            <ac:grpSpMk id="25" creationId="{566F2F6D-DC76-AD54-2AB8-1FA131CCE768}"/>
          </ac:grpSpMkLst>
        </pc:grpChg>
        <pc:grpChg chg="add mod">
          <ac:chgData name="Ankur Das" userId="3002a4a4e49f1d63" providerId="LiveId" clId="{15A86F4D-1446-4DC1-A914-5308B5F8CE2A}" dt="2024-02-11T18:03:19.169" v="780" actId="1076"/>
          <ac:grpSpMkLst>
            <pc:docMk/>
            <pc:sldMk cId="2070134598" sldId="275"/>
            <ac:grpSpMk id="29" creationId="{8162D548-2C4D-CC0A-06E7-26A79201A699}"/>
          </ac:grpSpMkLst>
        </pc:grpChg>
        <pc:grpChg chg="add mod">
          <ac:chgData name="Ankur Das" userId="3002a4a4e49f1d63" providerId="LiveId" clId="{15A86F4D-1446-4DC1-A914-5308B5F8CE2A}" dt="2024-02-11T18:03:31.534" v="783" actId="1076"/>
          <ac:grpSpMkLst>
            <pc:docMk/>
            <pc:sldMk cId="2070134598" sldId="275"/>
            <ac:grpSpMk id="33" creationId="{EC876541-6522-FC6E-3AB8-673052855012}"/>
          </ac:grpSpMkLst>
        </pc:grpChg>
        <pc:grpChg chg="add mod">
          <ac:chgData name="Ankur Das" userId="3002a4a4e49f1d63" providerId="LiveId" clId="{15A86F4D-1446-4DC1-A914-5308B5F8CE2A}" dt="2024-02-11T18:07:10.361" v="845" actId="1076"/>
          <ac:grpSpMkLst>
            <pc:docMk/>
            <pc:sldMk cId="2070134598" sldId="275"/>
            <ac:grpSpMk id="37" creationId="{BF3FDE4F-55B3-9C6B-2066-589A7C97EAEF}"/>
          </ac:grpSpMkLst>
        </pc:grpChg>
        <pc:grpChg chg="add mod">
          <ac:chgData name="Ankur Das" userId="3002a4a4e49f1d63" providerId="LiveId" clId="{15A86F4D-1446-4DC1-A914-5308B5F8CE2A}" dt="2024-02-11T18:06:39.755" v="836"/>
          <ac:grpSpMkLst>
            <pc:docMk/>
            <pc:sldMk cId="2070134598" sldId="275"/>
            <ac:grpSpMk id="41" creationId="{A266F4DE-C588-05EC-728A-BE99329FEBCE}"/>
          </ac:grpSpMkLst>
        </pc:grpChg>
        <pc:picChg chg="del">
          <ac:chgData name="Ankur Das" userId="3002a4a4e49f1d63" providerId="LiveId" clId="{15A86F4D-1446-4DC1-A914-5308B5F8CE2A}" dt="2024-02-11T17:53:15.586" v="610" actId="478"/>
          <ac:picMkLst>
            <pc:docMk/>
            <pc:sldMk cId="2070134598" sldId="275"/>
            <ac:picMk id="1026" creationId="{2C85A190-C6A7-6EE7-89A0-01A99D41DA07}"/>
          </ac:picMkLst>
        </pc:picChg>
      </pc:sldChg>
      <pc:sldChg chg="addSp delSp modSp add mod ord">
        <pc:chgData name="Ankur Das" userId="3002a4a4e49f1d63" providerId="LiveId" clId="{15A86F4D-1446-4DC1-A914-5308B5F8CE2A}" dt="2024-02-11T18:31:19.494" v="1190" actId="1076"/>
        <pc:sldMkLst>
          <pc:docMk/>
          <pc:sldMk cId="3074868246" sldId="276"/>
        </pc:sldMkLst>
        <pc:spChg chg="add mod">
          <ac:chgData name="Ankur Das" userId="3002a4a4e49f1d63" providerId="LiveId" clId="{15A86F4D-1446-4DC1-A914-5308B5F8CE2A}" dt="2024-02-11T18:19:26.593" v="1013" actId="14100"/>
          <ac:spMkLst>
            <pc:docMk/>
            <pc:sldMk cId="3074868246" sldId="276"/>
            <ac:spMk id="2" creationId="{8A330029-5AED-8DAC-50E0-E1220011D5A5}"/>
          </ac:spMkLst>
        </pc:spChg>
        <pc:spChg chg="add mod">
          <ac:chgData name="Ankur Das" userId="3002a4a4e49f1d63" providerId="LiveId" clId="{15A86F4D-1446-4DC1-A914-5308B5F8CE2A}" dt="2024-02-11T18:31:09.414" v="1187" actId="1076"/>
          <ac:spMkLst>
            <pc:docMk/>
            <pc:sldMk cId="3074868246" sldId="276"/>
            <ac:spMk id="3" creationId="{520F13FF-C232-FDE4-0B74-6799CF5D3781}"/>
          </ac:spMkLst>
        </pc:spChg>
        <pc:spChg chg="mod">
          <ac:chgData name="Ankur Das" userId="3002a4a4e49f1d63" providerId="LiveId" clId="{15A86F4D-1446-4DC1-A914-5308B5F8CE2A}" dt="2024-02-11T18:19:34.810" v="1014" actId="1076"/>
          <ac:spMkLst>
            <pc:docMk/>
            <pc:sldMk cId="3074868246" sldId="276"/>
            <ac:spMk id="4" creationId="{DB162527-9A23-2B02-2879-631AB5145074}"/>
          </ac:spMkLst>
        </pc:spChg>
        <pc:spChg chg="add del mod">
          <ac:chgData name="Ankur Das" userId="3002a4a4e49f1d63" providerId="LiveId" clId="{15A86F4D-1446-4DC1-A914-5308B5F8CE2A}" dt="2024-02-11T18:22:52.141" v="1096" actId="478"/>
          <ac:spMkLst>
            <pc:docMk/>
            <pc:sldMk cId="3074868246" sldId="276"/>
            <ac:spMk id="5" creationId="{DA774E7C-4EEC-A9A7-B000-2C3EB65FA346}"/>
          </ac:spMkLst>
        </pc:spChg>
        <pc:spChg chg="add mod">
          <ac:chgData name="Ankur Das" userId="3002a4a4e49f1d63" providerId="LiveId" clId="{15A86F4D-1446-4DC1-A914-5308B5F8CE2A}" dt="2024-02-11T18:31:19.494" v="1190" actId="1076"/>
          <ac:spMkLst>
            <pc:docMk/>
            <pc:sldMk cId="3074868246" sldId="276"/>
            <ac:spMk id="6" creationId="{491B1261-383A-B4A1-BE6A-B03951A09E14}"/>
          </ac:spMkLst>
        </pc:spChg>
        <pc:spChg chg="mod">
          <ac:chgData name="Ankur Das" userId="3002a4a4e49f1d63" providerId="LiveId" clId="{15A86F4D-1446-4DC1-A914-5308B5F8CE2A}" dt="2024-02-11T18:19:38.873" v="1015" actId="1076"/>
          <ac:spMkLst>
            <pc:docMk/>
            <pc:sldMk cId="3074868246" sldId="276"/>
            <ac:spMk id="7" creationId="{0E59EE6B-D821-855C-9FA7-7C6F237D072C}"/>
          </ac:spMkLst>
        </pc:spChg>
        <pc:picChg chg="del">
          <ac:chgData name="Ankur Das" userId="3002a4a4e49f1d63" providerId="LiveId" clId="{15A86F4D-1446-4DC1-A914-5308B5F8CE2A}" dt="2024-02-11T18:17:26.715" v="990" actId="478"/>
          <ac:picMkLst>
            <pc:docMk/>
            <pc:sldMk cId="3074868246" sldId="276"/>
            <ac:picMk id="1026" creationId="{EB04D019-04EC-CFB4-1B2A-142C4FBBDBE9}"/>
          </ac:picMkLst>
        </pc:picChg>
        <pc:picChg chg="add del mod">
          <ac:chgData name="Ankur Das" userId="3002a4a4e49f1d63" providerId="LiveId" clId="{15A86F4D-1446-4DC1-A914-5308B5F8CE2A}" dt="2024-02-11T18:18:13.204" v="1011" actId="732"/>
          <ac:picMkLst>
            <pc:docMk/>
            <pc:sldMk cId="3074868246" sldId="276"/>
            <ac:picMk id="2050" creationId="{ACEB66F9-3490-A8FE-B250-1EAC7824062E}"/>
          </ac:picMkLst>
        </pc:picChg>
        <pc:picChg chg="add mod">
          <ac:chgData name="Ankur Das" userId="3002a4a4e49f1d63" providerId="LiveId" clId="{15A86F4D-1446-4DC1-A914-5308B5F8CE2A}" dt="2024-02-11T18:21:58.049" v="1080" actId="1076"/>
          <ac:picMkLst>
            <pc:docMk/>
            <pc:sldMk cId="3074868246" sldId="276"/>
            <ac:picMk id="2052" creationId="{73F486CB-5BCC-F3DE-5AD3-7B8F95D90CFB}"/>
          </ac:picMkLst>
        </pc:picChg>
        <pc:picChg chg="add mod">
          <ac:chgData name="Ankur Das" userId="3002a4a4e49f1d63" providerId="LiveId" clId="{15A86F4D-1446-4DC1-A914-5308B5F8CE2A}" dt="2024-02-11T18:24:07.707" v="1103" actId="14100"/>
          <ac:picMkLst>
            <pc:docMk/>
            <pc:sldMk cId="3074868246" sldId="276"/>
            <ac:picMk id="2054" creationId="{2BA4AE89-826E-7EDD-B2A4-A1B991E4F4D4}"/>
          </ac:picMkLst>
        </pc:picChg>
      </pc:sldChg>
      <pc:sldChg chg="new del ord">
        <pc:chgData name="Ankur Das" userId="3002a4a4e49f1d63" providerId="LiveId" clId="{15A86F4D-1446-4DC1-A914-5308B5F8CE2A}" dt="2024-02-11T19:00:25.453" v="1601" actId="47"/>
        <pc:sldMkLst>
          <pc:docMk/>
          <pc:sldMk cId="697469145" sldId="277"/>
        </pc:sldMkLst>
      </pc:sldChg>
      <pc:sldChg chg="addSp delSp modSp add del mod">
        <pc:chgData name="Ankur Das" userId="3002a4a4e49f1d63" providerId="LiveId" clId="{15A86F4D-1446-4DC1-A914-5308B5F8CE2A}" dt="2024-02-11T18:37:29.865" v="1278" actId="47"/>
        <pc:sldMkLst>
          <pc:docMk/>
          <pc:sldMk cId="1103258511" sldId="278"/>
        </pc:sldMkLst>
        <pc:spChg chg="del">
          <ac:chgData name="Ankur Das" userId="3002a4a4e49f1d63" providerId="LiveId" clId="{15A86F4D-1446-4DC1-A914-5308B5F8CE2A}" dt="2024-02-11T18:29:39.066" v="1169" actId="478"/>
          <ac:spMkLst>
            <pc:docMk/>
            <pc:sldMk cId="1103258511" sldId="278"/>
            <ac:spMk id="2" creationId="{6D50B423-0CB4-2BBB-1032-418850DC56D8}"/>
          </ac:spMkLst>
        </pc:spChg>
        <pc:spChg chg="del">
          <ac:chgData name="Ankur Das" userId="3002a4a4e49f1d63" providerId="LiveId" clId="{15A86F4D-1446-4DC1-A914-5308B5F8CE2A}" dt="2024-02-11T18:27:23.667" v="1163" actId="478"/>
          <ac:spMkLst>
            <pc:docMk/>
            <pc:sldMk cId="1103258511" sldId="278"/>
            <ac:spMk id="3" creationId="{9F05308F-6C5E-7524-D6B5-D1F9637657D8}"/>
          </ac:spMkLst>
        </pc:spChg>
        <pc:spChg chg="mod">
          <ac:chgData name="Ankur Das" userId="3002a4a4e49f1d63" providerId="LiveId" clId="{15A86F4D-1446-4DC1-A914-5308B5F8CE2A}" dt="2024-02-11T18:33:11.949" v="1211" actId="14100"/>
          <ac:spMkLst>
            <pc:docMk/>
            <pc:sldMk cId="1103258511" sldId="278"/>
            <ac:spMk id="4" creationId="{8FFA9E02-57F5-511C-AFE2-E163EB920A17}"/>
          </ac:spMkLst>
        </pc:spChg>
        <pc:spChg chg="del">
          <ac:chgData name="Ankur Das" userId="3002a4a4e49f1d63" providerId="LiveId" clId="{15A86F4D-1446-4DC1-A914-5308B5F8CE2A}" dt="2024-02-11T18:27:26.788" v="1164" actId="478"/>
          <ac:spMkLst>
            <pc:docMk/>
            <pc:sldMk cId="1103258511" sldId="278"/>
            <ac:spMk id="6" creationId="{3AE096EF-5170-F03C-08EA-4C989F1DFDDB}"/>
          </ac:spMkLst>
        </pc:spChg>
        <pc:spChg chg="mod">
          <ac:chgData name="Ankur Das" userId="3002a4a4e49f1d63" providerId="LiveId" clId="{15A86F4D-1446-4DC1-A914-5308B5F8CE2A}" dt="2024-02-11T18:33:14.634" v="1212" actId="1076"/>
          <ac:spMkLst>
            <pc:docMk/>
            <pc:sldMk cId="1103258511" sldId="278"/>
            <ac:spMk id="7" creationId="{251BD8D5-E06E-7C3F-B719-AEDEAEFDDD47}"/>
          </ac:spMkLst>
        </pc:spChg>
        <pc:picChg chg="del">
          <ac:chgData name="Ankur Das" userId="3002a4a4e49f1d63" providerId="LiveId" clId="{15A86F4D-1446-4DC1-A914-5308B5F8CE2A}" dt="2024-02-11T18:27:21.114" v="1161" actId="478"/>
          <ac:picMkLst>
            <pc:docMk/>
            <pc:sldMk cId="1103258511" sldId="278"/>
            <ac:picMk id="2052" creationId="{421B6A26-AE3A-4AA8-FCC3-33F1858448F8}"/>
          </ac:picMkLst>
        </pc:picChg>
        <pc:picChg chg="del">
          <ac:chgData name="Ankur Das" userId="3002a4a4e49f1d63" providerId="LiveId" clId="{15A86F4D-1446-4DC1-A914-5308B5F8CE2A}" dt="2024-02-11T18:27:21.686" v="1162" actId="478"/>
          <ac:picMkLst>
            <pc:docMk/>
            <pc:sldMk cId="1103258511" sldId="278"/>
            <ac:picMk id="2054" creationId="{863B818D-B8AE-2170-67E3-521D71FB9149}"/>
          </ac:picMkLst>
        </pc:picChg>
        <pc:picChg chg="add mod">
          <ac:chgData name="Ankur Das" userId="3002a4a4e49f1d63" providerId="LiveId" clId="{15A86F4D-1446-4DC1-A914-5308B5F8CE2A}" dt="2024-02-11T18:30:32.535" v="1180" actId="14100"/>
          <ac:picMkLst>
            <pc:docMk/>
            <pc:sldMk cId="1103258511" sldId="278"/>
            <ac:picMk id="4098" creationId="{827FF550-5B45-5E57-50BC-51425538E278}"/>
          </ac:picMkLst>
        </pc:picChg>
      </pc:sldChg>
      <pc:sldChg chg="addSp delSp modSp add mod">
        <pc:chgData name="Ankur Das" userId="3002a4a4e49f1d63" providerId="LiveId" clId="{15A86F4D-1446-4DC1-A914-5308B5F8CE2A}" dt="2024-02-12T08:11:06.750" v="2157" actId="20577"/>
        <pc:sldMkLst>
          <pc:docMk/>
          <pc:sldMk cId="567900110" sldId="279"/>
        </pc:sldMkLst>
        <pc:spChg chg="mod">
          <ac:chgData name="Ankur Das" userId="3002a4a4e49f1d63" providerId="LiveId" clId="{15A86F4D-1446-4DC1-A914-5308B5F8CE2A}" dt="2024-02-12T08:11:06.750" v="2157" actId="20577"/>
          <ac:spMkLst>
            <pc:docMk/>
            <pc:sldMk cId="567900110" sldId="279"/>
            <ac:spMk id="4" creationId="{3E180544-AF61-D304-7E55-82217D5DC4BD}"/>
          </ac:spMkLst>
        </pc:spChg>
        <pc:spChg chg="mod">
          <ac:chgData name="Ankur Das" userId="3002a4a4e49f1d63" providerId="LiveId" clId="{15A86F4D-1446-4DC1-A914-5308B5F8CE2A}" dt="2024-02-11T18:36:29.294" v="1250" actId="1076"/>
          <ac:spMkLst>
            <pc:docMk/>
            <pc:sldMk cId="567900110" sldId="279"/>
            <ac:spMk id="7" creationId="{082DEDED-992C-5273-C7F5-2CE6E51EE632}"/>
          </ac:spMkLst>
        </pc:spChg>
        <pc:picChg chg="del">
          <ac:chgData name="Ankur Das" userId="3002a4a4e49f1d63" providerId="LiveId" clId="{15A86F4D-1446-4DC1-A914-5308B5F8CE2A}" dt="2024-02-11T18:31:48.692" v="1193" actId="478"/>
          <ac:picMkLst>
            <pc:docMk/>
            <pc:sldMk cId="567900110" sldId="279"/>
            <ac:picMk id="4098" creationId="{DB8A23FD-E9E2-7986-35BB-7C033B8CB7FB}"/>
          </ac:picMkLst>
        </pc:picChg>
        <pc:picChg chg="add mod">
          <ac:chgData name="Ankur Das" userId="3002a4a4e49f1d63" providerId="LiveId" clId="{15A86F4D-1446-4DC1-A914-5308B5F8CE2A}" dt="2024-02-11T18:36:33.611" v="1251" actId="14100"/>
          <ac:picMkLst>
            <pc:docMk/>
            <pc:sldMk cId="567900110" sldId="279"/>
            <ac:picMk id="6146" creationId="{340D1705-72EA-2613-5706-6E7870D5A081}"/>
          </ac:picMkLst>
        </pc:picChg>
      </pc:sldChg>
      <pc:sldChg chg="modSp add del mod">
        <pc:chgData name="Ankur Das" userId="3002a4a4e49f1d63" providerId="LiveId" clId="{15A86F4D-1446-4DC1-A914-5308B5F8CE2A}" dt="2024-02-11T18:59:57.995" v="1600" actId="47"/>
        <pc:sldMkLst>
          <pc:docMk/>
          <pc:sldMk cId="1224906541" sldId="280"/>
        </pc:sldMkLst>
        <pc:spChg chg="mod">
          <ac:chgData name="Ankur Das" userId="3002a4a4e49f1d63" providerId="LiveId" clId="{15A86F4D-1446-4DC1-A914-5308B5F8CE2A}" dt="2024-02-11T18:36:48.388" v="1254" actId="21"/>
          <ac:spMkLst>
            <pc:docMk/>
            <pc:sldMk cId="1224906541" sldId="280"/>
            <ac:spMk id="4" creationId="{6E054664-5AA7-DD7D-C84E-793F52409531}"/>
          </ac:spMkLst>
        </pc:spChg>
      </pc:sldChg>
      <pc:sldChg chg="modSp add mod">
        <pc:chgData name="Ankur Das" userId="3002a4a4e49f1d63" providerId="LiveId" clId="{15A86F4D-1446-4DC1-A914-5308B5F8CE2A}" dt="2024-02-12T08:11:17.918" v="2160" actId="20577"/>
        <pc:sldMkLst>
          <pc:docMk/>
          <pc:sldMk cId="555143268" sldId="281"/>
        </pc:sldMkLst>
        <pc:spChg chg="mod">
          <ac:chgData name="Ankur Das" userId="3002a4a4e49f1d63" providerId="LiveId" clId="{15A86F4D-1446-4DC1-A914-5308B5F8CE2A}" dt="2024-02-12T08:11:17.918" v="2160" actId="20577"/>
          <ac:spMkLst>
            <pc:docMk/>
            <pc:sldMk cId="555143268" sldId="281"/>
            <ac:spMk id="4" creationId="{553B097D-135F-B912-D3D4-EEDF0CBDFF0B}"/>
          </ac:spMkLst>
        </pc:spChg>
      </pc:sldChg>
      <pc:sldChg chg="addSp delSp modSp add mod ord">
        <pc:chgData name="Ankur Das" userId="3002a4a4e49f1d63" providerId="LiveId" clId="{15A86F4D-1446-4DC1-A914-5308B5F8CE2A}" dt="2024-02-11T18:54:55.189" v="1516"/>
        <pc:sldMkLst>
          <pc:docMk/>
          <pc:sldMk cId="1038903142" sldId="282"/>
        </pc:sldMkLst>
        <pc:spChg chg="add mod">
          <ac:chgData name="Ankur Das" userId="3002a4a4e49f1d63" providerId="LiveId" clId="{15A86F4D-1446-4DC1-A914-5308B5F8CE2A}" dt="2024-02-11T18:43:27.141" v="1336" actId="1076"/>
          <ac:spMkLst>
            <pc:docMk/>
            <pc:sldMk cId="1038903142" sldId="282"/>
            <ac:spMk id="2" creationId="{B5BD95C1-D8EF-6F49-00C5-45171508A0B0}"/>
          </ac:spMkLst>
        </pc:spChg>
        <pc:spChg chg="add mod">
          <ac:chgData name="Ankur Das" userId="3002a4a4e49f1d63" providerId="LiveId" clId="{15A86F4D-1446-4DC1-A914-5308B5F8CE2A}" dt="2024-02-11T18:42:00.912" v="1324"/>
          <ac:spMkLst>
            <pc:docMk/>
            <pc:sldMk cId="1038903142" sldId="282"/>
            <ac:spMk id="3" creationId="{51828A4A-E9D8-2AD8-102C-F0D8971C5E35}"/>
          </ac:spMkLst>
        </pc:spChg>
        <pc:spChg chg="mod">
          <ac:chgData name="Ankur Das" userId="3002a4a4e49f1d63" providerId="LiveId" clId="{15A86F4D-1446-4DC1-A914-5308B5F8CE2A}" dt="2024-02-11T18:54:55.189" v="1516"/>
          <ac:spMkLst>
            <pc:docMk/>
            <pc:sldMk cId="1038903142" sldId="282"/>
            <ac:spMk id="4" creationId="{0EDE8294-5FF8-9509-8340-8E56350BB86D}"/>
          </ac:spMkLst>
        </pc:spChg>
        <pc:spChg chg="mod">
          <ac:chgData name="Ankur Das" userId="3002a4a4e49f1d63" providerId="LiveId" clId="{15A86F4D-1446-4DC1-A914-5308B5F8CE2A}" dt="2024-02-11T18:37:24.278" v="1277" actId="20577"/>
          <ac:spMkLst>
            <pc:docMk/>
            <pc:sldMk cId="1038903142" sldId="282"/>
            <ac:spMk id="7" creationId="{3D2F2AD2-6957-DB25-5BE0-D59F41A0425E}"/>
          </ac:spMkLst>
        </pc:spChg>
        <pc:picChg chg="del">
          <ac:chgData name="Ankur Das" userId="3002a4a4e49f1d63" providerId="LiveId" clId="{15A86F4D-1446-4DC1-A914-5308B5F8CE2A}" dt="2024-02-11T18:40:46.164" v="1309" actId="478"/>
          <ac:picMkLst>
            <pc:docMk/>
            <pc:sldMk cId="1038903142" sldId="282"/>
            <ac:picMk id="6146" creationId="{496624A2-B207-4A7C-1AF3-DDED2D30A593}"/>
          </ac:picMkLst>
        </pc:picChg>
        <pc:picChg chg="add mod">
          <ac:chgData name="Ankur Das" userId="3002a4a4e49f1d63" providerId="LiveId" clId="{15A86F4D-1446-4DC1-A914-5308B5F8CE2A}" dt="2024-02-11T18:41:54.474" v="1322" actId="1076"/>
          <ac:picMkLst>
            <pc:docMk/>
            <pc:sldMk cId="1038903142" sldId="282"/>
            <ac:picMk id="7170" creationId="{868718F8-BD07-3F58-919F-B5952D7E7165}"/>
          </ac:picMkLst>
        </pc:picChg>
      </pc:sldChg>
      <pc:sldChg chg="addSp delSp modSp add mod">
        <pc:chgData name="Ankur Das" userId="3002a4a4e49f1d63" providerId="LiveId" clId="{15A86F4D-1446-4DC1-A914-5308B5F8CE2A}" dt="2024-02-11T18:56:03.865" v="1553" actId="1076"/>
        <pc:sldMkLst>
          <pc:docMk/>
          <pc:sldMk cId="3332853140" sldId="283"/>
        </pc:sldMkLst>
        <pc:spChg chg="mod">
          <ac:chgData name="Ankur Das" userId="3002a4a4e49f1d63" providerId="LiveId" clId="{15A86F4D-1446-4DC1-A914-5308B5F8CE2A}" dt="2024-02-11T18:55:40.460" v="1540" actId="1076"/>
          <ac:spMkLst>
            <pc:docMk/>
            <pc:sldMk cId="3332853140" sldId="283"/>
            <ac:spMk id="2" creationId="{7F18676A-CA0E-0D21-2211-1DF05F2CA2DC}"/>
          </ac:spMkLst>
        </pc:spChg>
        <pc:spChg chg="mod">
          <ac:chgData name="Ankur Das" userId="3002a4a4e49f1d63" providerId="LiveId" clId="{15A86F4D-1446-4DC1-A914-5308B5F8CE2A}" dt="2024-02-11T18:56:00.528" v="1552" actId="1076"/>
          <ac:spMkLst>
            <pc:docMk/>
            <pc:sldMk cId="3332853140" sldId="283"/>
            <ac:spMk id="4" creationId="{A1937EE6-90CC-27E0-5CA9-43B6C785103B}"/>
          </ac:spMkLst>
        </pc:spChg>
        <pc:spChg chg="add mod">
          <ac:chgData name="Ankur Das" userId="3002a4a4e49f1d63" providerId="LiveId" clId="{15A86F4D-1446-4DC1-A914-5308B5F8CE2A}" dt="2024-02-11T18:55:55.362" v="1551" actId="20577"/>
          <ac:spMkLst>
            <pc:docMk/>
            <pc:sldMk cId="3332853140" sldId="283"/>
            <ac:spMk id="5" creationId="{3940617C-8CEC-92A9-EB7F-535FF4D6E477}"/>
          </ac:spMkLst>
        </pc:spChg>
        <pc:spChg chg="mod">
          <ac:chgData name="Ankur Das" userId="3002a4a4e49f1d63" providerId="LiveId" clId="{15A86F4D-1446-4DC1-A914-5308B5F8CE2A}" dt="2024-02-11T18:56:03.865" v="1553" actId="1076"/>
          <ac:spMkLst>
            <pc:docMk/>
            <pc:sldMk cId="3332853140" sldId="283"/>
            <ac:spMk id="7" creationId="{12E56CA0-F296-6360-D8B9-354A03C0E4CE}"/>
          </ac:spMkLst>
        </pc:spChg>
        <pc:picChg chg="add mod">
          <ac:chgData name="Ankur Das" userId="3002a4a4e49f1d63" providerId="LiveId" clId="{15A86F4D-1446-4DC1-A914-5308B5F8CE2A}" dt="2024-02-11T18:54:31.038" v="1512" actId="1076"/>
          <ac:picMkLst>
            <pc:docMk/>
            <pc:sldMk cId="3332853140" sldId="283"/>
            <ac:picMk id="3" creationId="{D744AC06-526C-BE34-C96E-8BAE0F0D51C1}"/>
          </ac:picMkLst>
        </pc:picChg>
        <pc:picChg chg="del">
          <ac:chgData name="Ankur Das" userId="3002a4a4e49f1d63" providerId="LiveId" clId="{15A86F4D-1446-4DC1-A914-5308B5F8CE2A}" dt="2024-02-11T18:47:22.083" v="1404" actId="478"/>
          <ac:picMkLst>
            <pc:docMk/>
            <pc:sldMk cId="3332853140" sldId="283"/>
            <ac:picMk id="7170" creationId="{4A8EF737-4A0B-24B6-322C-ED872D91868A}"/>
          </ac:picMkLst>
        </pc:picChg>
        <pc:picChg chg="add mod">
          <ac:chgData name="Ankur Das" userId="3002a4a4e49f1d63" providerId="LiveId" clId="{15A86F4D-1446-4DC1-A914-5308B5F8CE2A}" dt="2024-02-11T18:54:33.838" v="1514" actId="1076"/>
          <ac:picMkLst>
            <pc:docMk/>
            <pc:sldMk cId="3332853140" sldId="283"/>
            <ac:picMk id="10242" creationId="{8AE70F82-F8C1-A55B-5E8C-297A32C80B81}"/>
          </ac:picMkLst>
        </pc:picChg>
      </pc:sldChg>
      <pc:sldChg chg="addSp delSp modSp add mod">
        <pc:chgData name="Ankur Das" userId="3002a4a4e49f1d63" providerId="LiveId" clId="{15A86F4D-1446-4DC1-A914-5308B5F8CE2A}" dt="2024-02-12T08:14:37.498" v="2189" actId="1076"/>
        <pc:sldMkLst>
          <pc:docMk/>
          <pc:sldMk cId="4059941202" sldId="284"/>
        </pc:sldMkLst>
        <pc:spChg chg="del">
          <ac:chgData name="Ankur Das" userId="3002a4a4e49f1d63" providerId="LiveId" clId="{15A86F4D-1446-4DC1-A914-5308B5F8CE2A}" dt="2024-02-11T18:46:46.904" v="1395" actId="478"/>
          <ac:spMkLst>
            <pc:docMk/>
            <pc:sldMk cId="4059941202" sldId="284"/>
            <ac:spMk id="2" creationId="{4FB43460-D605-F684-C2DC-968FAA8FEDF3}"/>
          </ac:spMkLst>
        </pc:spChg>
        <pc:spChg chg="del">
          <ac:chgData name="Ankur Das" userId="3002a4a4e49f1d63" providerId="LiveId" clId="{15A86F4D-1446-4DC1-A914-5308B5F8CE2A}" dt="2024-02-11T18:46:44.892" v="1393" actId="478"/>
          <ac:spMkLst>
            <pc:docMk/>
            <pc:sldMk cId="4059941202" sldId="284"/>
            <ac:spMk id="4" creationId="{FD7C1CA5-8698-3FE0-7EC4-B18C5B5C7A3E}"/>
          </ac:spMkLst>
        </pc:spChg>
        <pc:spChg chg="add del mod">
          <ac:chgData name="Ankur Das" userId="3002a4a4e49f1d63" providerId="LiveId" clId="{15A86F4D-1446-4DC1-A914-5308B5F8CE2A}" dt="2024-02-11T18:58:52.660" v="1584"/>
          <ac:spMkLst>
            <pc:docMk/>
            <pc:sldMk cId="4059941202" sldId="284"/>
            <ac:spMk id="5" creationId="{DEA2B184-DF9B-E50D-010D-E5C07567EC5F}"/>
          </ac:spMkLst>
        </pc:spChg>
        <pc:spChg chg="add mod">
          <ac:chgData name="Ankur Das" userId="3002a4a4e49f1d63" providerId="LiveId" clId="{15A86F4D-1446-4DC1-A914-5308B5F8CE2A}" dt="2024-02-12T08:14:37.498" v="2189" actId="1076"/>
          <ac:spMkLst>
            <pc:docMk/>
            <pc:sldMk cId="4059941202" sldId="284"/>
            <ac:spMk id="6" creationId="{A1FC6A0F-6929-D97C-3BE3-6902E7A899CF}"/>
          </ac:spMkLst>
        </pc:spChg>
        <pc:spChg chg="mod">
          <ac:chgData name="Ankur Das" userId="3002a4a4e49f1d63" providerId="LiveId" clId="{15A86F4D-1446-4DC1-A914-5308B5F8CE2A}" dt="2024-02-11T18:58:39.743" v="1577" actId="1076"/>
          <ac:spMkLst>
            <pc:docMk/>
            <pc:sldMk cId="4059941202" sldId="284"/>
            <ac:spMk id="7" creationId="{7C7E092A-592B-569F-6A5A-7BF592F7EEA2}"/>
          </ac:spMkLst>
        </pc:spChg>
        <pc:picChg chg="del">
          <ac:chgData name="Ankur Das" userId="3002a4a4e49f1d63" providerId="LiveId" clId="{15A86F4D-1446-4DC1-A914-5308B5F8CE2A}" dt="2024-02-11T18:46:45.706" v="1394" actId="478"/>
          <ac:picMkLst>
            <pc:docMk/>
            <pc:sldMk cId="4059941202" sldId="284"/>
            <ac:picMk id="7170" creationId="{B366A8C4-96E4-A113-F7D4-9A1A9E322DCF}"/>
          </ac:picMkLst>
        </pc:picChg>
        <pc:picChg chg="add mod">
          <ac:chgData name="Ankur Das" userId="3002a4a4e49f1d63" providerId="LiveId" clId="{15A86F4D-1446-4DC1-A914-5308B5F8CE2A}" dt="2024-02-12T08:14:18.600" v="2185" actId="1076"/>
          <ac:picMkLst>
            <pc:docMk/>
            <pc:sldMk cId="4059941202" sldId="284"/>
            <ac:picMk id="9218" creationId="{3327C161-6E0A-E122-7C38-DC90E381AE8B}"/>
          </ac:picMkLst>
        </pc:picChg>
      </pc:sldChg>
      <pc:sldChg chg="addSp delSp modSp add mod ord">
        <pc:chgData name="Ankur Das" userId="3002a4a4e49f1d63" providerId="LiveId" clId="{15A86F4D-1446-4DC1-A914-5308B5F8CE2A}" dt="2024-02-11T19:20:53.724" v="1944" actId="313"/>
        <pc:sldMkLst>
          <pc:docMk/>
          <pc:sldMk cId="1873065262" sldId="285"/>
        </pc:sldMkLst>
        <pc:spChg chg="mod">
          <ac:chgData name="Ankur Das" userId="3002a4a4e49f1d63" providerId="LiveId" clId="{15A86F4D-1446-4DC1-A914-5308B5F8CE2A}" dt="2024-02-11T19:05:21.942" v="1677"/>
          <ac:spMkLst>
            <pc:docMk/>
            <pc:sldMk cId="1873065262" sldId="285"/>
            <ac:spMk id="3" creationId="{85116DF1-BB1E-4493-59A9-E2E1E9C0DE70}"/>
          </ac:spMkLst>
        </pc:spChg>
        <pc:spChg chg="mod">
          <ac:chgData name="Ankur Das" userId="3002a4a4e49f1d63" providerId="LiveId" clId="{15A86F4D-1446-4DC1-A914-5308B5F8CE2A}" dt="2024-02-11T19:05:21.942" v="1677"/>
          <ac:spMkLst>
            <pc:docMk/>
            <pc:sldMk cId="1873065262" sldId="285"/>
            <ac:spMk id="4" creationId="{C60D6929-9344-5FE1-CFFA-B14F9F129144}"/>
          </ac:spMkLst>
        </pc:spChg>
        <pc:spChg chg="add mod">
          <ac:chgData name="Ankur Das" userId="3002a4a4e49f1d63" providerId="LiveId" clId="{15A86F4D-1446-4DC1-A914-5308B5F8CE2A}" dt="2024-02-11T19:05:21.942" v="1677"/>
          <ac:spMkLst>
            <pc:docMk/>
            <pc:sldMk cId="1873065262" sldId="285"/>
            <ac:spMk id="5" creationId="{F2A3794C-4B84-A5C2-5A77-61B5763A4041}"/>
          </ac:spMkLst>
        </pc:spChg>
        <pc:spChg chg="mod">
          <ac:chgData name="Ankur Das" userId="3002a4a4e49f1d63" providerId="LiveId" clId="{15A86F4D-1446-4DC1-A914-5308B5F8CE2A}" dt="2024-02-11T19:20:53.724" v="1944" actId="313"/>
          <ac:spMkLst>
            <pc:docMk/>
            <pc:sldMk cId="1873065262" sldId="285"/>
            <ac:spMk id="7" creationId="{651BB59B-B2A9-965E-D434-5AEB2BF4D679}"/>
          </ac:spMkLst>
        </pc:spChg>
        <pc:spChg chg="mod">
          <ac:chgData name="Ankur Das" userId="3002a4a4e49f1d63" providerId="LiveId" clId="{15A86F4D-1446-4DC1-A914-5308B5F8CE2A}" dt="2024-02-11T19:06:58.729" v="1691"/>
          <ac:spMkLst>
            <pc:docMk/>
            <pc:sldMk cId="1873065262" sldId="285"/>
            <ac:spMk id="8" creationId="{6C5EC533-CC72-9F54-F15D-8339221F6249}"/>
          </ac:spMkLst>
        </pc:spChg>
        <pc:spChg chg="mod">
          <ac:chgData name="Ankur Das" userId="3002a4a4e49f1d63" providerId="LiveId" clId="{15A86F4D-1446-4DC1-A914-5308B5F8CE2A}" dt="2024-02-11T19:05:43.273" v="1680"/>
          <ac:spMkLst>
            <pc:docMk/>
            <pc:sldMk cId="1873065262" sldId="285"/>
            <ac:spMk id="9" creationId="{5A29145C-0754-AD24-9D9D-D1714FD4C9BC}"/>
          </ac:spMkLst>
        </pc:spChg>
        <pc:spChg chg="add mod">
          <ac:chgData name="Ankur Das" userId="3002a4a4e49f1d63" providerId="LiveId" clId="{15A86F4D-1446-4DC1-A914-5308B5F8CE2A}" dt="2024-02-11T19:05:56.430" v="1683" actId="14100"/>
          <ac:spMkLst>
            <pc:docMk/>
            <pc:sldMk cId="1873065262" sldId="285"/>
            <ac:spMk id="10" creationId="{E24A64AD-310C-0594-8B24-3DBD24E65DC2}"/>
          </ac:spMkLst>
        </pc:spChg>
        <pc:spChg chg="add del">
          <ac:chgData name="Ankur Das" userId="3002a4a4e49f1d63" providerId="LiveId" clId="{15A86F4D-1446-4DC1-A914-5308B5F8CE2A}" dt="2024-02-11T19:09:29.817" v="1722" actId="22"/>
          <ac:spMkLst>
            <pc:docMk/>
            <pc:sldMk cId="1873065262" sldId="285"/>
            <ac:spMk id="12" creationId="{65A995C4-F258-FC09-5C6D-C8E30F56CECD}"/>
          </ac:spMkLst>
        </pc:spChg>
        <pc:spChg chg="mod">
          <ac:chgData name="Ankur Das" userId="3002a4a4e49f1d63" providerId="LiveId" clId="{15A86F4D-1446-4DC1-A914-5308B5F8CE2A}" dt="2024-02-11T19:11:56.937" v="1757" actId="1076"/>
          <ac:spMkLst>
            <pc:docMk/>
            <pc:sldMk cId="1873065262" sldId="285"/>
            <ac:spMk id="14" creationId="{45D649E0-8859-2646-705F-F94DED33619D}"/>
          </ac:spMkLst>
        </pc:spChg>
        <pc:spChg chg="mod">
          <ac:chgData name="Ankur Das" userId="3002a4a4e49f1d63" providerId="LiveId" clId="{15A86F4D-1446-4DC1-A914-5308B5F8CE2A}" dt="2024-02-11T19:12:04.080" v="1759" actId="1076"/>
          <ac:spMkLst>
            <pc:docMk/>
            <pc:sldMk cId="1873065262" sldId="285"/>
            <ac:spMk id="15" creationId="{AA942DB9-011F-D6EE-5965-392B428320AB}"/>
          </ac:spMkLst>
        </pc:spChg>
        <pc:spChg chg="mod">
          <ac:chgData name="Ankur Das" userId="3002a4a4e49f1d63" providerId="LiveId" clId="{15A86F4D-1446-4DC1-A914-5308B5F8CE2A}" dt="2024-02-11T19:11:59.032" v="1758" actId="1076"/>
          <ac:spMkLst>
            <pc:docMk/>
            <pc:sldMk cId="1873065262" sldId="285"/>
            <ac:spMk id="16" creationId="{B01762EA-19E1-BBAD-B583-A6B9F516F229}"/>
          </ac:spMkLst>
        </pc:spChg>
        <pc:spChg chg="add mod">
          <ac:chgData name="Ankur Das" userId="3002a4a4e49f1d63" providerId="LiveId" clId="{15A86F4D-1446-4DC1-A914-5308B5F8CE2A}" dt="2024-02-11T19:10:35.561" v="1732" actId="1076"/>
          <ac:spMkLst>
            <pc:docMk/>
            <pc:sldMk cId="1873065262" sldId="285"/>
            <ac:spMk id="17" creationId="{7C282980-7DC3-98BD-1B00-4EC06C42D5DA}"/>
          </ac:spMkLst>
        </pc:spChg>
        <pc:spChg chg="mod">
          <ac:chgData name="Ankur Das" userId="3002a4a4e49f1d63" providerId="LiveId" clId="{15A86F4D-1446-4DC1-A914-5308B5F8CE2A}" dt="2024-02-11T19:07:16.557" v="1695" actId="1076"/>
          <ac:spMkLst>
            <pc:docMk/>
            <pc:sldMk cId="1873065262" sldId="285"/>
            <ac:spMk id="22" creationId="{71396452-1C9C-9270-56FD-72987C4D0F42}"/>
          </ac:spMkLst>
        </pc:spChg>
        <pc:spChg chg="mod">
          <ac:chgData name="Ankur Das" userId="3002a4a4e49f1d63" providerId="LiveId" clId="{15A86F4D-1446-4DC1-A914-5308B5F8CE2A}" dt="2024-02-11T19:07:24.274" v="1696" actId="1076"/>
          <ac:spMkLst>
            <pc:docMk/>
            <pc:sldMk cId="1873065262" sldId="285"/>
            <ac:spMk id="24" creationId="{4D2DC22D-CB0F-4274-2DB2-C0A1E8C07E73}"/>
          </ac:spMkLst>
        </pc:spChg>
        <pc:spChg chg="mod">
          <ac:chgData name="Ankur Das" userId="3002a4a4e49f1d63" providerId="LiveId" clId="{15A86F4D-1446-4DC1-A914-5308B5F8CE2A}" dt="2024-02-11T19:08:47.755" v="1719" actId="20577"/>
          <ac:spMkLst>
            <pc:docMk/>
            <pc:sldMk cId="1873065262" sldId="285"/>
            <ac:spMk id="26" creationId="{13BFD8DF-BE12-27D8-A9E0-EFF9C96D7033}"/>
          </ac:spMkLst>
        </pc:spChg>
        <pc:spChg chg="mod">
          <ac:chgData name="Ankur Das" userId="3002a4a4e49f1d63" providerId="LiveId" clId="{15A86F4D-1446-4DC1-A914-5308B5F8CE2A}" dt="2024-02-11T19:08:39.691" v="1716" actId="1076"/>
          <ac:spMkLst>
            <pc:docMk/>
            <pc:sldMk cId="1873065262" sldId="285"/>
            <ac:spMk id="27" creationId="{A5FBFD5E-61D1-A4D1-B640-367CF4FFD105}"/>
          </ac:spMkLst>
        </pc:spChg>
        <pc:spChg chg="mod">
          <ac:chgData name="Ankur Das" userId="3002a4a4e49f1d63" providerId="LiveId" clId="{15A86F4D-1446-4DC1-A914-5308B5F8CE2A}" dt="2024-02-11T19:08:55.046" v="1720" actId="1076"/>
          <ac:spMkLst>
            <pc:docMk/>
            <pc:sldMk cId="1873065262" sldId="285"/>
            <ac:spMk id="28" creationId="{610DFA27-50AE-DB70-05B8-B99C8561683F}"/>
          </ac:spMkLst>
        </pc:spChg>
        <pc:spChg chg="mod">
          <ac:chgData name="Ankur Das" userId="3002a4a4e49f1d63" providerId="LiveId" clId="{15A86F4D-1446-4DC1-A914-5308B5F8CE2A}" dt="2024-02-11T19:04:21.616" v="1669" actId="1076"/>
          <ac:spMkLst>
            <pc:docMk/>
            <pc:sldMk cId="1873065262" sldId="285"/>
            <ac:spMk id="34" creationId="{4FA9B0C6-569C-8F61-B1E0-6942C31A0DE1}"/>
          </ac:spMkLst>
        </pc:spChg>
        <pc:spChg chg="mod">
          <ac:chgData name="Ankur Das" userId="3002a4a4e49f1d63" providerId="LiveId" clId="{15A86F4D-1446-4DC1-A914-5308B5F8CE2A}" dt="2024-02-11T19:04:14.789" v="1667" actId="14100"/>
          <ac:spMkLst>
            <pc:docMk/>
            <pc:sldMk cId="1873065262" sldId="285"/>
            <ac:spMk id="35" creationId="{A40382ED-E4C2-58D1-1B90-91FBA057F71F}"/>
          </ac:spMkLst>
        </pc:spChg>
        <pc:spChg chg="mod">
          <ac:chgData name="Ankur Das" userId="3002a4a4e49f1d63" providerId="LiveId" clId="{15A86F4D-1446-4DC1-A914-5308B5F8CE2A}" dt="2024-02-11T19:10:45.828" v="1734" actId="1076"/>
          <ac:spMkLst>
            <pc:docMk/>
            <pc:sldMk cId="1873065262" sldId="285"/>
            <ac:spMk id="36" creationId="{CAC49AE8-F5BC-9BA8-2BE5-36E3ADB69F78}"/>
          </ac:spMkLst>
        </pc:spChg>
        <pc:spChg chg="mod">
          <ac:chgData name="Ankur Das" userId="3002a4a4e49f1d63" providerId="LiveId" clId="{15A86F4D-1446-4DC1-A914-5308B5F8CE2A}" dt="2024-02-11T19:10:25.852" v="1729" actId="14100"/>
          <ac:spMkLst>
            <pc:docMk/>
            <pc:sldMk cId="1873065262" sldId="285"/>
            <ac:spMk id="38" creationId="{8B08992A-4140-CF8B-0167-527D6C378ACB}"/>
          </ac:spMkLst>
        </pc:spChg>
        <pc:spChg chg="del mod">
          <ac:chgData name="Ankur Das" userId="3002a4a4e49f1d63" providerId="LiveId" clId="{15A86F4D-1446-4DC1-A914-5308B5F8CE2A}" dt="2024-02-11T19:05:18.706" v="1676"/>
          <ac:spMkLst>
            <pc:docMk/>
            <pc:sldMk cId="1873065262" sldId="285"/>
            <ac:spMk id="40" creationId="{B5CB6013-68CA-A3E0-2F6E-E442DCEBCD0C}"/>
          </ac:spMkLst>
        </pc:spChg>
        <pc:grpChg chg="add mod">
          <ac:chgData name="Ankur Das" userId="3002a4a4e49f1d63" providerId="LiveId" clId="{15A86F4D-1446-4DC1-A914-5308B5F8CE2A}" dt="2024-02-11T19:05:21.942" v="1677"/>
          <ac:grpSpMkLst>
            <pc:docMk/>
            <pc:sldMk cId="1873065262" sldId="285"/>
            <ac:grpSpMk id="2" creationId="{7782E3BF-C6BD-51D0-075B-A751629E8392}"/>
          </ac:grpSpMkLst>
        </pc:grpChg>
        <pc:grpChg chg="add mod">
          <ac:chgData name="Ankur Das" userId="3002a4a4e49f1d63" providerId="LiveId" clId="{15A86F4D-1446-4DC1-A914-5308B5F8CE2A}" dt="2024-02-11T19:05:46.193" v="1681" actId="1076"/>
          <ac:grpSpMkLst>
            <pc:docMk/>
            <pc:sldMk cId="1873065262" sldId="285"/>
            <ac:grpSpMk id="6" creationId="{0685EB0D-23A2-0AB9-B9C7-ECFFCC8A6F3F}"/>
          </ac:grpSpMkLst>
        </pc:grpChg>
        <pc:grpChg chg="mod">
          <ac:chgData name="Ankur Das" userId="3002a4a4e49f1d63" providerId="LiveId" clId="{15A86F4D-1446-4DC1-A914-5308B5F8CE2A}" dt="2024-02-11T19:07:24.274" v="1696" actId="1076"/>
          <ac:grpSpMkLst>
            <pc:docMk/>
            <pc:sldMk cId="1873065262" sldId="285"/>
            <ac:grpSpMk id="21" creationId="{1E8207F0-5B55-E1D8-DB74-5C782FF8C234}"/>
          </ac:grpSpMkLst>
        </pc:grpChg>
        <pc:grpChg chg="mod">
          <ac:chgData name="Ankur Das" userId="3002a4a4e49f1d63" providerId="LiveId" clId="{15A86F4D-1446-4DC1-A914-5308B5F8CE2A}" dt="2024-02-11T19:08:55.046" v="1720" actId="1076"/>
          <ac:grpSpMkLst>
            <pc:docMk/>
            <pc:sldMk cId="1873065262" sldId="285"/>
            <ac:grpSpMk id="25" creationId="{D89104F1-2FF4-DE0B-0162-18F435641AB5}"/>
          </ac:grpSpMkLst>
        </pc:grpChg>
        <pc:grpChg chg="mod">
          <ac:chgData name="Ankur Das" userId="3002a4a4e49f1d63" providerId="LiveId" clId="{15A86F4D-1446-4DC1-A914-5308B5F8CE2A}" dt="2024-02-11T19:10:41.571" v="1733" actId="14100"/>
          <ac:grpSpMkLst>
            <pc:docMk/>
            <pc:sldMk cId="1873065262" sldId="285"/>
            <ac:grpSpMk id="33" creationId="{5ECB0F30-7B85-703E-2F53-CC5F2CFFC445}"/>
          </ac:grpSpMkLst>
        </pc:grpChg>
        <pc:grpChg chg="mod">
          <ac:chgData name="Ankur Das" userId="3002a4a4e49f1d63" providerId="LiveId" clId="{15A86F4D-1446-4DC1-A914-5308B5F8CE2A}" dt="2024-02-11T19:10:32.075" v="1731" actId="14100"/>
          <ac:grpSpMkLst>
            <pc:docMk/>
            <pc:sldMk cId="1873065262" sldId="285"/>
            <ac:grpSpMk id="37" creationId="{7C4C62FE-24FA-C854-6CF6-848D20A05C0F}"/>
          </ac:grpSpMkLst>
        </pc:grpChg>
      </pc:sldChg>
      <pc:sldChg chg="delSp modSp add mod">
        <pc:chgData name="Ankur Das" userId="3002a4a4e49f1d63" providerId="LiveId" clId="{15A86F4D-1446-4DC1-A914-5308B5F8CE2A}" dt="2024-02-12T08:08:38.505" v="2151" actId="20577"/>
        <pc:sldMkLst>
          <pc:docMk/>
          <pc:sldMk cId="1296620134" sldId="286"/>
        </pc:sldMkLst>
        <pc:spChg chg="mod">
          <ac:chgData name="Ankur Das" userId="3002a4a4e49f1d63" providerId="LiveId" clId="{15A86F4D-1446-4DC1-A914-5308B5F8CE2A}" dt="2024-02-12T07:58:44.130" v="1956" actId="20577"/>
          <ac:spMkLst>
            <pc:docMk/>
            <pc:sldMk cId="1296620134" sldId="286"/>
            <ac:spMk id="7" creationId="{EF302E84-3E53-B160-8570-4E122D67412E}"/>
          </ac:spMkLst>
        </pc:spChg>
        <pc:spChg chg="del topLvl">
          <ac:chgData name="Ankur Das" userId="3002a4a4e49f1d63" providerId="LiveId" clId="{15A86F4D-1446-4DC1-A914-5308B5F8CE2A}" dt="2024-02-12T08:02:53.886" v="2018" actId="478"/>
          <ac:spMkLst>
            <pc:docMk/>
            <pc:sldMk cId="1296620134" sldId="286"/>
            <ac:spMk id="8" creationId="{2D010388-1B63-6A2F-4AA7-82B66FCED78A}"/>
          </ac:spMkLst>
        </pc:spChg>
        <pc:spChg chg="del topLvl">
          <ac:chgData name="Ankur Das" userId="3002a4a4e49f1d63" providerId="LiveId" clId="{15A86F4D-1446-4DC1-A914-5308B5F8CE2A}" dt="2024-02-12T08:02:56.376" v="2019" actId="478"/>
          <ac:spMkLst>
            <pc:docMk/>
            <pc:sldMk cId="1296620134" sldId="286"/>
            <ac:spMk id="9" creationId="{55B16B20-BB4B-EA37-AD28-1EAE55490E6C}"/>
          </ac:spMkLst>
        </pc:spChg>
        <pc:spChg chg="del mod">
          <ac:chgData name="Ankur Das" userId="3002a4a4e49f1d63" providerId="LiveId" clId="{15A86F4D-1446-4DC1-A914-5308B5F8CE2A}" dt="2024-02-12T08:02:58.498" v="2020" actId="478"/>
          <ac:spMkLst>
            <pc:docMk/>
            <pc:sldMk cId="1296620134" sldId="286"/>
            <ac:spMk id="10" creationId="{0F0BE97A-692D-6F0E-60F3-91FB0FA09F71}"/>
          </ac:spMkLst>
        </pc:spChg>
        <pc:spChg chg="mod">
          <ac:chgData name="Ankur Das" userId="3002a4a4e49f1d63" providerId="LiveId" clId="{15A86F4D-1446-4DC1-A914-5308B5F8CE2A}" dt="2024-02-12T08:06:26.678" v="2085" actId="1036"/>
          <ac:spMkLst>
            <pc:docMk/>
            <pc:sldMk cId="1296620134" sldId="286"/>
            <ac:spMk id="14" creationId="{55403780-BCA5-1A83-B5DD-DD796D7FFB61}"/>
          </ac:spMkLst>
        </pc:spChg>
        <pc:spChg chg="mod">
          <ac:chgData name="Ankur Das" userId="3002a4a4e49f1d63" providerId="LiveId" clId="{15A86F4D-1446-4DC1-A914-5308B5F8CE2A}" dt="2024-02-12T08:08:38.505" v="2151" actId="20577"/>
          <ac:spMkLst>
            <pc:docMk/>
            <pc:sldMk cId="1296620134" sldId="286"/>
            <ac:spMk id="16" creationId="{79A7E190-E0F4-FCFC-6212-CDB49E9E5173}"/>
          </ac:spMkLst>
        </pc:spChg>
        <pc:spChg chg="mod">
          <ac:chgData name="Ankur Das" userId="3002a4a4e49f1d63" providerId="LiveId" clId="{15A86F4D-1446-4DC1-A914-5308B5F8CE2A}" dt="2024-02-12T08:08:07.694" v="2144" actId="1037"/>
          <ac:spMkLst>
            <pc:docMk/>
            <pc:sldMk cId="1296620134" sldId="286"/>
            <ac:spMk id="17" creationId="{F2F0B4DE-AE63-2F00-D3BC-30CCB981C211}"/>
          </ac:spMkLst>
        </pc:spChg>
        <pc:spChg chg="mod">
          <ac:chgData name="Ankur Das" userId="3002a4a4e49f1d63" providerId="LiveId" clId="{15A86F4D-1446-4DC1-A914-5308B5F8CE2A}" dt="2024-02-12T08:06:52.273" v="2088" actId="14100"/>
          <ac:spMkLst>
            <pc:docMk/>
            <pc:sldMk cId="1296620134" sldId="286"/>
            <ac:spMk id="22" creationId="{1969E794-F14F-2B0F-FF89-59AF92815B4A}"/>
          </ac:spMkLst>
        </pc:spChg>
        <pc:spChg chg="mod">
          <ac:chgData name="Ankur Das" userId="3002a4a4e49f1d63" providerId="LiveId" clId="{15A86F4D-1446-4DC1-A914-5308B5F8CE2A}" dt="2024-02-12T08:07:02.097" v="2091" actId="1076"/>
          <ac:spMkLst>
            <pc:docMk/>
            <pc:sldMk cId="1296620134" sldId="286"/>
            <ac:spMk id="23" creationId="{E45D2A78-BFBE-4850-4786-826FA07FCA5D}"/>
          </ac:spMkLst>
        </pc:spChg>
        <pc:spChg chg="mod">
          <ac:chgData name="Ankur Das" userId="3002a4a4e49f1d63" providerId="LiveId" clId="{15A86F4D-1446-4DC1-A914-5308B5F8CE2A}" dt="2024-02-12T08:07:04.734" v="2092" actId="1076"/>
          <ac:spMkLst>
            <pc:docMk/>
            <pc:sldMk cId="1296620134" sldId="286"/>
            <ac:spMk id="24" creationId="{0E1CB8C6-F7E8-7BC6-3248-863104A8555A}"/>
          </ac:spMkLst>
        </pc:spChg>
        <pc:spChg chg="mod">
          <ac:chgData name="Ankur Das" userId="3002a4a4e49f1d63" providerId="LiveId" clId="{15A86F4D-1446-4DC1-A914-5308B5F8CE2A}" dt="2024-02-12T08:05:34.222" v="2048" actId="1076"/>
          <ac:spMkLst>
            <pc:docMk/>
            <pc:sldMk cId="1296620134" sldId="286"/>
            <ac:spMk id="26" creationId="{68829CC2-7253-D31D-09D3-AE6C543B7143}"/>
          </ac:spMkLst>
        </pc:spChg>
        <pc:spChg chg="mod">
          <ac:chgData name="Ankur Das" userId="3002a4a4e49f1d63" providerId="LiveId" clId="{15A86F4D-1446-4DC1-A914-5308B5F8CE2A}" dt="2024-02-12T08:03:36.323" v="2026" actId="14100"/>
          <ac:spMkLst>
            <pc:docMk/>
            <pc:sldMk cId="1296620134" sldId="286"/>
            <ac:spMk id="27" creationId="{6ECD0472-01E3-5AB5-F771-58F4DBE3AF49}"/>
          </ac:spMkLst>
        </pc:spChg>
        <pc:spChg chg="mod">
          <ac:chgData name="Ankur Das" userId="3002a4a4e49f1d63" providerId="LiveId" clId="{15A86F4D-1446-4DC1-A914-5308B5F8CE2A}" dt="2024-02-12T08:03:28.711" v="2024" actId="1076"/>
          <ac:spMkLst>
            <pc:docMk/>
            <pc:sldMk cId="1296620134" sldId="286"/>
            <ac:spMk id="28" creationId="{4F3574B3-C3C2-1F97-754E-A931AFAFEFBD}"/>
          </ac:spMkLst>
        </pc:spChg>
        <pc:spChg chg="mod">
          <ac:chgData name="Ankur Das" userId="3002a4a4e49f1d63" providerId="LiveId" clId="{15A86F4D-1446-4DC1-A914-5308B5F8CE2A}" dt="2024-02-12T08:05:58.286" v="2051" actId="20577"/>
          <ac:spMkLst>
            <pc:docMk/>
            <pc:sldMk cId="1296620134" sldId="286"/>
            <ac:spMk id="34" creationId="{8EB74AF3-F046-5DA2-7B6B-F9CD5A33E0EF}"/>
          </ac:spMkLst>
        </pc:spChg>
        <pc:spChg chg="mod">
          <ac:chgData name="Ankur Das" userId="3002a4a4e49f1d63" providerId="LiveId" clId="{15A86F4D-1446-4DC1-A914-5308B5F8CE2A}" dt="2024-02-12T08:01:54.840" v="1998" actId="1076"/>
          <ac:spMkLst>
            <pc:docMk/>
            <pc:sldMk cId="1296620134" sldId="286"/>
            <ac:spMk id="35" creationId="{205F0921-7EA9-E3C3-480C-A51A16B281F6}"/>
          </ac:spMkLst>
        </pc:spChg>
        <pc:spChg chg="mod">
          <ac:chgData name="Ankur Das" userId="3002a4a4e49f1d63" providerId="LiveId" clId="{15A86F4D-1446-4DC1-A914-5308B5F8CE2A}" dt="2024-02-12T08:01:44.802" v="1995" actId="1076"/>
          <ac:spMkLst>
            <pc:docMk/>
            <pc:sldMk cId="1296620134" sldId="286"/>
            <ac:spMk id="36" creationId="{2556C072-7B74-AFBB-84D1-C61704E98ACE}"/>
          </ac:spMkLst>
        </pc:spChg>
        <pc:spChg chg="mod">
          <ac:chgData name="Ankur Das" userId="3002a4a4e49f1d63" providerId="LiveId" clId="{15A86F4D-1446-4DC1-A914-5308B5F8CE2A}" dt="2024-02-12T08:07:54.680" v="2100" actId="1076"/>
          <ac:spMkLst>
            <pc:docMk/>
            <pc:sldMk cId="1296620134" sldId="286"/>
            <ac:spMk id="38" creationId="{8313733C-EF0E-F862-034D-E565D1CC927A}"/>
          </ac:spMkLst>
        </pc:spChg>
        <pc:spChg chg="mod">
          <ac:chgData name="Ankur Das" userId="3002a4a4e49f1d63" providerId="LiveId" clId="{15A86F4D-1446-4DC1-A914-5308B5F8CE2A}" dt="2024-02-12T08:08:01.851" v="2124" actId="1037"/>
          <ac:spMkLst>
            <pc:docMk/>
            <pc:sldMk cId="1296620134" sldId="286"/>
            <ac:spMk id="39" creationId="{8901E09D-B335-77D2-9C06-DE549BFE041D}"/>
          </ac:spMkLst>
        </pc:spChg>
        <pc:grpChg chg="del">
          <ac:chgData name="Ankur Das" userId="3002a4a4e49f1d63" providerId="LiveId" clId="{15A86F4D-1446-4DC1-A914-5308B5F8CE2A}" dt="2024-02-12T08:02:53.886" v="2018" actId="478"/>
          <ac:grpSpMkLst>
            <pc:docMk/>
            <pc:sldMk cId="1296620134" sldId="286"/>
            <ac:grpSpMk id="6" creationId="{E59B9AD2-C8F1-F67B-9767-ACE9A1F909A6}"/>
          </ac:grpSpMkLst>
        </pc:grpChg>
        <pc:grpChg chg="mod">
          <ac:chgData name="Ankur Das" userId="3002a4a4e49f1d63" providerId="LiveId" clId="{15A86F4D-1446-4DC1-A914-5308B5F8CE2A}" dt="2024-02-12T08:06:58.511" v="2090" actId="1076"/>
          <ac:grpSpMkLst>
            <pc:docMk/>
            <pc:sldMk cId="1296620134" sldId="286"/>
            <ac:grpSpMk id="21" creationId="{D2496E54-B8A3-11F1-7F53-6F692037BA63}"/>
          </ac:grpSpMkLst>
        </pc:grpChg>
        <pc:grpChg chg="mod">
          <ac:chgData name="Ankur Das" userId="3002a4a4e49f1d63" providerId="LiveId" clId="{15A86F4D-1446-4DC1-A914-5308B5F8CE2A}" dt="2024-02-12T08:03:30.825" v="2025" actId="14100"/>
          <ac:grpSpMkLst>
            <pc:docMk/>
            <pc:sldMk cId="1296620134" sldId="286"/>
            <ac:grpSpMk id="25" creationId="{8047476A-6EC1-DE3C-6D73-B2EB7E0F578A}"/>
          </ac:grpSpMkLst>
        </pc:grpChg>
        <pc:grpChg chg="mod">
          <ac:chgData name="Ankur Das" userId="3002a4a4e49f1d63" providerId="LiveId" clId="{15A86F4D-1446-4DC1-A914-5308B5F8CE2A}" dt="2024-02-12T08:03:05.904" v="2021" actId="14100"/>
          <ac:grpSpMkLst>
            <pc:docMk/>
            <pc:sldMk cId="1296620134" sldId="286"/>
            <ac:grpSpMk id="33" creationId="{92D3654F-1B74-404E-C0F2-115A1EDD0283}"/>
          </ac:grpSpMkLst>
        </pc:grpChg>
        <pc:grpChg chg="mod">
          <ac:chgData name="Ankur Das" userId="3002a4a4e49f1d63" providerId="LiveId" clId="{15A86F4D-1446-4DC1-A914-5308B5F8CE2A}" dt="2024-02-12T08:03:59.907" v="2031" actId="14100"/>
          <ac:grpSpMkLst>
            <pc:docMk/>
            <pc:sldMk cId="1296620134" sldId="286"/>
            <ac:grpSpMk id="37" creationId="{EE98A71F-1F89-183D-14FE-D33BA44AD011}"/>
          </ac:grpSpMkLst>
        </pc:grpChg>
      </pc:sldChg>
      <pc:sldMasterChg chg="delSldLayout">
        <pc:chgData name="Ankur Das" userId="3002a4a4e49f1d63" providerId="LiveId" clId="{15A86F4D-1446-4DC1-A914-5308B5F8CE2A}" dt="2024-02-11T19:12:41.358" v="1771" actId="47"/>
        <pc:sldMasterMkLst>
          <pc:docMk/>
          <pc:sldMasterMk cId="0" sldId="2147483677"/>
        </pc:sldMasterMkLst>
        <pc:sldLayoutChg chg="del">
          <pc:chgData name="Ankur Das" userId="3002a4a4e49f1d63" providerId="LiveId" clId="{15A86F4D-1446-4DC1-A914-5308B5F8CE2A}" dt="2024-02-11T19:00:26.592" v="1602" actId="47"/>
          <pc:sldLayoutMkLst>
            <pc:docMk/>
            <pc:sldMasterMk cId="0" sldId="2147483677"/>
            <pc:sldLayoutMk cId="0" sldId="2147483648"/>
          </pc:sldLayoutMkLst>
        </pc:sldLayoutChg>
        <pc:sldLayoutChg chg="del">
          <pc:chgData name="Ankur Das" userId="3002a4a4e49f1d63" providerId="LiveId" clId="{15A86F4D-1446-4DC1-A914-5308B5F8CE2A}" dt="2024-02-11T19:00:27.973" v="1603" actId="47"/>
          <pc:sldLayoutMkLst>
            <pc:docMk/>
            <pc:sldMasterMk cId="0" sldId="2147483677"/>
            <pc:sldLayoutMk cId="0" sldId="2147483650"/>
          </pc:sldLayoutMkLst>
        </pc:sldLayoutChg>
        <pc:sldLayoutChg chg="del">
          <pc:chgData name="Ankur Das" userId="3002a4a4e49f1d63" providerId="LiveId" clId="{15A86F4D-1446-4DC1-A914-5308B5F8CE2A}" dt="2024-02-11T19:00:28.943" v="1604" actId="47"/>
          <pc:sldLayoutMkLst>
            <pc:docMk/>
            <pc:sldMasterMk cId="0" sldId="2147483677"/>
            <pc:sldLayoutMk cId="0" sldId="2147483655"/>
          </pc:sldLayoutMkLst>
        </pc:sldLayoutChg>
        <pc:sldLayoutChg chg="del">
          <pc:chgData name="Ankur Das" userId="3002a4a4e49f1d63" providerId="LiveId" clId="{15A86F4D-1446-4DC1-A914-5308B5F8CE2A}" dt="2024-02-11T19:12:41.358" v="1771" actId="47"/>
          <pc:sldLayoutMkLst>
            <pc:docMk/>
            <pc:sldMasterMk cId="0" sldId="2147483677"/>
            <pc:sldLayoutMk cId="0" sldId="2147483658"/>
          </pc:sldLayoutMkLst>
        </pc:sldLayoutChg>
        <pc:sldLayoutChg chg="del">
          <pc:chgData name="Ankur Das" userId="3002a4a4e49f1d63" providerId="LiveId" clId="{15A86F4D-1446-4DC1-A914-5308B5F8CE2A}" dt="2024-02-11T19:00:57.110" v="1613" actId="47"/>
          <pc:sldLayoutMkLst>
            <pc:docMk/>
            <pc:sldMasterMk cId="0" sldId="2147483677"/>
            <pc:sldLayoutMk cId="0" sldId="2147483665"/>
          </pc:sldLayoutMkLst>
        </pc:sldLayoutChg>
        <pc:sldLayoutChg chg="del">
          <pc:chgData name="Ankur Das" userId="3002a4a4e49f1d63" providerId="LiveId" clId="{15A86F4D-1446-4DC1-A914-5308B5F8CE2A}" dt="2024-02-11T17:35:06.348" v="432" actId="47"/>
          <pc:sldLayoutMkLst>
            <pc:docMk/>
            <pc:sldMasterMk cId="0" sldId="2147483677"/>
            <pc:sldLayoutMk cId="0" sldId="2147483674"/>
          </pc:sldLayoutMkLst>
        </pc:sldLayoutChg>
      </pc:sldMasterChg>
    </pc:docChg>
  </pc:docChgLst>
  <pc:docChgLst>
    <pc:chgData name="Ankur Das" userId="3002a4a4e49f1d63" providerId="LiveId" clId="{BBDD7C9C-C655-4A40-8058-C5C261DBE5B0}"/>
    <pc:docChg chg="undo redo custSel addSld delSld modSld sldOrd">
      <pc:chgData name="Ankur Das" userId="3002a4a4e49f1d63" providerId="LiveId" clId="{BBDD7C9C-C655-4A40-8058-C5C261DBE5B0}" dt="2024-03-13T17:04:29.424" v="9729" actId="1076"/>
      <pc:docMkLst>
        <pc:docMk/>
      </pc:docMkLst>
      <pc:sldChg chg="modSp mod">
        <pc:chgData name="Ankur Das" userId="3002a4a4e49f1d63" providerId="LiveId" clId="{BBDD7C9C-C655-4A40-8058-C5C261DBE5B0}" dt="2024-03-12T13:13:05.561" v="0" actId="20577"/>
        <pc:sldMkLst>
          <pc:docMk/>
          <pc:sldMk cId="30662163" sldId="268"/>
        </pc:sldMkLst>
        <pc:spChg chg="mod">
          <ac:chgData name="Ankur Das" userId="3002a4a4e49f1d63" providerId="LiveId" clId="{BBDD7C9C-C655-4A40-8058-C5C261DBE5B0}" dt="2024-03-12T13:13:05.561" v="0" actId="20577"/>
          <ac:spMkLst>
            <pc:docMk/>
            <pc:sldMk cId="30662163" sldId="268"/>
            <ac:spMk id="6" creationId="{384E2889-F79E-E2E1-5BD0-8763BE28D905}"/>
          </ac:spMkLst>
        </pc:spChg>
      </pc:sldChg>
      <pc:sldChg chg="addSp delSp modSp mod">
        <pc:chgData name="Ankur Das" userId="3002a4a4e49f1d63" providerId="LiveId" clId="{BBDD7C9C-C655-4A40-8058-C5C261DBE5B0}" dt="2024-03-12T21:12:09.402" v="9014" actId="20577"/>
        <pc:sldMkLst>
          <pc:docMk/>
          <pc:sldMk cId="1813907514" sldId="274"/>
        </pc:sldMkLst>
        <pc:spChg chg="mod">
          <ac:chgData name="Ankur Das" userId="3002a4a4e49f1d63" providerId="LiveId" clId="{BBDD7C9C-C655-4A40-8058-C5C261DBE5B0}" dt="2024-03-12T21:12:09.402" v="9014" actId="20577"/>
          <ac:spMkLst>
            <pc:docMk/>
            <pc:sldMk cId="1813907514" sldId="274"/>
            <ac:spMk id="4" creationId="{9667FBBE-5F73-8BE4-0022-3F5570056435}"/>
          </ac:spMkLst>
        </pc:spChg>
        <pc:spChg chg="mod">
          <ac:chgData name="Ankur Das" userId="3002a4a4e49f1d63" providerId="LiveId" clId="{BBDD7C9C-C655-4A40-8058-C5C261DBE5B0}" dt="2024-03-12T13:45:23.957" v="416" actId="1076"/>
          <ac:spMkLst>
            <pc:docMk/>
            <pc:sldMk cId="1813907514" sldId="274"/>
            <ac:spMk id="7" creationId="{6ED4F95E-502A-C3DB-5CDC-E81B425B73E9}"/>
          </ac:spMkLst>
        </pc:spChg>
        <pc:picChg chg="add mod">
          <ac:chgData name="Ankur Das" userId="3002a4a4e49f1d63" providerId="LiveId" clId="{BBDD7C9C-C655-4A40-8058-C5C261DBE5B0}" dt="2024-03-12T13:28:17.908" v="77" actId="14100"/>
          <ac:picMkLst>
            <pc:docMk/>
            <pc:sldMk cId="1813907514" sldId="274"/>
            <ac:picMk id="2" creationId="{25EE8BB7-503E-FBC6-634B-3DD3474837A0}"/>
          </ac:picMkLst>
        </pc:picChg>
        <pc:picChg chg="del">
          <ac:chgData name="Ankur Das" userId="3002a4a4e49f1d63" providerId="LiveId" clId="{BBDD7C9C-C655-4A40-8058-C5C261DBE5B0}" dt="2024-03-12T13:20:31.681" v="55" actId="478"/>
          <ac:picMkLst>
            <pc:docMk/>
            <pc:sldMk cId="1813907514" sldId="274"/>
            <ac:picMk id="1026" creationId="{1006ACE7-3828-C575-58F6-75D7953DE35A}"/>
          </ac:picMkLst>
        </pc:picChg>
      </pc:sldChg>
      <pc:sldChg chg="del">
        <pc:chgData name="Ankur Das" userId="3002a4a4e49f1d63" providerId="LiveId" clId="{BBDD7C9C-C655-4A40-8058-C5C261DBE5B0}" dt="2024-03-12T13:20:59.088" v="56" actId="47"/>
        <pc:sldMkLst>
          <pc:docMk/>
          <pc:sldMk cId="2070134598" sldId="275"/>
        </pc:sldMkLst>
      </pc:sldChg>
      <pc:sldChg chg="addSp delSp modSp mod">
        <pc:chgData name="Ankur Das" userId="3002a4a4e49f1d63" providerId="LiveId" clId="{BBDD7C9C-C655-4A40-8058-C5C261DBE5B0}" dt="2024-03-12T13:49:38.382" v="507" actId="1076"/>
        <pc:sldMkLst>
          <pc:docMk/>
          <pc:sldMk cId="3074868246" sldId="276"/>
        </pc:sldMkLst>
        <pc:spChg chg="del">
          <ac:chgData name="Ankur Das" userId="3002a4a4e49f1d63" providerId="LiveId" clId="{BBDD7C9C-C655-4A40-8058-C5C261DBE5B0}" dt="2024-03-12T13:43:29.096" v="386" actId="478"/>
          <ac:spMkLst>
            <pc:docMk/>
            <pc:sldMk cId="3074868246" sldId="276"/>
            <ac:spMk id="2" creationId="{8A330029-5AED-8DAC-50E0-E1220011D5A5}"/>
          </ac:spMkLst>
        </pc:spChg>
        <pc:spChg chg="del">
          <ac:chgData name="Ankur Das" userId="3002a4a4e49f1d63" providerId="LiveId" clId="{BBDD7C9C-C655-4A40-8058-C5C261DBE5B0}" dt="2024-03-12T13:38:33.606" v="370" actId="478"/>
          <ac:spMkLst>
            <pc:docMk/>
            <pc:sldMk cId="3074868246" sldId="276"/>
            <ac:spMk id="3" creationId="{520F13FF-C232-FDE4-0B74-6799CF5D3781}"/>
          </ac:spMkLst>
        </pc:spChg>
        <pc:spChg chg="mod">
          <ac:chgData name="Ankur Das" userId="3002a4a4e49f1d63" providerId="LiveId" clId="{BBDD7C9C-C655-4A40-8058-C5C261DBE5B0}" dt="2024-03-12T13:44:53.399" v="408" actId="14100"/>
          <ac:spMkLst>
            <pc:docMk/>
            <pc:sldMk cId="3074868246" sldId="276"/>
            <ac:spMk id="4" creationId="{DB162527-9A23-2B02-2879-631AB5145074}"/>
          </ac:spMkLst>
        </pc:spChg>
        <pc:spChg chg="add mod">
          <ac:chgData name="Ankur Das" userId="3002a4a4e49f1d63" providerId="LiveId" clId="{BBDD7C9C-C655-4A40-8058-C5C261DBE5B0}" dt="2024-03-12T13:49:38.382" v="507" actId="1076"/>
          <ac:spMkLst>
            <pc:docMk/>
            <pc:sldMk cId="3074868246" sldId="276"/>
            <ac:spMk id="5" creationId="{CB39771D-BF4E-98F0-918A-609DC3074AF0}"/>
          </ac:spMkLst>
        </pc:spChg>
        <pc:spChg chg="del">
          <ac:chgData name="Ankur Das" userId="3002a4a4e49f1d63" providerId="LiveId" clId="{BBDD7C9C-C655-4A40-8058-C5C261DBE5B0}" dt="2024-03-12T13:38:37.440" v="371" actId="478"/>
          <ac:spMkLst>
            <pc:docMk/>
            <pc:sldMk cId="3074868246" sldId="276"/>
            <ac:spMk id="6" creationId="{491B1261-383A-B4A1-BE6A-B03951A09E14}"/>
          </ac:spMkLst>
        </pc:spChg>
        <pc:spChg chg="mod">
          <ac:chgData name="Ankur Das" userId="3002a4a4e49f1d63" providerId="LiveId" clId="{BBDD7C9C-C655-4A40-8058-C5C261DBE5B0}" dt="2024-03-12T13:45:33.579" v="418" actId="1076"/>
          <ac:spMkLst>
            <pc:docMk/>
            <pc:sldMk cId="3074868246" sldId="276"/>
            <ac:spMk id="7" creationId="{0E59EE6B-D821-855C-9FA7-7C6F237D072C}"/>
          </ac:spMkLst>
        </pc:spChg>
        <pc:spChg chg="add mod">
          <ac:chgData name="Ankur Das" userId="3002a4a4e49f1d63" providerId="LiveId" clId="{BBDD7C9C-C655-4A40-8058-C5C261DBE5B0}" dt="2024-03-12T13:46:56.206" v="457" actId="1076"/>
          <ac:spMkLst>
            <pc:docMk/>
            <pc:sldMk cId="3074868246" sldId="276"/>
            <ac:spMk id="8" creationId="{68EA3908-741E-8E57-EA25-F6D17F07C5DD}"/>
          </ac:spMkLst>
        </pc:spChg>
        <pc:spChg chg="add">
          <ac:chgData name="Ankur Das" userId="3002a4a4e49f1d63" providerId="LiveId" clId="{BBDD7C9C-C655-4A40-8058-C5C261DBE5B0}" dt="2024-03-12T13:47:16.139" v="458"/>
          <ac:spMkLst>
            <pc:docMk/>
            <pc:sldMk cId="3074868246" sldId="276"/>
            <ac:spMk id="9" creationId="{1EB15194-9B95-E027-BAAE-E67ABDC37655}"/>
          </ac:spMkLst>
        </pc:spChg>
        <pc:spChg chg="add mod">
          <ac:chgData name="Ankur Das" userId="3002a4a4e49f1d63" providerId="LiveId" clId="{BBDD7C9C-C655-4A40-8058-C5C261DBE5B0}" dt="2024-03-12T13:49:30.419" v="506" actId="1037"/>
          <ac:spMkLst>
            <pc:docMk/>
            <pc:sldMk cId="3074868246" sldId="276"/>
            <ac:spMk id="11" creationId="{D6433562-1AF4-DDFA-51BF-202DD6CC953F}"/>
          </ac:spMkLst>
        </pc:spChg>
        <pc:picChg chg="add mod">
          <ac:chgData name="Ankur Das" userId="3002a4a4e49f1d63" providerId="LiveId" clId="{BBDD7C9C-C655-4A40-8058-C5C261DBE5B0}" dt="2024-03-12T13:49:17.073" v="481" actId="1035"/>
          <ac:picMkLst>
            <pc:docMk/>
            <pc:sldMk cId="3074868246" sldId="276"/>
            <ac:picMk id="10" creationId="{837E17E6-3A77-0078-2899-E40C113FB27C}"/>
          </ac:picMkLst>
        </pc:picChg>
        <pc:picChg chg="add mod">
          <ac:chgData name="Ankur Das" userId="3002a4a4e49f1d63" providerId="LiveId" clId="{BBDD7C9C-C655-4A40-8058-C5C261DBE5B0}" dt="2024-03-12T13:45:52.531" v="421" actId="1076"/>
          <ac:picMkLst>
            <pc:docMk/>
            <pc:sldMk cId="3074868246" sldId="276"/>
            <ac:picMk id="2050" creationId="{38BE92C4-1E6C-0692-91B8-64FA0727BB64}"/>
          </ac:picMkLst>
        </pc:picChg>
        <pc:picChg chg="del">
          <ac:chgData name="Ankur Das" userId="3002a4a4e49f1d63" providerId="LiveId" clId="{BBDD7C9C-C655-4A40-8058-C5C261DBE5B0}" dt="2024-03-12T13:38:27.717" v="368" actId="478"/>
          <ac:picMkLst>
            <pc:docMk/>
            <pc:sldMk cId="3074868246" sldId="276"/>
            <ac:picMk id="2052" creationId="{73F486CB-5BCC-F3DE-5AD3-7B8F95D90CFB}"/>
          </ac:picMkLst>
        </pc:picChg>
        <pc:picChg chg="del">
          <ac:chgData name="Ankur Das" userId="3002a4a4e49f1d63" providerId="LiveId" clId="{BBDD7C9C-C655-4A40-8058-C5C261DBE5B0}" dt="2024-03-12T13:38:29.156" v="369" actId="478"/>
          <ac:picMkLst>
            <pc:docMk/>
            <pc:sldMk cId="3074868246" sldId="276"/>
            <ac:picMk id="2054" creationId="{2BA4AE89-826E-7EDD-B2A4-A1B991E4F4D4}"/>
          </ac:picMkLst>
        </pc:picChg>
      </pc:sldChg>
      <pc:sldChg chg="del">
        <pc:chgData name="Ankur Das" userId="3002a4a4e49f1d63" providerId="LiveId" clId="{BBDD7C9C-C655-4A40-8058-C5C261DBE5B0}" dt="2024-03-12T14:07:55.303" v="756" actId="47"/>
        <pc:sldMkLst>
          <pc:docMk/>
          <pc:sldMk cId="567900110" sldId="279"/>
        </pc:sldMkLst>
      </pc:sldChg>
      <pc:sldChg chg="del">
        <pc:chgData name="Ankur Das" userId="3002a4a4e49f1d63" providerId="LiveId" clId="{BBDD7C9C-C655-4A40-8058-C5C261DBE5B0}" dt="2024-03-12T14:18:10.846" v="821" actId="47"/>
        <pc:sldMkLst>
          <pc:docMk/>
          <pc:sldMk cId="555143268" sldId="281"/>
        </pc:sldMkLst>
      </pc:sldChg>
      <pc:sldChg chg="addSp delSp modSp mod ord">
        <pc:chgData name="Ankur Das" userId="3002a4a4e49f1d63" providerId="LiveId" clId="{BBDD7C9C-C655-4A40-8058-C5C261DBE5B0}" dt="2024-03-13T09:42:28.151" v="9315" actId="1076"/>
        <pc:sldMkLst>
          <pc:docMk/>
          <pc:sldMk cId="1038903142" sldId="282"/>
        </pc:sldMkLst>
        <pc:spChg chg="add mod">
          <ac:chgData name="Ankur Das" userId="3002a4a4e49f1d63" providerId="LiveId" clId="{BBDD7C9C-C655-4A40-8058-C5C261DBE5B0}" dt="2024-03-13T09:42:28.151" v="9315" actId="1076"/>
          <ac:spMkLst>
            <pc:docMk/>
            <pc:sldMk cId="1038903142" sldId="282"/>
            <ac:spMk id="2" creationId="{84465A78-3595-1694-8D6E-3F0192AEE757}"/>
          </ac:spMkLst>
        </pc:spChg>
        <pc:spChg chg="del">
          <ac:chgData name="Ankur Das" userId="3002a4a4e49f1d63" providerId="LiveId" clId="{BBDD7C9C-C655-4A40-8058-C5C261DBE5B0}" dt="2024-03-12T14:07:50.538" v="755" actId="478"/>
          <ac:spMkLst>
            <pc:docMk/>
            <pc:sldMk cId="1038903142" sldId="282"/>
            <ac:spMk id="2" creationId="{B5BD95C1-D8EF-6F49-00C5-45171508A0B0}"/>
          </ac:spMkLst>
        </pc:spChg>
        <pc:spChg chg="mod">
          <ac:chgData name="Ankur Das" userId="3002a4a4e49f1d63" providerId="LiveId" clId="{BBDD7C9C-C655-4A40-8058-C5C261DBE5B0}" dt="2024-03-12T21:10:14.439" v="8985" actId="1076"/>
          <ac:spMkLst>
            <pc:docMk/>
            <pc:sldMk cId="1038903142" sldId="282"/>
            <ac:spMk id="4" creationId="{0EDE8294-5FF8-9509-8340-8E56350BB86D}"/>
          </ac:spMkLst>
        </pc:spChg>
        <pc:spChg chg="mod">
          <ac:chgData name="Ankur Das" userId="3002a4a4e49f1d63" providerId="LiveId" clId="{BBDD7C9C-C655-4A40-8058-C5C261DBE5B0}" dt="2024-03-12T14:18:40.843" v="843" actId="20577"/>
          <ac:spMkLst>
            <pc:docMk/>
            <pc:sldMk cId="1038903142" sldId="282"/>
            <ac:spMk id="7" creationId="{3D2F2AD2-6957-DB25-5BE0-D59F41A0425E}"/>
          </ac:spMkLst>
        </pc:spChg>
        <pc:picChg chg="add mod modCrop">
          <ac:chgData name="Ankur Das" userId="3002a4a4e49f1d63" providerId="LiveId" clId="{BBDD7C9C-C655-4A40-8058-C5C261DBE5B0}" dt="2024-03-13T09:42:25.299" v="9314" actId="1076"/>
          <ac:picMkLst>
            <pc:docMk/>
            <pc:sldMk cId="1038903142" sldId="282"/>
            <ac:picMk id="5" creationId="{E38040C0-38EF-973C-6CF7-566EA9E6AF9A}"/>
          </ac:picMkLst>
        </pc:picChg>
        <pc:picChg chg="add mod">
          <ac:chgData name="Ankur Das" userId="3002a4a4e49f1d63" providerId="LiveId" clId="{BBDD7C9C-C655-4A40-8058-C5C261DBE5B0}" dt="2024-03-12T21:09:31.422" v="8981" actId="732"/>
          <ac:picMkLst>
            <pc:docMk/>
            <pc:sldMk cId="1038903142" sldId="282"/>
            <ac:picMk id="1026" creationId="{481BD6C4-F936-8ABD-03DC-B3C163983161}"/>
          </ac:picMkLst>
        </pc:picChg>
        <pc:picChg chg="del">
          <ac:chgData name="Ankur Das" userId="3002a4a4e49f1d63" providerId="LiveId" clId="{BBDD7C9C-C655-4A40-8058-C5C261DBE5B0}" dt="2024-03-12T14:07:47.807" v="754" actId="478"/>
          <ac:picMkLst>
            <pc:docMk/>
            <pc:sldMk cId="1038903142" sldId="282"/>
            <ac:picMk id="7170" creationId="{868718F8-BD07-3F58-919F-B5952D7E7165}"/>
          </ac:picMkLst>
        </pc:picChg>
      </pc:sldChg>
      <pc:sldChg chg="addSp delSp modSp mod">
        <pc:chgData name="Ankur Das" userId="3002a4a4e49f1d63" providerId="LiveId" clId="{BBDD7C9C-C655-4A40-8058-C5C261DBE5B0}" dt="2024-03-13T09:43:09.481" v="9322" actId="14100"/>
        <pc:sldMkLst>
          <pc:docMk/>
          <pc:sldMk cId="3332853140" sldId="283"/>
        </pc:sldMkLst>
        <pc:spChg chg="del">
          <ac:chgData name="Ankur Das" userId="3002a4a4e49f1d63" providerId="LiveId" clId="{BBDD7C9C-C655-4A40-8058-C5C261DBE5B0}" dt="2024-03-12T14:21:03.405" v="865" actId="478"/>
          <ac:spMkLst>
            <pc:docMk/>
            <pc:sldMk cId="3332853140" sldId="283"/>
            <ac:spMk id="2" creationId="{7F18676A-CA0E-0D21-2211-1DF05F2CA2DC}"/>
          </ac:spMkLst>
        </pc:spChg>
        <pc:spChg chg="mod">
          <ac:chgData name="Ankur Das" userId="3002a4a4e49f1d63" providerId="LiveId" clId="{BBDD7C9C-C655-4A40-8058-C5C261DBE5B0}" dt="2024-03-13T09:43:09.481" v="9322" actId="14100"/>
          <ac:spMkLst>
            <pc:docMk/>
            <pc:sldMk cId="3332853140" sldId="283"/>
            <ac:spMk id="4" creationId="{A1937EE6-90CC-27E0-5CA9-43B6C785103B}"/>
          </ac:spMkLst>
        </pc:spChg>
        <pc:spChg chg="del">
          <ac:chgData name="Ankur Das" userId="3002a4a4e49f1d63" providerId="LiveId" clId="{BBDD7C9C-C655-4A40-8058-C5C261DBE5B0}" dt="2024-03-12T14:21:03.405" v="865" actId="478"/>
          <ac:spMkLst>
            <pc:docMk/>
            <pc:sldMk cId="3332853140" sldId="283"/>
            <ac:spMk id="5" creationId="{3940617C-8CEC-92A9-EB7F-535FF4D6E477}"/>
          </ac:spMkLst>
        </pc:spChg>
        <pc:spChg chg="mod">
          <ac:chgData name="Ankur Das" userId="3002a4a4e49f1d63" providerId="LiveId" clId="{BBDD7C9C-C655-4A40-8058-C5C261DBE5B0}" dt="2024-03-13T07:39:03.678" v="9015" actId="1076"/>
          <ac:spMkLst>
            <pc:docMk/>
            <pc:sldMk cId="3332853140" sldId="283"/>
            <ac:spMk id="7" creationId="{12E56CA0-F296-6360-D8B9-354A03C0E4CE}"/>
          </ac:spMkLst>
        </pc:spChg>
        <pc:spChg chg="add mod">
          <ac:chgData name="Ankur Das" userId="3002a4a4e49f1d63" providerId="LiveId" clId="{BBDD7C9C-C655-4A40-8058-C5C261DBE5B0}" dt="2024-03-13T09:42:45.766" v="9318" actId="1076"/>
          <ac:spMkLst>
            <pc:docMk/>
            <pc:sldMk cId="3332853140" sldId="283"/>
            <ac:spMk id="9" creationId="{12AB2464-4BAB-D61B-33EB-42E2C660CB17}"/>
          </ac:spMkLst>
        </pc:spChg>
        <pc:picChg chg="del">
          <ac:chgData name="Ankur Das" userId="3002a4a4e49f1d63" providerId="LiveId" clId="{BBDD7C9C-C655-4A40-8058-C5C261DBE5B0}" dt="2024-03-12T14:21:03.405" v="865" actId="478"/>
          <ac:picMkLst>
            <pc:docMk/>
            <pc:sldMk cId="3332853140" sldId="283"/>
            <ac:picMk id="3" creationId="{D744AC06-526C-BE34-C96E-8BAE0F0D51C1}"/>
          </ac:picMkLst>
        </pc:picChg>
        <pc:picChg chg="add mod">
          <ac:chgData name="Ankur Das" userId="3002a4a4e49f1d63" providerId="LiveId" clId="{BBDD7C9C-C655-4A40-8058-C5C261DBE5B0}" dt="2024-03-13T09:42:37.584" v="9317" actId="1076"/>
          <ac:picMkLst>
            <pc:docMk/>
            <pc:sldMk cId="3332853140" sldId="283"/>
            <ac:picMk id="8" creationId="{7CC5E54D-2E07-BB6C-64DD-53E2A017B7E4}"/>
          </ac:picMkLst>
        </pc:picChg>
        <pc:picChg chg="add mod">
          <ac:chgData name="Ankur Das" userId="3002a4a4e49f1d63" providerId="LiveId" clId="{BBDD7C9C-C655-4A40-8058-C5C261DBE5B0}" dt="2024-03-13T09:43:05.195" v="9321" actId="14100"/>
          <ac:picMkLst>
            <pc:docMk/>
            <pc:sldMk cId="3332853140" sldId="283"/>
            <ac:picMk id="1026" creationId="{01F53130-D8D4-400B-FE63-CBBBE3C0EA34}"/>
          </ac:picMkLst>
        </pc:picChg>
        <pc:picChg chg="del">
          <ac:chgData name="Ankur Das" userId="3002a4a4e49f1d63" providerId="LiveId" clId="{BBDD7C9C-C655-4A40-8058-C5C261DBE5B0}" dt="2024-03-12T14:21:03.405" v="865" actId="478"/>
          <ac:picMkLst>
            <pc:docMk/>
            <pc:sldMk cId="3332853140" sldId="283"/>
            <ac:picMk id="10242" creationId="{8AE70F82-F8C1-A55B-5E8C-297A32C80B81}"/>
          </ac:picMkLst>
        </pc:picChg>
      </pc:sldChg>
      <pc:sldChg chg="addSp delSp modSp mod">
        <pc:chgData name="Ankur Das" userId="3002a4a4e49f1d63" providerId="LiveId" clId="{BBDD7C9C-C655-4A40-8058-C5C261DBE5B0}" dt="2024-03-13T17:04:29.424" v="9729" actId="1076"/>
        <pc:sldMkLst>
          <pc:docMk/>
          <pc:sldMk cId="4059941202" sldId="284"/>
        </pc:sldMkLst>
        <pc:spChg chg="mod">
          <ac:chgData name="Ankur Das" userId="3002a4a4e49f1d63" providerId="LiveId" clId="{BBDD7C9C-C655-4A40-8058-C5C261DBE5B0}" dt="2024-03-13T17:04:29.424" v="9729" actId="1076"/>
          <ac:spMkLst>
            <pc:docMk/>
            <pc:sldMk cId="4059941202" sldId="284"/>
            <ac:spMk id="6" creationId="{A1FC6A0F-6929-D97C-3BE3-6902E7A899CF}"/>
          </ac:spMkLst>
        </pc:spChg>
        <pc:spChg chg="mod">
          <ac:chgData name="Ankur Das" userId="3002a4a4e49f1d63" providerId="LiveId" clId="{BBDD7C9C-C655-4A40-8058-C5C261DBE5B0}" dt="2024-03-13T17:04:17.172" v="9726" actId="1076"/>
          <ac:spMkLst>
            <pc:docMk/>
            <pc:sldMk cId="4059941202" sldId="284"/>
            <ac:spMk id="7" creationId="{7C7E092A-592B-569F-6A5A-7BF592F7EEA2}"/>
          </ac:spMkLst>
        </pc:spChg>
        <pc:picChg chg="add mod">
          <ac:chgData name="Ankur Das" userId="3002a4a4e49f1d63" providerId="LiveId" clId="{BBDD7C9C-C655-4A40-8058-C5C261DBE5B0}" dt="2024-03-13T09:45:18.233" v="9331" actId="1076"/>
          <ac:picMkLst>
            <pc:docMk/>
            <pc:sldMk cId="4059941202" sldId="284"/>
            <ac:picMk id="3074" creationId="{342FF7E6-1415-E4CE-DD06-548D56FCE689}"/>
          </ac:picMkLst>
        </pc:picChg>
        <pc:picChg chg="del">
          <ac:chgData name="Ankur Das" userId="3002a4a4e49f1d63" providerId="LiveId" clId="{BBDD7C9C-C655-4A40-8058-C5C261DBE5B0}" dt="2024-03-12T20:55:05.624" v="8939" actId="478"/>
          <ac:picMkLst>
            <pc:docMk/>
            <pc:sldMk cId="4059941202" sldId="284"/>
            <ac:picMk id="9218" creationId="{3327C161-6E0A-E122-7C38-DC90E381AE8B}"/>
          </ac:picMkLst>
        </pc:picChg>
      </pc:sldChg>
      <pc:sldChg chg="del">
        <pc:chgData name="Ankur Das" userId="3002a4a4e49f1d63" providerId="LiveId" clId="{BBDD7C9C-C655-4A40-8058-C5C261DBE5B0}" dt="2024-03-12T14:18:22.380" v="823" actId="47"/>
        <pc:sldMkLst>
          <pc:docMk/>
          <pc:sldMk cId="1873065262" sldId="285"/>
        </pc:sldMkLst>
      </pc:sldChg>
      <pc:sldChg chg="del">
        <pc:chgData name="Ankur Das" userId="3002a4a4e49f1d63" providerId="LiveId" clId="{BBDD7C9C-C655-4A40-8058-C5C261DBE5B0}" dt="2024-03-12T14:18:22.380" v="823" actId="47"/>
        <pc:sldMkLst>
          <pc:docMk/>
          <pc:sldMk cId="1296620134" sldId="286"/>
        </pc:sldMkLst>
      </pc:sldChg>
      <pc:sldChg chg="addSp delSp modSp add mod">
        <pc:chgData name="Ankur Das" userId="3002a4a4e49f1d63" providerId="LiveId" clId="{BBDD7C9C-C655-4A40-8058-C5C261DBE5B0}" dt="2024-03-13T09:50:10.905" v="9374" actId="1076"/>
        <pc:sldMkLst>
          <pc:docMk/>
          <pc:sldMk cId="173771752" sldId="287"/>
        </pc:sldMkLst>
        <pc:spChg chg="add del">
          <ac:chgData name="Ankur Das" userId="3002a4a4e49f1d63" providerId="LiveId" clId="{BBDD7C9C-C655-4A40-8058-C5C261DBE5B0}" dt="2024-03-12T13:56:03.922" v="575" actId="478"/>
          <ac:spMkLst>
            <pc:docMk/>
            <pc:sldMk cId="173771752" sldId="287"/>
            <ac:spMk id="2" creationId="{4C5D9C9A-F318-A91D-1877-166BDA2ACB49}"/>
          </ac:spMkLst>
        </pc:spChg>
        <pc:spChg chg="mod">
          <ac:chgData name="Ankur Das" userId="3002a4a4e49f1d63" providerId="LiveId" clId="{BBDD7C9C-C655-4A40-8058-C5C261DBE5B0}" dt="2024-03-13T09:50:10.905" v="9374" actId="1076"/>
          <ac:spMkLst>
            <pc:docMk/>
            <pc:sldMk cId="173771752" sldId="287"/>
            <ac:spMk id="4" creationId="{DB162527-9A23-2B02-2879-631AB5145074}"/>
          </ac:spMkLst>
        </pc:spChg>
        <pc:spChg chg="mod">
          <ac:chgData name="Ankur Das" userId="3002a4a4e49f1d63" providerId="LiveId" clId="{BBDD7C9C-C655-4A40-8058-C5C261DBE5B0}" dt="2024-03-12T13:52:13.930" v="533" actId="113"/>
          <ac:spMkLst>
            <pc:docMk/>
            <pc:sldMk cId="173771752" sldId="287"/>
            <ac:spMk id="5" creationId="{CB39771D-BF4E-98F0-918A-609DC3074AF0}"/>
          </ac:spMkLst>
        </pc:spChg>
        <pc:spChg chg="mod">
          <ac:chgData name="Ankur Das" userId="3002a4a4e49f1d63" providerId="LiveId" clId="{BBDD7C9C-C655-4A40-8058-C5C261DBE5B0}" dt="2024-03-13T09:49:53.484" v="9358" actId="1076"/>
          <ac:spMkLst>
            <pc:docMk/>
            <pc:sldMk cId="173771752" sldId="287"/>
            <ac:spMk id="7" creationId="{0E59EE6B-D821-855C-9FA7-7C6F237D072C}"/>
          </ac:spMkLst>
        </pc:spChg>
        <pc:spChg chg="mod">
          <ac:chgData name="Ankur Das" userId="3002a4a4e49f1d63" providerId="LiveId" clId="{BBDD7C9C-C655-4A40-8058-C5C261DBE5B0}" dt="2024-03-12T13:57:09.512" v="592" actId="20577"/>
          <ac:spMkLst>
            <pc:docMk/>
            <pc:sldMk cId="173771752" sldId="287"/>
            <ac:spMk id="8" creationId="{68EA3908-741E-8E57-EA25-F6D17F07C5DD}"/>
          </ac:spMkLst>
        </pc:spChg>
        <pc:spChg chg="mod">
          <ac:chgData name="Ankur Das" userId="3002a4a4e49f1d63" providerId="LiveId" clId="{BBDD7C9C-C655-4A40-8058-C5C261DBE5B0}" dt="2024-03-12T13:55:37.035" v="572"/>
          <ac:spMkLst>
            <pc:docMk/>
            <pc:sldMk cId="173771752" sldId="287"/>
            <ac:spMk id="11" creationId="{D6433562-1AF4-DDFA-51BF-202DD6CC953F}"/>
          </ac:spMkLst>
        </pc:spChg>
        <pc:picChg chg="del">
          <ac:chgData name="Ankur Das" userId="3002a4a4e49f1d63" providerId="LiveId" clId="{BBDD7C9C-C655-4A40-8058-C5C261DBE5B0}" dt="2024-03-12T13:54:53.632" v="534" actId="478"/>
          <ac:picMkLst>
            <pc:docMk/>
            <pc:sldMk cId="173771752" sldId="287"/>
            <ac:picMk id="10" creationId="{837E17E6-3A77-0078-2899-E40C113FB27C}"/>
          </ac:picMkLst>
        </pc:picChg>
        <pc:picChg chg="del">
          <ac:chgData name="Ankur Das" userId="3002a4a4e49f1d63" providerId="LiveId" clId="{BBDD7C9C-C655-4A40-8058-C5C261DBE5B0}" dt="2024-03-12T13:56:00.526" v="573" actId="478"/>
          <ac:picMkLst>
            <pc:docMk/>
            <pc:sldMk cId="173771752" sldId="287"/>
            <ac:picMk id="2050" creationId="{38BE92C4-1E6C-0692-91B8-64FA0727BB64}"/>
          </ac:picMkLst>
        </pc:picChg>
        <pc:picChg chg="add mod">
          <ac:chgData name="Ankur Das" userId="3002a4a4e49f1d63" providerId="LiveId" clId="{BBDD7C9C-C655-4A40-8058-C5C261DBE5B0}" dt="2024-03-12T13:55:03.472" v="537" actId="1076"/>
          <ac:picMkLst>
            <pc:docMk/>
            <pc:sldMk cId="173771752" sldId="287"/>
            <ac:picMk id="3074" creationId="{1C28602A-4BAE-9BE8-72E8-9CB2F0479BC6}"/>
          </ac:picMkLst>
        </pc:picChg>
        <pc:picChg chg="add mod">
          <ac:chgData name="Ankur Das" userId="3002a4a4e49f1d63" providerId="LiveId" clId="{BBDD7C9C-C655-4A40-8058-C5C261DBE5B0}" dt="2024-03-12T13:56:57.490" v="583" actId="1076"/>
          <ac:picMkLst>
            <pc:docMk/>
            <pc:sldMk cId="173771752" sldId="287"/>
            <ac:picMk id="3078" creationId="{F7A0942B-54EE-4754-D3D0-BB66CB923CA8}"/>
          </ac:picMkLst>
        </pc:picChg>
      </pc:sldChg>
      <pc:sldChg chg="addSp delSp modSp add mod">
        <pc:chgData name="Ankur Das" userId="3002a4a4e49f1d63" providerId="LiveId" clId="{BBDD7C9C-C655-4A40-8058-C5C261DBE5B0}" dt="2024-03-12T14:12:47.249" v="781" actId="1076"/>
        <pc:sldMkLst>
          <pc:docMk/>
          <pc:sldMk cId="500365482" sldId="288"/>
        </pc:sldMkLst>
        <pc:spChg chg="add del">
          <ac:chgData name="Ankur Das" userId="3002a4a4e49f1d63" providerId="LiveId" clId="{BBDD7C9C-C655-4A40-8058-C5C261DBE5B0}" dt="2024-03-12T14:01:36.799" v="686" actId="22"/>
          <ac:spMkLst>
            <pc:docMk/>
            <pc:sldMk cId="500365482" sldId="288"/>
            <ac:spMk id="3" creationId="{D4D1143B-DEFB-876F-B53D-AB3427CEFAA3}"/>
          </ac:spMkLst>
        </pc:spChg>
        <pc:spChg chg="mod">
          <ac:chgData name="Ankur Das" userId="3002a4a4e49f1d63" providerId="LiveId" clId="{BBDD7C9C-C655-4A40-8058-C5C261DBE5B0}" dt="2024-03-12T14:03:40.058" v="712"/>
          <ac:spMkLst>
            <pc:docMk/>
            <pc:sldMk cId="500365482" sldId="288"/>
            <ac:spMk id="4" creationId="{DB162527-9A23-2B02-2879-631AB5145074}"/>
          </ac:spMkLst>
        </pc:spChg>
        <pc:spChg chg="mod">
          <ac:chgData name="Ankur Das" userId="3002a4a4e49f1d63" providerId="LiveId" clId="{BBDD7C9C-C655-4A40-8058-C5C261DBE5B0}" dt="2024-03-12T14:11:34.039" v="762" actId="14100"/>
          <ac:spMkLst>
            <pc:docMk/>
            <pc:sldMk cId="500365482" sldId="288"/>
            <ac:spMk id="5" creationId="{CB39771D-BF4E-98F0-918A-609DC3074AF0}"/>
          </ac:spMkLst>
        </pc:spChg>
        <pc:spChg chg="mod">
          <ac:chgData name="Ankur Das" userId="3002a4a4e49f1d63" providerId="LiveId" clId="{BBDD7C9C-C655-4A40-8058-C5C261DBE5B0}" dt="2024-03-12T14:12:47.249" v="781" actId="1076"/>
          <ac:spMkLst>
            <pc:docMk/>
            <pc:sldMk cId="500365482" sldId="288"/>
            <ac:spMk id="7" creationId="{0E59EE6B-D821-855C-9FA7-7C6F237D072C}"/>
          </ac:spMkLst>
        </pc:spChg>
        <pc:spChg chg="mod">
          <ac:chgData name="Ankur Das" userId="3002a4a4e49f1d63" providerId="LiveId" clId="{BBDD7C9C-C655-4A40-8058-C5C261DBE5B0}" dt="2024-03-12T14:03:36.297" v="711" actId="114"/>
          <ac:spMkLst>
            <pc:docMk/>
            <pc:sldMk cId="500365482" sldId="288"/>
            <ac:spMk id="8" creationId="{68EA3908-741E-8E57-EA25-F6D17F07C5DD}"/>
          </ac:spMkLst>
        </pc:spChg>
        <pc:spChg chg="mod">
          <ac:chgData name="Ankur Das" userId="3002a4a4e49f1d63" providerId="LiveId" clId="{BBDD7C9C-C655-4A40-8058-C5C261DBE5B0}" dt="2024-03-12T14:04:14.846" v="734" actId="20577"/>
          <ac:spMkLst>
            <pc:docMk/>
            <pc:sldMk cId="500365482" sldId="288"/>
            <ac:spMk id="11" creationId="{D6433562-1AF4-DDFA-51BF-202DD6CC953F}"/>
          </ac:spMkLst>
        </pc:spChg>
        <pc:picChg chg="del">
          <ac:chgData name="Ankur Das" userId="3002a4a4e49f1d63" providerId="LiveId" clId="{BBDD7C9C-C655-4A40-8058-C5C261DBE5B0}" dt="2024-03-12T14:01:35.097" v="684" actId="478"/>
          <ac:picMkLst>
            <pc:docMk/>
            <pc:sldMk cId="500365482" sldId="288"/>
            <ac:picMk id="3074" creationId="{1C28602A-4BAE-9BE8-72E8-9CB2F0479BC6}"/>
          </ac:picMkLst>
        </pc:picChg>
        <pc:picChg chg="del">
          <ac:chgData name="Ankur Das" userId="3002a4a4e49f1d63" providerId="LiveId" clId="{BBDD7C9C-C655-4A40-8058-C5C261DBE5B0}" dt="2024-03-12T14:00:19.048" v="659" actId="478"/>
          <ac:picMkLst>
            <pc:docMk/>
            <pc:sldMk cId="500365482" sldId="288"/>
            <ac:picMk id="3078" creationId="{F7A0942B-54EE-4754-D3D0-BB66CB923CA8}"/>
          </ac:picMkLst>
        </pc:picChg>
        <pc:picChg chg="add mod">
          <ac:chgData name="Ankur Das" userId="3002a4a4e49f1d63" providerId="LiveId" clId="{BBDD7C9C-C655-4A40-8058-C5C261DBE5B0}" dt="2024-03-12T14:12:43.415" v="780" actId="1076"/>
          <ac:picMkLst>
            <pc:docMk/>
            <pc:sldMk cId="500365482" sldId="288"/>
            <ac:picMk id="4098" creationId="{A33FB6BF-820B-DAF8-5461-0EBCC1F55D54}"/>
          </ac:picMkLst>
        </pc:picChg>
        <pc:picChg chg="add mod">
          <ac:chgData name="Ankur Das" userId="3002a4a4e49f1d63" providerId="LiveId" clId="{BBDD7C9C-C655-4A40-8058-C5C261DBE5B0}" dt="2024-03-12T14:02:32.275" v="694" actId="1076"/>
          <ac:picMkLst>
            <pc:docMk/>
            <pc:sldMk cId="500365482" sldId="288"/>
            <ac:picMk id="4100" creationId="{105CC284-C054-90A9-47E4-A8A205F71FE4}"/>
          </ac:picMkLst>
        </pc:picChg>
      </pc:sldChg>
      <pc:sldChg chg="addSp delSp modSp add mod modNotes">
        <pc:chgData name="Ankur Das" userId="3002a4a4e49f1d63" providerId="LiveId" clId="{BBDD7C9C-C655-4A40-8058-C5C261DBE5B0}" dt="2024-03-13T17:03:39.527" v="9725" actId="20577"/>
        <pc:sldMkLst>
          <pc:docMk/>
          <pc:sldMk cId="2511282146" sldId="289"/>
        </pc:sldMkLst>
        <pc:spChg chg="add del">
          <ac:chgData name="Ankur Das" userId="3002a4a4e49f1d63" providerId="LiveId" clId="{BBDD7C9C-C655-4A40-8058-C5C261DBE5B0}" dt="2024-03-12T14:54:43.966" v="1759" actId="11529"/>
          <ac:spMkLst>
            <pc:docMk/>
            <pc:sldMk cId="2511282146" sldId="289"/>
            <ac:spMk id="2" creationId="{CC361BD8-1527-E2C7-3450-376DBAB8D525}"/>
          </ac:spMkLst>
        </pc:spChg>
        <pc:spChg chg="add del mod">
          <ac:chgData name="Ankur Das" userId="3002a4a4e49f1d63" providerId="LiveId" clId="{BBDD7C9C-C655-4A40-8058-C5C261DBE5B0}" dt="2024-03-12T14:54:56.722" v="1764"/>
          <ac:spMkLst>
            <pc:docMk/>
            <pc:sldMk cId="2511282146" sldId="289"/>
            <ac:spMk id="3" creationId="{EA65BDD6-9B32-71B2-0616-484713C72D85}"/>
          </ac:spMkLst>
        </pc:spChg>
        <pc:spChg chg="mod">
          <ac:chgData name="Ankur Das" userId="3002a4a4e49f1d63" providerId="LiveId" clId="{BBDD7C9C-C655-4A40-8058-C5C261DBE5B0}" dt="2024-03-13T17:03:39.527" v="9725" actId="20577"/>
          <ac:spMkLst>
            <pc:docMk/>
            <pc:sldMk cId="2511282146" sldId="289"/>
            <ac:spMk id="4" creationId="{A1937EE6-90CC-27E0-5CA9-43B6C785103B}"/>
          </ac:spMkLst>
        </pc:spChg>
        <pc:spChg chg="add del mod">
          <ac:chgData name="Ankur Das" userId="3002a4a4e49f1d63" providerId="LiveId" clId="{BBDD7C9C-C655-4A40-8058-C5C261DBE5B0}" dt="2024-03-12T14:59:31.591" v="1878" actId="21"/>
          <ac:spMkLst>
            <pc:docMk/>
            <pc:sldMk cId="2511282146" sldId="289"/>
            <ac:spMk id="5" creationId="{371549F7-117C-CF5F-037A-883F28F0572C}"/>
          </ac:spMkLst>
        </pc:spChg>
        <pc:spChg chg="add del mod">
          <ac:chgData name="Ankur Das" userId="3002a4a4e49f1d63" providerId="LiveId" clId="{BBDD7C9C-C655-4A40-8058-C5C261DBE5B0}" dt="2024-03-12T15:00:42.506" v="1920" actId="21"/>
          <ac:spMkLst>
            <pc:docMk/>
            <pc:sldMk cId="2511282146" sldId="289"/>
            <ac:spMk id="6" creationId="{371549F7-117C-CF5F-037A-883F28F0572C}"/>
          </ac:spMkLst>
        </pc:spChg>
        <pc:spChg chg="mod">
          <ac:chgData name="Ankur Das" userId="3002a4a4e49f1d63" providerId="LiveId" clId="{BBDD7C9C-C655-4A40-8058-C5C261DBE5B0}" dt="2024-03-12T15:37:33.035" v="3043" actId="1076"/>
          <ac:spMkLst>
            <pc:docMk/>
            <pc:sldMk cId="2511282146" sldId="289"/>
            <ac:spMk id="7" creationId="{12E56CA0-F296-6360-D8B9-354A03C0E4CE}"/>
          </ac:spMkLst>
        </pc:spChg>
        <pc:spChg chg="del">
          <ac:chgData name="Ankur Das" userId="3002a4a4e49f1d63" providerId="LiveId" clId="{BBDD7C9C-C655-4A40-8058-C5C261DBE5B0}" dt="2024-03-12T14:46:14.104" v="1615" actId="478"/>
          <ac:spMkLst>
            <pc:docMk/>
            <pc:sldMk cId="2511282146" sldId="289"/>
            <ac:spMk id="9" creationId="{12AB2464-4BAB-D61B-33EB-42E2C660CB17}"/>
          </ac:spMkLst>
        </pc:spChg>
        <pc:spChg chg="add mod">
          <ac:chgData name="Ankur Das" userId="3002a4a4e49f1d63" providerId="LiveId" clId="{BBDD7C9C-C655-4A40-8058-C5C261DBE5B0}" dt="2024-03-12T18:31:27.746" v="6561"/>
          <ac:spMkLst>
            <pc:docMk/>
            <pc:sldMk cId="2511282146" sldId="289"/>
            <ac:spMk id="10" creationId="{371549F7-117C-CF5F-037A-883F28F0572C}"/>
          </ac:spMkLst>
        </pc:spChg>
        <pc:spChg chg="add mod">
          <ac:chgData name="Ankur Das" userId="3002a4a4e49f1d63" providerId="LiveId" clId="{BBDD7C9C-C655-4A40-8058-C5C261DBE5B0}" dt="2024-03-12T15:17:40.967" v="2496"/>
          <ac:spMkLst>
            <pc:docMk/>
            <pc:sldMk cId="2511282146" sldId="289"/>
            <ac:spMk id="11" creationId="{A889C23B-2B7C-9BEE-0A5D-672DD5C341DC}"/>
          </ac:spMkLst>
        </pc:spChg>
        <pc:spChg chg="add mod">
          <ac:chgData name="Ankur Das" userId="3002a4a4e49f1d63" providerId="LiveId" clId="{BBDD7C9C-C655-4A40-8058-C5C261DBE5B0}" dt="2024-03-12T16:58:52.235" v="3332" actId="20577"/>
          <ac:spMkLst>
            <pc:docMk/>
            <pc:sldMk cId="2511282146" sldId="289"/>
            <ac:spMk id="12" creationId="{E9C41B78-6FEA-E05F-A261-78E7C94D00C6}"/>
          </ac:spMkLst>
        </pc:spChg>
        <pc:picChg chg="del">
          <ac:chgData name="Ankur Das" userId="3002a4a4e49f1d63" providerId="LiveId" clId="{BBDD7C9C-C655-4A40-8058-C5C261DBE5B0}" dt="2024-03-12T14:46:12.241" v="1614" actId="478"/>
          <ac:picMkLst>
            <pc:docMk/>
            <pc:sldMk cId="2511282146" sldId="289"/>
            <ac:picMk id="8" creationId="{7CC5E54D-2E07-BB6C-64DD-53E2A017B7E4}"/>
          </ac:picMkLst>
        </pc:picChg>
      </pc:sldChg>
      <pc:sldChg chg="add del">
        <pc:chgData name="Ankur Das" userId="3002a4a4e49f1d63" providerId="LiveId" clId="{BBDD7C9C-C655-4A40-8058-C5C261DBE5B0}" dt="2024-03-12T14:18:15.024" v="822" actId="47"/>
        <pc:sldMkLst>
          <pc:docMk/>
          <pc:sldMk cId="3852015264" sldId="289"/>
        </pc:sldMkLst>
      </pc:sldChg>
      <pc:sldChg chg="addSp delSp modSp add mod">
        <pc:chgData name="Ankur Das" userId="3002a4a4e49f1d63" providerId="LiveId" clId="{BBDD7C9C-C655-4A40-8058-C5C261DBE5B0}" dt="2024-03-12T19:08:44.396" v="6925" actId="20577"/>
        <pc:sldMkLst>
          <pc:docMk/>
          <pc:sldMk cId="812904721" sldId="290"/>
        </pc:sldMkLst>
        <pc:spChg chg="add del mod">
          <ac:chgData name="Ankur Das" userId="3002a4a4e49f1d63" providerId="LiveId" clId="{BBDD7C9C-C655-4A40-8058-C5C261DBE5B0}" dt="2024-03-12T17:55:17.668" v="4949" actId="478"/>
          <ac:spMkLst>
            <pc:docMk/>
            <pc:sldMk cId="812904721" sldId="290"/>
            <ac:spMk id="2" creationId="{15276694-1DC6-3DC0-F801-60AF077CC94A}"/>
          </ac:spMkLst>
        </pc:spChg>
        <pc:spChg chg="add mod">
          <ac:chgData name="Ankur Das" userId="3002a4a4e49f1d63" providerId="LiveId" clId="{BBDD7C9C-C655-4A40-8058-C5C261DBE5B0}" dt="2024-03-12T18:01:09.997" v="5131" actId="1076"/>
          <ac:spMkLst>
            <pc:docMk/>
            <pc:sldMk cId="812904721" sldId="290"/>
            <ac:spMk id="3" creationId="{B8B14727-397A-49A9-5F18-C46C8B9BCD92}"/>
          </ac:spMkLst>
        </pc:spChg>
        <pc:spChg chg="mod">
          <ac:chgData name="Ankur Das" userId="3002a4a4e49f1d63" providerId="LiveId" clId="{BBDD7C9C-C655-4A40-8058-C5C261DBE5B0}" dt="2024-03-12T19:08:44.396" v="6925" actId="20577"/>
          <ac:spMkLst>
            <pc:docMk/>
            <pc:sldMk cId="812904721" sldId="290"/>
            <ac:spMk id="4" creationId="{A1937EE6-90CC-27E0-5CA9-43B6C785103B}"/>
          </ac:spMkLst>
        </pc:spChg>
        <pc:spChg chg="add mod">
          <ac:chgData name="Ankur Das" userId="3002a4a4e49f1d63" providerId="LiveId" clId="{BBDD7C9C-C655-4A40-8058-C5C261DBE5B0}" dt="2024-03-12T18:01:15.040" v="5133" actId="1076"/>
          <ac:spMkLst>
            <pc:docMk/>
            <pc:sldMk cId="812904721" sldId="290"/>
            <ac:spMk id="5" creationId="{4FC473E5-9D29-CB46-8135-CB546BFC30BB}"/>
          </ac:spMkLst>
        </pc:spChg>
        <pc:spChg chg="add mod">
          <ac:chgData name="Ankur Das" userId="3002a4a4e49f1d63" providerId="LiveId" clId="{BBDD7C9C-C655-4A40-8058-C5C261DBE5B0}" dt="2024-03-12T19:02:27.055" v="6918"/>
          <ac:spMkLst>
            <pc:docMk/>
            <pc:sldMk cId="812904721" sldId="290"/>
            <ac:spMk id="6" creationId="{5197FF7C-1807-5C87-946B-59A9DC60BAC3}"/>
          </ac:spMkLst>
        </pc:spChg>
        <pc:spChg chg="del">
          <ac:chgData name="Ankur Das" userId="3002a4a4e49f1d63" providerId="LiveId" clId="{BBDD7C9C-C655-4A40-8058-C5C261DBE5B0}" dt="2024-03-12T15:18:38.059" v="2506" actId="478"/>
          <ac:spMkLst>
            <pc:docMk/>
            <pc:sldMk cId="812904721" sldId="290"/>
            <ac:spMk id="10" creationId="{371549F7-117C-CF5F-037A-883F28F0572C}"/>
          </ac:spMkLst>
        </pc:spChg>
        <pc:spChg chg="del">
          <ac:chgData name="Ankur Das" userId="3002a4a4e49f1d63" providerId="LiveId" clId="{BBDD7C9C-C655-4A40-8058-C5C261DBE5B0}" dt="2024-03-12T15:18:38.059" v="2506" actId="478"/>
          <ac:spMkLst>
            <pc:docMk/>
            <pc:sldMk cId="812904721" sldId="290"/>
            <ac:spMk id="12" creationId="{E9C41B78-6FEA-E05F-A261-78E7C94D00C6}"/>
          </ac:spMkLst>
        </pc:spChg>
      </pc:sldChg>
      <pc:sldChg chg="addSp delSp modSp add mod ord modNotes">
        <pc:chgData name="Ankur Das" userId="3002a4a4e49f1d63" providerId="LiveId" clId="{BBDD7C9C-C655-4A40-8058-C5C261DBE5B0}" dt="2024-03-13T09:53:25.820" v="9443" actId="14100"/>
        <pc:sldMkLst>
          <pc:docMk/>
          <pc:sldMk cId="1039526439" sldId="291"/>
        </pc:sldMkLst>
        <pc:spChg chg="add del mod">
          <ac:chgData name="Ankur Das" userId="3002a4a4e49f1d63" providerId="LiveId" clId="{BBDD7C9C-C655-4A40-8058-C5C261DBE5B0}" dt="2024-03-13T09:53:25.820" v="9443" actId="14100"/>
          <ac:spMkLst>
            <pc:docMk/>
            <pc:sldMk cId="1039526439" sldId="291"/>
            <ac:spMk id="2" creationId="{76C3B8FA-652C-A050-7A85-27F3B02D89CF}"/>
          </ac:spMkLst>
        </pc:spChg>
        <pc:spChg chg="mod">
          <ac:chgData name="Ankur Das" userId="3002a4a4e49f1d63" providerId="LiveId" clId="{BBDD7C9C-C655-4A40-8058-C5C261DBE5B0}" dt="2024-03-13T09:52:51.284" v="9423" actId="20577"/>
          <ac:spMkLst>
            <pc:docMk/>
            <pc:sldMk cId="1039526439" sldId="291"/>
            <ac:spMk id="4" creationId="{A1937EE6-90CC-27E0-5CA9-43B6C785103B}"/>
          </ac:spMkLst>
        </pc:spChg>
        <pc:spChg chg="mod">
          <ac:chgData name="Ankur Das" userId="3002a4a4e49f1d63" providerId="LiveId" clId="{BBDD7C9C-C655-4A40-8058-C5C261DBE5B0}" dt="2024-03-13T09:41:02.070" v="9309" actId="1076"/>
          <ac:spMkLst>
            <pc:docMk/>
            <pc:sldMk cId="1039526439" sldId="291"/>
            <ac:spMk id="7" creationId="{12E56CA0-F296-6360-D8B9-354A03C0E4CE}"/>
          </ac:spMkLst>
        </pc:spChg>
        <pc:spChg chg="del">
          <ac:chgData name="Ankur Das" userId="3002a4a4e49f1d63" providerId="LiveId" clId="{BBDD7C9C-C655-4A40-8058-C5C261DBE5B0}" dt="2024-03-12T18:04:40.398" v="5204" actId="478"/>
          <ac:spMkLst>
            <pc:docMk/>
            <pc:sldMk cId="1039526439" sldId="291"/>
            <ac:spMk id="10" creationId="{371549F7-117C-CF5F-037A-883F28F0572C}"/>
          </ac:spMkLst>
        </pc:spChg>
        <pc:spChg chg="add del mod">
          <ac:chgData name="Ankur Das" userId="3002a4a4e49f1d63" providerId="LiveId" clId="{BBDD7C9C-C655-4A40-8058-C5C261DBE5B0}" dt="2024-03-13T09:38:52.660" v="9284" actId="478"/>
          <ac:spMkLst>
            <pc:docMk/>
            <pc:sldMk cId="1039526439" sldId="291"/>
            <ac:spMk id="11" creationId="{B6708572-51C3-B271-8294-346CEBE12707}"/>
          </ac:spMkLst>
        </pc:spChg>
        <pc:spChg chg="del">
          <ac:chgData name="Ankur Das" userId="3002a4a4e49f1d63" providerId="LiveId" clId="{BBDD7C9C-C655-4A40-8058-C5C261DBE5B0}" dt="2024-03-12T18:04:41.531" v="5205" actId="478"/>
          <ac:spMkLst>
            <pc:docMk/>
            <pc:sldMk cId="1039526439" sldId="291"/>
            <ac:spMk id="12" creationId="{E9C41B78-6FEA-E05F-A261-78E7C94D00C6}"/>
          </ac:spMkLst>
        </pc:spChg>
        <pc:spChg chg="add del mod">
          <ac:chgData name="Ankur Das" userId="3002a4a4e49f1d63" providerId="LiveId" clId="{BBDD7C9C-C655-4A40-8058-C5C261DBE5B0}" dt="2024-03-13T09:38:52.660" v="9284" actId="478"/>
          <ac:spMkLst>
            <pc:docMk/>
            <pc:sldMk cId="1039526439" sldId="291"/>
            <ac:spMk id="12" creationId="{FDF797AA-3CC8-07AF-3932-82C5159BD710}"/>
          </ac:spMkLst>
        </pc:spChg>
        <pc:spChg chg="add del mod">
          <ac:chgData name="Ankur Das" userId="3002a4a4e49f1d63" providerId="LiveId" clId="{BBDD7C9C-C655-4A40-8058-C5C261DBE5B0}" dt="2024-03-13T09:38:52.660" v="9284" actId="478"/>
          <ac:spMkLst>
            <pc:docMk/>
            <pc:sldMk cId="1039526439" sldId="291"/>
            <ac:spMk id="13" creationId="{5758E6C9-484F-2CE5-4305-BDEA4EB02C64}"/>
          </ac:spMkLst>
        </pc:spChg>
        <pc:picChg chg="add del mod">
          <ac:chgData name="Ankur Das" userId="3002a4a4e49f1d63" providerId="LiveId" clId="{BBDD7C9C-C655-4A40-8058-C5C261DBE5B0}" dt="2024-03-13T09:03:14.545" v="9048" actId="478"/>
          <ac:picMkLst>
            <pc:docMk/>
            <pc:sldMk cId="1039526439" sldId="291"/>
            <ac:picMk id="5" creationId="{DD4E37F0-958F-4A23-BD31-BDE9080D4D6D}"/>
          </ac:picMkLst>
        </pc:picChg>
        <pc:picChg chg="add del mod">
          <ac:chgData name="Ankur Das" userId="3002a4a4e49f1d63" providerId="LiveId" clId="{BBDD7C9C-C655-4A40-8058-C5C261DBE5B0}" dt="2024-03-13T09:18:14.195" v="9056" actId="478"/>
          <ac:picMkLst>
            <pc:docMk/>
            <pc:sldMk cId="1039526439" sldId="291"/>
            <ac:picMk id="8" creationId="{F27308AB-F863-BFBB-5D4F-5011D6CD9359}"/>
          </ac:picMkLst>
        </pc:picChg>
        <pc:picChg chg="add del mod">
          <ac:chgData name="Ankur Das" userId="3002a4a4e49f1d63" providerId="LiveId" clId="{BBDD7C9C-C655-4A40-8058-C5C261DBE5B0}" dt="2024-03-13T09:38:49.218" v="9283" actId="478"/>
          <ac:picMkLst>
            <pc:docMk/>
            <pc:sldMk cId="1039526439" sldId="291"/>
            <ac:picMk id="10" creationId="{2F80C996-5829-A27D-79CF-29BF84533E6E}"/>
          </ac:picMkLst>
        </pc:picChg>
        <pc:picChg chg="add mod">
          <ac:chgData name="Ankur Das" userId="3002a4a4e49f1d63" providerId="LiveId" clId="{BBDD7C9C-C655-4A40-8058-C5C261DBE5B0}" dt="2024-03-13T09:41:16.725" v="9311" actId="14100"/>
          <ac:picMkLst>
            <pc:docMk/>
            <pc:sldMk cId="1039526439" sldId="291"/>
            <ac:picMk id="2050" creationId="{3CB911FB-EB76-B20E-53EB-9CBD67B4B697}"/>
          </ac:picMkLst>
        </pc:picChg>
      </pc:sldChg>
      <pc:sldChg chg="add del">
        <pc:chgData name="Ankur Das" userId="3002a4a4e49f1d63" providerId="LiveId" clId="{BBDD7C9C-C655-4A40-8058-C5C261DBE5B0}" dt="2024-03-12T18:04:23.171" v="5198"/>
        <pc:sldMkLst>
          <pc:docMk/>
          <pc:sldMk cId="2600566787" sldId="291"/>
        </pc:sldMkLst>
      </pc:sldChg>
      <pc:sldChg chg="addSp delSp modSp add mod">
        <pc:chgData name="Ankur Das" userId="3002a4a4e49f1d63" providerId="LiveId" clId="{BBDD7C9C-C655-4A40-8058-C5C261DBE5B0}" dt="2024-03-13T09:47:14.035" v="9342" actId="1076"/>
        <pc:sldMkLst>
          <pc:docMk/>
          <pc:sldMk cId="1732347669" sldId="292"/>
        </pc:sldMkLst>
        <pc:spChg chg="del">
          <ac:chgData name="Ankur Das" userId="3002a4a4e49f1d63" providerId="LiveId" clId="{BBDD7C9C-C655-4A40-8058-C5C261DBE5B0}" dt="2024-03-12T19:17:05.678" v="7140" actId="478"/>
          <ac:spMkLst>
            <pc:docMk/>
            <pc:sldMk cId="1732347669" sldId="292"/>
            <ac:spMk id="2" creationId="{76C3B8FA-652C-A050-7A85-27F3B02D89CF}"/>
          </ac:spMkLst>
        </pc:spChg>
        <pc:spChg chg="mod">
          <ac:chgData name="Ankur Das" userId="3002a4a4e49f1d63" providerId="LiveId" clId="{BBDD7C9C-C655-4A40-8058-C5C261DBE5B0}" dt="2024-03-13T09:22:35.874" v="9149" actId="14100"/>
          <ac:spMkLst>
            <pc:docMk/>
            <pc:sldMk cId="1732347669" sldId="292"/>
            <ac:spMk id="4" creationId="{A1937EE6-90CC-27E0-5CA9-43B6C785103B}"/>
          </ac:spMkLst>
        </pc:spChg>
        <pc:spChg chg="add mod">
          <ac:chgData name="Ankur Das" userId="3002a4a4e49f1d63" providerId="LiveId" clId="{BBDD7C9C-C655-4A40-8058-C5C261DBE5B0}" dt="2024-03-13T09:47:14.035" v="9342" actId="1076"/>
          <ac:spMkLst>
            <pc:docMk/>
            <pc:sldMk cId="1732347669" sldId="292"/>
            <ac:spMk id="5" creationId="{8FC44FA2-1E2A-D974-2892-072ADCD2229D}"/>
          </ac:spMkLst>
        </pc:spChg>
        <pc:spChg chg="mod">
          <ac:chgData name="Ankur Das" userId="3002a4a4e49f1d63" providerId="LiveId" clId="{BBDD7C9C-C655-4A40-8058-C5C261DBE5B0}" dt="2024-03-12T19:16:59.067" v="7139" actId="20577"/>
          <ac:spMkLst>
            <pc:docMk/>
            <pc:sldMk cId="1732347669" sldId="292"/>
            <ac:spMk id="7" creationId="{12E56CA0-F296-6360-D8B9-354A03C0E4CE}"/>
          </ac:spMkLst>
        </pc:spChg>
        <pc:picChg chg="add mod modCrop">
          <ac:chgData name="Ankur Das" userId="3002a4a4e49f1d63" providerId="LiveId" clId="{BBDD7C9C-C655-4A40-8058-C5C261DBE5B0}" dt="2024-03-13T09:36:05.859" v="9181" actId="1076"/>
          <ac:picMkLst>
            <pc:docMk/>
            <pc:sldMk cId="1732347669" sldId="292"/>
            <ac:picMk id="3" creationId="{BB94388C-073C-D728-6FA8-E96D70100F05}"/>
          </ac:picMkLst>
        </pc:picChg>
      </pc:sldChg>
      <pc:sldChg chg="addSp modSp add mod">
        <pc:chgData name="Ankur Das" userId="3002a4a4e49f1d63" providerId="LiveId" clId="{BBDD7C9C-C655-4A40-8058-C5C261DBE5B0}" dt="2024-03-13T09:47:08.845" v="9341" actId="1076"/>
        <pc:sldMkLst>
          <pc:docMk/>
          <pc:sldMk cId="1470067064" sldId="293"/>
        </pc:sldMkLst>
        <pc:spChg chg="mod">
          <ac:chgData name="Ankur Das" userId="3002a4a4e49f1d63" providerId="LiveId" clId="{BBDD7C9C-C655-4A40-8058-C5C261DBE5B0}" dt="2024-03-13T09:47:00.427" v="9340" actId="1076"/>
          <ac:spMkLst>
            <pc:docMk/>
            <pc:sldMk cId="1470067064" sldId="293"/>
            <ac:spMk id="4" creationId="{A1937EE6-90CC-27E0-5CA9-43B6C785103B}"/>
          </ac:spMkLst>
        </pc:spChg>
        <pc:spChg chg="add mod">
          <ac:chgData name="Ankur Das" userId="3002a4a4e49f1d63" providerId="LiveId" clId="{BBDD7C9C-C655-4A40-8058-C5C261DBE5B0}" dt="2024-03-13T09:47:08.845" v="9341" actId="1076"/>
          <ac:spMkLst>
            <pc:docMk/>
            <pc:sldMk cId="1470067064" sldId="293"/>
            <ac:spMk id="5" creationId="{76DBCCC9-E52C-F3F4-7999-32260FB5F0C0}"/>
          </ac:spMkLst>
        </pc:spChg>
        <pc:picChg chg="add mod">
          <ac:chgData name="Ankur Das" userId="3002a4a4e49f1d63" providerId="LiveId" clId="{BBDD7C9C-C655-4A40-8058-C5C261DBE5B0}" dt="2024-03-13T09:36:13.518" v="9182" actId="14100"/>
          <ac:picMkLst>
            <pc:docMk/>
            <pc:sldMk cId="1470067064" sldId="293"/>
            <ac:picMk id="3" creationId="{5483E024-D0E7-515B-FCAE-9DD9D4E5498B}"/>
          </ac:picMkLst>
        </pc:picChg>
      </pc:sldChg>
      <pc:sldChg chg="addSp modSp add mod">
        <pc:chgData name="Ankur Das" userId="3002a4a4e49f1d63" providerId="LiveId" clId="{BBDD7C9C-C655-4A40-8058-C5C261DBE5B0}" dt="2024-03-13T09:46:48.797" v="9338" actId="1076"/>
        <pc:sldMkLst>
          <pc:docMk/>
          <pc:sldMk cId="1516878506" sldId="294"/>
        </pc:sldMkLst>
        <pc:spChg chg="add mod">
          <ac:chgData name="Ankur Das" userId="3002a4a4e49f1d63" providerId="LiveId" clId="{BBDD7C9C-C655-4A40-8058-C5C261DBE5B0}" dt="2024-03-13T09:46:48.797" v="9338" actId="1076"/>
          <ac:spMkLst>
            <pc:docMk/>
            <pc:sldMk cId="1516878506" sldId="294"/>
            <ac:spMk id="2" creationId="{021E0DE9-80F5-EADD-896F-A705EFD33269}"/>
          </ac:spMkLst>
        </pc:spChg>
        <pc:spChg chg="mod">
          <ac:chgData name="Ankur Das" userId="3002a4a4e49f1d63" providerId="LiveId" clId="{BBDD7C9C-C655-4A40-8058-C5C261DBE5B0}" dt="2024-03-13T09:46:44.998" v="9337" actId="14100"/>
          <ac:spMkLst>
            <pc:docMk/>
            <pc:sldMk cId="1516878506" sldId="294"/>
            <ac:spMk id="4" creationId="{A1937EE6-90CC-27E0-5CA9-43B6C785103B}"/>
          </ac:spMkLst>
        </pc:spChg>
      </pc:sldChg>
      <pc:sldChg chg="addSp delSp modSp add mod">
        <pc:chgData name="Ankur Das" userId="3002a4a4e49f1d63" providerId="LiveId" clId="{BBDD7C9C-C655-4A40-8058-C5C261DBE5B0}" dt="2024-03-12T20:54:35.285" v="8926" actId="1076"/>
        <pc:sldMkLst>
          <pc:docMk/>
          <pc:sldMk cId="3242886978" sldId="295"/>
        </pc:sldMkLst>
        <pc:spChg chg="mod">
          <ac:chgData name="Ankur Das" userId="3002a4a4e49f1d63" providerId="LiveId" clId="{BBDD7C9C-C655-4A40-8058-C5C261DBE5B0}" dt="2024-03-12T20:49:24.531" v="8853" actId="113"/>
          <ac:spMkLst>
            <pc:docMk/>
            <pc:sldMk cId="3242886978" sldId="295"/>
            <ac:spMk id="4" creationId="{DB162527-9A23-2B02-2879-631AB5145074}"/>
          </ac:spMkLst>
        </pc:spChg>
        <pc:spChg chg="mod">
          <ac:chgData name="Ankur Das" userId="3002a4a4e49f1d63" providerId="LiveId" clId="{BBDD7C9C-C655-4A40-8058-C5C261DBE5B0}" dt="2024-03-12T20:49:14.762" v="8850" actId="1076"/>
          <ac:spMkLst>
            <pc:docMk/>
            <pc:sldMk cId="3242886978" sldId="295"/>
            <ac:spMk id="5" creationId="{CB39771D-BF4E-98F0-918A-609DC3074AF0}"/>
          </ac:spMkLst>
        </pc:spChg>
        <pc:spChg chg="mod">
          <ac:chgData name="Ankur Das" userId="3002a4a4e49f1d63" providerId="LiveId" clId="{BBDD7C9C-C655-4A40-8058-C5C261DBE5B0}" dt="2024-03-12T20:48:19.097" v="8838" actId="20577"/>
          <ac:spMkLst>
            <pc:docMk/>
            <pc:sldMk cId="3242886978" sldId="295"/>
            <ac:spMk id="7" creationId="{0E59EE6B-D821-855C-9FA7-7C6F237D072C}"/>
          </ac:spMkLst>
        </pc:spChg>
        <pc:spChg chg="del mod">
          <ac:chgData name="Ankur Das" userId="3002a4a4e49f1d63" providerId="LiveId" clId="{BBDD7C9C-C655-4A40-8058-C5C261DBE5B0}" dt="2024-03-12T20:54:31.504" v="8925" actId="478"/>
          <ac:spMkLst>
            <pc:docMk/>
            <pc:sldMk cId="3242886978" sldId="295"/>
            <ac:spMk id="8" creationId="{68EA3908-741E-8E57-EA25-F6D17F07C5DD}"/>
          </ac:spMkLst>
        </pc:spChg>
        <pc:spChg chg="mod">
          <ac:chgData name="Ankur Das" userId="3002a4a4e49f1d63" providerId="LiveId" clId="{BBDD7C9C-C655-4A40-8058-C5C261DBE5B0}" dt="2024-03-12T20:54:23.970" v="8923" actId="1076"/>
          <ac:spMkLst>
            <pc:docMk/>
            <pc:sldMk cId="3242886978" sldId="295"/>
            <ac:spMk id="11" creationId="{D6433562-1AF4-DDFA-51BF-202DD6CC953F}"/>
          </ac:spMkLst>
        </pc:spChg>
        <pc:picChg chg="add mod">
          <ac:chgData name="Ankur Das" userId="3002a4a4e49f1d63" providerId="LiveId" clId="{BBDD7C9C-C655-4A40-8058-C5C261DBE5B0}" dt="2024-03-12T20:54:35.285" v="8926" actId="1076"/>
          <ac:picMkLst>
            <pc:docMk/>
            <pc:sldMk cId="3242886978" sldId="295"/>
            <ac:picMk id="3" creationId="{06E3B3D9-380E-FD66-8438-6CD6778CAC7A}"/>
          </ac:picMkLst>
        </pc:picChg>
        <pc:picChg chg="add mod">
          <ac:chgData name="Ankur Das" userId="3002a4a4e49f1d63" providerId="LiveId" clId="{BBDD7C9C-C655-4A40-8058-C5C261DBE5B0}" dt="2024-03-12T20:53:22.620" v="8864" actId="1076"/>
          <ac:picMkLst>
            <pc:docMk/>
            <pc:sldMk cId="3242886978" sldId="295"/>
            <ac:picMk id="9" creationId="{AF2AE2C4-D062-17CF-CA21-BA4E8289A33F}"/>
          </ac:picMkLst>
        </pc:picChg>
        <pc:picChg chg="del">
          <ac:chgData name="Ankur Das" userId="3002a4a4e49f1d63" providerId="LiveId" clId="{BBDD7C9C-C655-4A40-8058-C5C261DBE5B0}" dt="2024-03-12T20:49:29.285" v="8854" actId="478"/>
          <ac:picMkLst>
            <pc:docMk/>
            <pc:sldMk cId="3242886978" sldId="295"/>
            <ac:picMk id="4098" creationId="{A33FB6BF-820B-DAF8-5461-0EBCC1F55D54}"/>
          </ac:picMkLst>
        </pc:picChg>
        <pc:picChg chg="del">
          <ac:chgData name="Ankur Das" userId="3002a4a4e49f1d63" providerId="LiveId" clId="{BBDD7C9C-C655-4A40-8058-C5C261DBE5B0}" dt="2024-03-12T20:49:31.136" v="8855" actId="478"/>
          <ac:picMkLst>
            <pc:docMk/>
            <pc:sldMk cId="3242886978" sldId="295"/>
            <ac:picMk id="4100" creationId="{105CC284-C054-90A9-47E4-A8A205F71FE4}"/>
          </ac:picMkLst>
        </pc:picChg>
      </pc:sldChg>
      <pc:sldChg chg="delSp modSp add mod">
        <pc:chgData name="Ankur Das" userId="3002a4a4e49f1d63" providerId="LiveId" clId="{BBDD7C9C-C655-4A40-8058-C5C261DBE5B0}" dt="2024-03-13T09:41:08.381" v="9310" actId="1076"/>
        <pc:sldMkLst>
          <pc:docMk/>
          <pc:sldMk cId="2719469036" sldId="296"/>
        </pc:sldMkLst>
        <pc:spChg chg="del">
          <ac:chgData name="Ankur Das" userId="3002a4a4e49f1d63" providerId="LiveId" clId="{BBDD7C9C-C655-4A40-8058-C5C261DBE5B0}" dt="2024-03-13T09:38:05.619" v="9272" actId="478"/>
          <ac:spMkLst>
            <pc:docMk/>
            <pc:sldMk cId="2719469036" sldId="296"/>
            <ac:spMk id="2" creationId="{76C3B8FA-652C-A050-7A85-27F3B02D89CF}"/>
          </ac:spMkLst>
        </pc:spChg>
        <pc:spChg chg="del">
          <ac:chgData name="Ankur Das" userId="3002a4a4e49f1d63" providerId="LiveId" clId="{BBDD7C9C-C655-4A40-8058-C5C261DBE5B0}" dt="2024-03-13T09:38:08.275" v="9273" actId="478"/>
          <ac:spMkLst>
            <pc:docMk/>
            <pc:sldMk cId="2719469036" sldId="296"/>
            <ac:spMk id="4" creationId="{A1937EE6-90CC-27E0-5CA9-43B6C785103B}"/>
          </ac:spMkLst>
        </pc:spChg>
        <pc:spChg chg="mod">
          <ac:chgData name="Ankur Das" userId="3002a4a4e49f1d63" providerId="LiveId" clId="{BBDD7C9C-C655-4A40-8058-C5C261DBE5B0}" dt="2024-03-13T09:41:08.381" v="9310" actId="1076"/>
          <ac:spMkLst>
            <pc:docMk/>
            <pc:sldMk cId="2719469036" sldId="296"/>
            <ac:spMk id="7" creationId="{12E56CA0-F296-6360-D8B9-354A03C0E4CE}"/>
          </ac:spMkLst>
        </pc:spChg>
        <pc:spChg chg="mod">
          <ac:chgData name="Ankur Das" userId="3002a4a4e49f1d63" providerId="LiveId" clId="{BBDD7C9C-C655-4A40-8058-C5C261DBE5B0}" dt="2024-03-13T09:38:35.837" v="9280" actId="1076"/>
          <ac:spMkLst>
            <pc:docMk/>
            <pc:sldMk cId="2719469036" sldId="296"/>
            <ac:spMk id="11" creationId="{B6708572-51C3-B271-8294-346CEBE12707}"/>
          </ac:spMkLst>
        </pc:spChg>
        <pc:spChg chg="mod">
          <ac:chgData name="Ankur Das" userId="3002a4a4e49f1d63" providerId="LiveId" clId="{BBDD7C9C-C655-4A40-8058-C5C261DBE5B0}" dt="2024-03-13T09:38:39.253" v="9281" actId="1076"/>
          <ac:spMkLst>
            <pc:docMk/>
            <pc:sldMk cId="2719469036" sldId="296"/>
            <ac:spMk id="12" creationId="{FDF797AA-3CC8-07AF-3932-82C5159BD710}"/>
          </ac:spMkLst>
        </pc:spChg>
        <pc:spChg chg="mod">
          <ac:chgData name="Ankur Das" userId="3002a4a4e49f1d63" providerId="LiveId" clId="{BBDD7C9C-C655-4A40-8058-C5C261DBE5B0}" dt="2024-03-13T09:38:43.742" v="9282" actId="1076"/>
          <ac:spMkLst>
            <pc:docMk/>
            <pc:sldMk cId="2719469036" sldId="296"/>
            <ac:spMk id="13" creationId="{5758E6C9-484F-2CE5-4305-BDEA4EB02C64}"/>
          </ac:spMkLst>
        </pc:spChg>
        <pc:picChg chg="mod">
          <ac:chgData name="Ankur Das" userId="3002a4a4e49f1d63" providerId="LiveId" clId="{BBDD7C9C-C655-4A40-8058-C5C261DBE5B0}" dt="2024-03-13T09:38:19.718" v="9277" actId="1076"/>
          <ac:picMkLst>
            <pc:docMk/>
            <pc:sldMk cId="2719469036" sldId="296"/>
            <ac:picMk id="10" creationId="{2F80C996-5829-A27D-79CF-29BF84533E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2710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45451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0278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3109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5"/>
        <p:cNvGrpSpPr/>
        <p:nvPr/>
      </p:nvGrpSpPr>
      <p:grpSpPr>
        <a:xfrm>
          <a:off x="0" y="0"/>
          <a:ext cx="0" cy="0"/>
          <a:chOff x="0" y="0"/>
          <a:chExt cx="0" cy="0"/>
        </a:xfrm>
      </p:grpSpPr>
      <p:sp>
        <p:nvSpPr>
          <p:cNvPr id="296" name="Google Shape;296;p6"/>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214112"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flipH="1">
            <a:off x="1966630"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8518933" y="-360363"/>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flipH="1">
            <a:off x="692942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flipH="1">
            <a:off x="-496268"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flipH="1">
            <a:off x="8482277"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flipH="1">
            <a:off x="5065778" y="4736197"/>
            <a:ext cx="1282655" cy="1109998"/>
          </a:xfrm>
          <a:custGeom>
            <a:avLst/>
            <a:gdLst/>
            <a:ahLst/>
            <a:cxnLst/>
            <a:rect l="l" t="t" r="r" b="b"/>
            <a:pathLst>
              <a:path w="39834" h="34472" extrusionOk="0">
                <a:moveTo>
                  <a:pt x="19917" y="0"/>
                </a:moveTo>
                <a:lnTo>
                  <a:pt x="1" y="34472"/>
                </a:lnTo>
                <a:lnTo>
                  <a:pt x="39834" y="34472"/>
                </a:lnTo>
                <a:lnTo>
                  <a:pt x="19917"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flipH="1">
            <a:off x="4938137" y="47101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59C3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363453" y="4682150"/>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2827"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6"/>
          <p:cNvGrpSpPr/>
          <p:nvPr/>
        </p:nvGrpSpPr>
        <p:grpSpPr>
          <a:xfrm>
            <a:off x="1043396" y="4631845"/>
            <a:ext cx="504284" cy="239600"/>
            <a:chOff x="1043396" y="4631845"/>
            <a:chExt cx="504284" cy="239600"/>
          </a:xfrm>
        </p:grpSpPr>
        <p:sp>
          <p:nvSpPr>
            <p:cNvPr id="308" name="Google Shape;308;p6"/>
            <p:cNvSpPr/>
            <p:nvPr/>
          </p:nvSpPr>
          <p:spPr>
            <a:xfrm flipH="1">
              <a:off x="1502665"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flipH="1">
              <a:off x="1387582"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flipH="1">
              <a:off x="1273562"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flipH="1">
              <a:off x="1158479"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flipH="1">
              <a:off x="1043396"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flipH="1">
              <a:off x="1502665"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flipH="1">
              <a:off x="1387582"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flipH="1">
              <a:off x="1273562"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flipH="1">
              <a:off x="1158479"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flipH="1">
              <a:off x="1043396"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flipH="1">
              <a:off x="1502665"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flipH="1">
              <a:off x="1387582"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flipH="1">
              <a:off x="1273562"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flipH="1">
              <a:off x="1158479"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flipH="1">
              <a:off x="1043396"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6"/>
          <p:cNvSpPr/>
          <p:nvPr/>
        </p:nvSpPr>
        <p:spPr>
          <a:xfrm flipH="1">
            <a:off x="2192788"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800"/>
              <a:buFont typeface="Fredoka One"/>
              <a:buNone/>
              <a:defRPr sz="2800">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1707"/>
        <p:cNvGrpSpPr/>
        <p:nvPr/>
      </p:nvGrpSpPr>
      <p:grpSpPr>
        <a:xfrm>
          <a:off x="0" y="0"/>
          <a:ext cx="0" cy="0"/>
          <a:chOff x="0" y="0"/>
          <a:chExt cx="0" cy="0"/>
        </a:xfrm>
      </p:grpSpPr>
      <p:sp>
        <p:nvSpPr>
          <p:cNvPr id="1708" name="Google Shape;1708;p29"/>
          <p:cNvSpPr/>
          <p:nvPr/>
        </p:nvSpPr>
        <p:spPr>
          <a:xfrm rot="10800000" flipH="1">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9" name="Google Shape;1709;p29"/>
          <p:cNvGrpSpPr/>
          <p:nvPr/>
        </p:nvGrpSpPr>
        <p:grpSpPr>
          <a:xfrm flipH="1">
            <a:off x="-334878" y="-1040482"/>
            <a:ext cx="10519737" cy="6877754"/>
            <a:chOff x="-1030203" y="-1059532"/>
            <a:chExt cx="10519737" cy="6877754"/>
          </a:xfrm>
        </p:grpSpPr>
        <p:sp>
          <p:nvSpPr>
            <p:cNvPr id="1710" name="Google Shape;1710;p29"/>
            <p:cNvSpPr/>
            <p:nvPr/>
          </p:nvSpPr>
          <p:spPr>
            <a:xfrm>
              <a:off x="-1030203" y="-10595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9"/>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9"/>
            <p:cNvSpPr/>
            <p:nvPr/>
          </p:nvSpPr>
          <p:spPr>
            <a:xfrm>
              <a:off x="6221226"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9"/>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9"/>
            <p:cNvSpPr/>
            <p:nvPr/>
          </p:nvSpPr>
          <p:spPr>
            <a:xfrm>
              <a:off x="5439351"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9"/>
            <p:cNvSpPr/>
            <p:nvPr/>
          </p:nvSpPr>
          <p:spPr>
            <a:xfrm>
              <a:off x="5536659" y="377033"/>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9"/>
            <p:cNvSpPr/>
            <p:nvPr/>
          </p:nvSpPr>
          <p:spPr>
            <a:xfrm>
              <a:off x="5633936"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9"/>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9"/>
            <p:cNvSpPr/>
            <p:nvPr/>
          </p:nvSpPr>
          <p:spPr>
            <a:xfrm>
              <a:off x="5439351"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9"/>
            <p:cNvSpPr/>
            <p:nvPr/>
          </p:nvSpPr>
          <p:spPr>
            <a:xfrm>
              <a:off x="5536659" y="491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9"/>
            <p:cNvSpPr/>
            <p:nvPr/>
          </p:nvSpPr>
          <p:spPr>
            <a:xfrm>
              <a:off x="5633936"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9"/>
            <p:cNvSpPr/>
            <p:nvPr/>
          </p:nvSpPr>
          <p:spPr>
            <a:xfrm>
              <a:off x="5439351"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9"/>
            <p:cNvSpPr/>
            <p:nvPr/>
          </p:nvSpPr>
          <p:spPr>
            <a:xfrm>
              <a:off x="5536659" y="606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9"/>
            <p:cNvSpPr/>
            <p:nvPr/>
          </p:nvSpPr>
          <p:spPr>
            <a:xfrm>
              <a:off x="5633936"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9"/>
            <p:cNvSpPr/>
            <p:nvPr/>
          </p:nvSpPr>
          <p:spPr>
            <a:xfrm>
              <a:off x="5439351"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9"/>
            <p:cNvSpPr/>
            <p:nvPr/>
          </p:nvSpPr>
          <p:spPr>
            <a:xfrm>
              <a:off x="5536659" y="720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9"/>
            <p:cNvSpPr/>
            <p:nvPr/>
          </p:nvSpPr>
          <p:spPr>
            <a:xfrm>
              <a:off x="5633936"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9"/>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9"/>
            <p:cNvSpPr/>
            <p:nvPr/>
          </p:nvSpPr>
          <p:spPr>
            <a:xfrm>
              <a:off x="8960"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9"/>
            <p:cNvSpPr/>
            <p:nvPr/>
          </p:nvSpPr>
          <p:spPr>
            <a:xfrm>
              <a:off x="2796697" y="4050397"/>
              <a:ext cx="1282655" cy="1109998"/>
            </a:xfrm>
            <a:custGeom>
              <a:avLst/>
              <a:gdLst/>
              <a:ahLst/>
              <a:cxnLst/>
              <a:rect l="l" t="t" r="r" b="b"/>
              <a:pathLst>
                <a:path w="39834" h="34472" extrusionOk="0">
                  <a:moveTo>
                    <a:pt x="19917" y="0"/>
                  </a:moveTo>
                  <a:lnTo>
                    <a:pt x="1" y="34472"/>
                  </a:lnTo>
                  <a:lnTo>
                    <a:pt x="39834" y="34472"/>
                  </a:lnTo>
                  <a:lnTo>
                    <a:pt x="19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9"/>
            <p:cNvSpPr/>
            <p:nvPr/>
          </p:nvSpPr>
          <p:spPr>
            <a:xfrm>
              <a:off x="4044801"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9"/>
            <p:cNvSpPr/>
            <p:nvPr/>
          </p:nvSpPr>
          <p:spPr>
            <a:xfrm>
              <a:off x="1653243" y="42363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9"/>
            <p:cNvSpPr/>
            <p:nvPr/>
          </p:nvSpPr>
          <p:spPr>
            <a:xfrm>
              <a:off x="5057491"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9"/>
            <p:cNvSpPr/>
            <p:nvPr/>
          </p:nvSpPr>
          <p:spPr>
            <a:xfrm>
              <a:off x="5188288" y="4414237"/>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9"/>
            <p:cNvSpPr/>
            <p:nvPr/>
          </p:nvSpPr>
          <p:spPr>
            <a:xfrm>
              <a:off x="5320082"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9"/>
            <p:cNvSpPr/>
            <p:nvPr/>
          </p:nvSpPr>
          <p:spPr>
            <a:xfrm>
              <a:off x="5451909" y="4414237"/>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9"/>
            <p:cNvSpPr/>
            <p:nvPr/>
          </p:nvSpPr>
          <p:spPr>
            <a:xfrm>
              <a:off x="5582673"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9"/>
            <p:cNvSpPr/>
            <p:nvPr/>
          </p:nvSpPr>
          <p:spPr>
            <a:xfrm>
              <a:off x="-51551" y="44477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9"/>
            <p:cNvSpPr/>
            <p:nvPr/>
          </p:nvSpPr>
          <p:spPr>
            <a:xfrm>
              <a:off x="2762179"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9"/>
            <p:cNvSpPr/>
            <p:nvPr/>
          </p:nvSpPr>
          <p:spPr>
            <a:xfrm>
              <a:off x="289480"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9"/>
            <p:cNvSpPr/>
            <p:nvPr/>
          </p:nvSpPr>
          <p:spPr>
            <a:xfrm>
              <a:off x="5057491"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9"/>
            <p:cNvSpPr/>
            <p:nvPr/>
          </p:nvSpPr>
          <p:spPr>
            <a:xfrm>
              <a:off x="5188288" y="4526164"/>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9"/>
            <p:cNvSpPr/>
            <p:nvPr/>
          </p:nvSpPr>
          <p:spPr>
            <a:xfrm>
              <a:off x="5320082"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9"/>
            <p:cNvSpPr/>
            <p:nvPr/>
          </p:nvSpPr>
          <p:spPr>
            <a:xfrm>
              <a:off x="5451909" y="4526164"/>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9"/>
            <p:cNvSpPr/>
            <p:nvPr/>
          </p:nvSpPr>
          <p:spPr>
            <a:xfrm>
              <a:off x="5582673"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9"/>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9"/>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9"/>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9"/>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9"/>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9"/>
            <p:cNvSpPr/>
            <p:nvPr/>
          </p:nvSpPr>
          <p:spPr>
            <a:xfrm>
              <a:off x="5057491"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9"/>
            <p:cNvSpPr/>
            <p:nvPr/>
          </p:nvSpPr>
          <p:spPr>
            <a:xfrm>
              <a:off x="5188288" y="4638124"/>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9"/>
            <p:cNvSpPr/>
            <p:nvPr/>
          </p:nvSpPr>
          <p:spPr>
            <a:xfrm>
              <a:off x="5320082"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9"/>
            <p:cNvSpPr/>
            <p:nvPr/>
          </p:nvSpPr>
          <p:spPr>
            <a:xfrm>
              <a:off x="5451909" y="4638124"/>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9"/>
            <p:cNvSpPr/>
            <p:nvPr/>
          </p:nvSpPr>
          <p:spPr>
            <a:xfrm>
              <a:off x="5582673"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9"/>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9"/>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9"/>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9"/>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9"/>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9"/>
            <p:cNvSpPr/>
            <p:nvPr/>
          </p:nvSpPr>
          <p:spPr>
            <a:xfrm>
              <a:off x="5057491"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9"/>
            <p:cNvSpPr/>
            <p:nvPr/>
          </p:nvSpPr>
          <p:spPr>
            <a:xfrm>
              <a:off x="5188288" y="4749021"/>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9"/>
            <p:cNvSpPr/>
            <p:nvPr/>
          </p:nvSpPr>
          <p:spPr>
            <a:xfrm>
              <a:off x="5320082"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9"/>
            <p:cNvSpPr/>
            <p:nvPr/>
          </p:nvSpPr>
          <p:spPr>
            <a:xfrm>
              <a:off x="5451909" y="4749021"/>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9"/>
            <p:cNvSpPr/>
            <p:nvPr/>
          </p:nvSpPr>
          <p:spPr>
            <a:xfrm>
              <a:off x="5582673"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9"/>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9"/>
            <p:cNvSpPr/>
            <p:nvPr/>
          </p:nvSpPr>
          <p:spPr>
            <a:xfrm>
              <a:off x="5057491"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9"/>
            <p:cNvSpPr/>
            <p:nvPr/>
          </p:nvSpPr>
          <p:spPr>
            <a:xfrm>
              <a:off x="5188288" y="4860948"/>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9"/>
            <p:cNvSpPr/>
            <p:nvPr/>
          </p:nvSpPr>
          <p:spPr>
            <a:xfrm>
              <a:off x="5320082"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9"/>
            <p:cNvSpPr/>
            <p:nvPr/>
          </p:nvSpPr>
          <p:spPr>
            <a:xfrm>
              <a:off x="5451909" y="4860948"/>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9"/>
            <p:cNvSpPr/>
            <p:nvPr/>
          </p:nvSpPr>
          <p:spPr>
            <a:xfrm>
              <a:off x="5582673"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9"/>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9"/>
            <p:cNvSpPr/>
            <p:nvPr/>
          </p:nvSpPr>
          <p:spPr>
            <a:xfrm>
              <a:off x="5057491"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9"/>
            <p:cNvSpPr/>
            <p:nvPr/>
          </p:nvSpPr>
          <p:spPr>
            <a:xfrm>
              <a:off x="5188288" y="497184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9"/>
            <p:cNvSpPr/>
            <p:nvPr/>
          </p:nvSpPr>
          <p:spPr>
            <a:xfrm>
              <a:off x="5320082"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9"/>
            <p:cNvSpPr/>
            <p:nvPr/>
          </p:nvSpPr>
          <p:spPr>
            <a:xfrm>
              <a:off x="5451909" y="497184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9"/>
            <p:cNvSpPr/>
            <p:nvPr/>
          </p:nvSpPr>
          <p:spPr>
            <a:xfrm>
              <a:off x="5582673"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0800" y="403852"/>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3"/>
              </a:buClr>
              <a:buSzPts val="2800"/>
              <a:buFont typeface="Fredoka One"/>
              <a:buNone/>
              <a:defRPr sz="2800">
                <a:solidFill>
                  <a:schemeClr val="accent3"/>
                </a:solidFill>
                <a:latin typeface="Fredoka One"/>
                <a:ea typeface="Fredoka One"/>
                <a:cs typeface="Fredoka One"/>
                <a:sym typeface="Fredoka One"/>
              </a:defRPr>
            </a:lvl1pPr>
            <a:lvl2pPr lvl="1"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marL="914400" lvl="1"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marL="1371600" lvl="2"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marL="1828800" lvl="3"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marL="2286000" lvl="4"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marL="2743200" lvl="5"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marL="3200400" lvl="6"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marL="3657600" lvl="7"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marL="4114800" lvl="8"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science/article/abs/pii/S221478532101899X" TargetMode="External"/><Relationship Id="rId2" Type="http://schemas.openxmlformats.org/officeDocument/2006/relationships/hyperlink" Target="https://eepower.com/technical-articles/design-and-optimization-of-silicon-carbide-schottky-diode/" TargetMode="External"/><Relationship Id="rId1"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hyperlink" Target="https://www.sciencedirect.com/science/article/pii/S221478532101899X"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0.png"/><Relationship Id="rId4"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E3CBC9-D9F4-EF90-E787-99983DADE43C}"/>
              </a:ext>
            </a:extLst>
          </p:cNvPr>
          <p:cNvSpPr txBox="1"/>
          <p:nvPr/>
        </p:nvSpPr>
        <p:spPr>
          <a:xfrm>
            <a:off x="718457" y="790463"/>
            <a:ext cx="7707086" cy="861774"/>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ctr"/>
            <a:r>
              <a:rPr lang="en-US" sz="2000" b="1" u="none" strike="noStrike" baseline="0" dirty="0">
                <a:solidFill>
                  <a:srgbClr val="0070C0"/>
                </a:solidFill>
                <a:latin typeface="Roboto Slab" pitchFamily="2" charset="0"/>
                <a:ea typeface="Roboto Slab" pitchFamily="2" charset="0"/>
                <a:cs typeface="Roboto Slab" pitchFamily="2" charset="0"/>
              </a:rPr>
              <a:t>MEPE22</a:t>
            </a:r>
            <a:r>
              <a:rPr lang="en-US" sz="2000" u="none" strike="noStrike" baseline="0" dirty="0">
                <a:solidFill>
                  <a:srgbClr val="0070C0"/>
                </a:solidFill>
                <a:latin typeface="Roboto Slab" pitchFamily="2" charset="0"/>
                <a:ea typeface="Roboto Slab" pitchFamily="2" charset="0"/>
                <a:cs typeface="Roboto Slab" pitchFamily="2" charset="0"/>
              </a:rPr>
              <a:t>: MEMS Devices–Design and Fabrication </a:t>
            </a:r>
            <a:endParaRPr lang="en-IN" sz="2000" dirty="0">
              <a:solidFill>
                <a:srgbClr val="0070C0"/>
              </a:solidFill>
              <a:latin typeface="Roboto Slab" pitchFamily="2" charset="0"/>
              <a:ea typeface="Roboto Slab" pitchFamily="2" charset="0"/>
              <a:cs typeface="Roboto Slab" pitchFamily="2" charset="0"/>
            </a:endParaRPr>
          </a:p>
        </p:txBody>
      </p:sp>
      <p:sp>
        <p:nvSpPr>
          <p:cNvPr id="5" name="TextBox 4">
            <a:extLst>
              <a:ext uri="{FF2B5EF4-FFF2-40B4-BE49-F238E27FC236}">
                <a16:creationId xmlns:a16="http://schemas.microsoft.com/office/drawing/2014/main" id="{6E5B6991-7B85-CEA2-EE15-F736251FEF53}"/>
              </a:ext>
            </a:extLst>
          </p:cNvPr>
          <p:cNvSpPr txBox="1"/>
          <p:nvPr/>
        </p:nvSpPr>
        <p:spPr>
          <a:xfrm>
            <a:off x="145211" y="0"/>
            <a:ext cx="9068372" cy="1261884"/>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ctr"/>
            <a:endParaRPr lang="en-IN" sz="1800" b="0" i="0" u="none" strike="noStrike" baseline="0" dirty="0">
              <a:solidFill>
                <a:srgbClr val="000000"/>
              </a:solidFill>
              <a:latin typeface="Times New Roman" panose="02020603050405020304" pitchFamily="18" charset="0"/>
            </a:endParaRPr>
          </a:p>
          <a:p>
            <a:pPr algn="ctr"/>
            <a:r>
              <a:rPr lang="en-US" sz="2500" b="0" i="0" u="none" strike="noStrike" baseline="0" dirty="0">
                <a:solidFill>
                  <a:srgbClr val="0070C0"/>
                </a:solidFill>
                <a:latin typeface="Roboto Slab" pitchFamily="2" charset="0"/>
                <a:ea typeface="Roboto Slab" pitchFamily="2" charset="0"/>
                <a:cs typeface="Roboto Slab" pitchFamily="2" charset="0"/>
              </a:rPr>
              <a:t>Department of Mechanical Engineering</a:t>
            </a:r>
            <a:endParaRPr lang="en-IN" sz="2500" b="1" dirty="0">
              <a:solidFill>
                <a:srgbClr val="0070C0"/>
              </a:solidFill>
              <a:latin typeface="Roboto Slab" pitchFamily="2" charset="0"/>
              <a:ea typeface="Roboto Slab" pitchFamily="2" charset="0"/>
              <a:cs typeface="Roboto Slab" pitchFamily="2" charset="0"/>
            </a:endParaRPr>
          </a:p>
        </p:txBody>
      </p:sp>
      <p:sp>
        <p:nvSpPr>
          <p:cNvPr id="6" name="TextBox 5">
            <a:extLst>
              <a:ext uri="{FF2B5EF4-FFF2-40B4-BE49-F238E27FC236}">
                <a16:creationId xmlns:a16="http://schemas.microsoft.com/office/drawing/2014/main" id="{384E2889-F79E-E2E1-5BD0-8763BE28D905}"/>
              </a:ext>
            </a:extLst>
          </p:cNvPr>
          <p:cNvSpPr txBox="1"/>
          <p:nvPr/>
        </p:nvSpPr>
        <p:spPr>
          <a:xfrm>
            <a:off x="3080004" y="1812065"/>
            <a:ext cx="298399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0" b="1" i="0" u="none" strike="noStrike" baseline="0" dirty="0">
                <a:solidFill>
                  <a:srgbClr val="0070C0"/>
                </a:solidFill>
                <a:latin typeface="Roboto Slab" pitchFamily="2" charset="0"/>
                <a:ea typeface="Roboto Slab" pitchFamily="2" charset="0"/>
                <a:cs typeface="Roboto Slab" pitchFamily="2" charset="0"/>
              </a:rPr>
              <a:t>Assignment No. </a:t>
            </a:r>
            <a:r>
              <a:rPr lang="en-US" sz="1800" b="1" dirty="0">
                <a:solidFill>
                  <a:srgbClr val="0070C0"/>
                </a:solidFill>
                <a:latin typeface="Roboto Slab" pitchFamily="2" charset="0"/>
                <a:ea typeface="Roboto Slab" pitchFamily="2" charset="0"/>
                <a:cs typeface="Roboto Slab" pitchFamily="2" charset="0"/>
              </a:rPr>
              <a:t>2</a:t>
            </a:r>
          </a:p>
        </p:txBody>
      </p:sp>
      <p:sp>
        <p:nvSpPr>
          <p:cNvPr id="4" name="TextBox 3">
            <a:extLst>
              <a:ext uri="{FF2B5EF4-FFF2-40B4-BE49-F238E27FC236}">
                <a16:creationId xmlns:a16="http://schemas.microsoft.com/office/drawing/2014/main" id="{697572DB-DDB3-29FF-A45C-37F9D7C0EA99}"/>
              </a:ext>
            </a:extLst>
          </p:cNvPr>
          <p:cNvSpPr txBox="1"/>
          <p:nvPr/>
        </p:nvSpPr>
        <p:spPr>
          <a:xfrm>
            <a:off x="453763" y="-524468"/>
            <a:ext cx="9068372" cy="1261884"/>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700" b="0" i="0" u="none" strike="noStrike" baseline="0" dirty="0">
                <a:solidFill>
                  <a:srgbClr val="0070C0"/>
                </a:solidFill>
                <a:latin typeface="Roboto Slab" pitchFamily="2" charset="0"/>
                <a:ea typeface="Roboto Slab" pitchFamily="2" charset="0"/>
                <a:cs typeface="Roboto Slab" pitchFamily="2" charset="0"/>
              </a:rPr>
              <a:t> </a:t>
            </a:r>
            <a:r>
              <a:rPr lang="en-US" sz="2700" b="1" i="0" u="none" strike="noStrike" baseline="0" dirty="0">
                <a:solidFill>
                  <a:srgbClr val="0070C0"/>
                </a:solidFill>
                <a:latin typeface="Roboto Slab" pitchFamily="2" charset="0"/>
                <a:ea typeface="Roboto Slab" pitchFamily="2" charset="0"/>
                <a:cs typeface="Roboto Slab" pitchFamily="2" charset="0"/>
              </a:rPr>
              <a:t>National Institute of Technology, Tiruchirappalli</a:t>
            </a:r>
            <a:endParaRPr lang="en-IN" sz="2700" b="1" dirty="0">
              <a:solidFill>
                <a:srgbClr val="0070C0"/>
              </a:solidFill>
              <a:latin typeface="Roboto Slab" pitchFamily="2" charset="0"/>
              <a:ea typeface="Roboto Slab" pitchFamily="2" charset="0"/>
              <a:cs typeface="Roboto Slab" pitchFamily="2" charset="0"/>
            </a:endParaRPr>
          </a:p>
        </p:txBody>
      </p:sp>
      <p:sp>
        <p:nvSpPr>
          <p:cNvPr id="2" name="TextBox 1">
            <a:extLst>
              <a:ext uri="{FF2B5EF4-FFF2-40B4-BE49-F238E27FC236}">
                <a16:creationId xmlns:a16="http://schemas.microsoft.com/office/drawing/2014/main" id="{FE36E9A6-AC5B-7460-4DA5-173C78A4B1AC}"/>
              </a:ext>
            </a:extLst>
          </p:cNvPr>
          <p:cNvSpPr txBox="1"/>
          <p:nvPr/>
        </p:nvSpPr>
        <p:spPr>
          <a:xfrm>
            <a:off x="2779671" y="2904364"/>
            <a:ext cx="3584658"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b="1" i="0" u="none" strike="noStrike" baseline="0" dirty="0">
                <a:solidFill>
                  <a:srgbClr val="0070C0"/>
                </a:solidFill>
                <a:latin typeface="Roboto Slab" pitchFamily="2" charset="0"/>
                <a:ea typeface="Roboto Slab" pitchFamily="2" charset="0"/>
                <a:cs typeface="Roboto Slab" pitchFamily="2" charset="0"/>
              </a:rPr>
              <a:t>Group No. 5 (ME-A)</a:t>
            </a:r>
          </a:p>
          <a:p>
            <a:pPr algn="ctr"/>
            <a:r>
              <a:rPr lang="en-US" sz="1600" dirty="0">
                <a:solidFill>
                  <a:srgbClr val="0070C0"/>
                </a:solidFill>
                <a:latin typeface="Roboto Slab" pitchFamily="2" charset="0"/>
                <a:ea typeface="Roboto Slab" pitchFamily="2" charset="0"/>
                <a:cs typeface="Roboto Slab" pitchFamily="2" charset="0"/>
              </a:rPr>
              <a:t>Aditya Pratap Singh-111122005</a:t>
            </a:r>
          </a:p>
          <a:p>
            <a:pPr algn="ctr"/>
            <a:r>
              <a:rPr lang="en-US" sz="1600" dirty="0">
                <a:solidFill>
                  <a:srgbClr val="0070C0"/>
                </a:solidFill>
                <a:latin typeface="Roboto Slab" pitchFamily="2" charset="0"/>
                <a:ea typeface="Roboto Slab" pitchFamily="2" charset="0"/>
                <a:cs typeface="Roboto Slab" pitchFamily="2" charset="0"/>
              </a:rPr>
              <a:t>Ankur Das-111122013</a:t>
            </a:r>
          </a:p>
          <a:p>
            <a:pPr algn="ctr"/>
            <a:r>
              <a:rPr lang="en-US" sz="1600" dirty="0">
                <a:solidFill>
                  <a:srgbClr val="0070C0"/>
                </a:solidFill>
                <a:latin typeface="Roboto Slab" pitchFamily="2" charset="0"/>
                <a:ea typeface="Roboto Slab" pitchFamily="2" charset="0"/>
                <a:cs typeface="Roboto Slab" pitchFamily="2" charset="0"/>
              </a:rPr>
              <a:t>Sunil Kumawat-111122127 </a:t>
            </a:r>
            <a:endParaRPr lang="en-IN" sz="1600" dirty="0">
              <a:solidFill>
                <a:srgbClr val="0070C0"/>
              </a:solidFill>
              <a:latin typeface="Roboto Slab" pitchFamily="2" charset="0"/>
              <a:ea typeface="Roboto Slab" pitchFamily="2" charset="0"/>
              <a:cs typeface="Roboto Slab" pitchFamily="2" charset="0"/>
            </a:endParaRPr>
          </a:p>
        </p:txBody>
      </p:sp>
      <p:sp>
        <p:nvSpPr>
          <p:cNvPr id="7" name="TextBox 6">
            <a:extLst>
              <a:ext uri="{FF2B5EF4-FFF2-40B4-BE49-F238E27FC236}">
                <a16:creationId xmlns:a16="http://schemas.microsoft.com/office/drawing/2014/main" id="{7FBE6806-9C92-B540-234B-AA339D049DC6}"/>
              </a:ext>
            </a:extLst>
          </p:cNvPr>
          <p:cNvSpPr txBox="1"/>
          <p:nvPr/>
        </p:nvSpPr>
        <p:spPr>
          <a:xfrm>
            <a:off x="968514" y="2404381"/>
            <a:ext cx="7421766"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i="0" u="none" strike="noStrike" baseline="0" dirty="0">
                <a:solidFill>
                  <a:srgbClr val="0070C0"/>
                </a:solidFill>
                <a:latin typeface="Roboto Slab" pitchFamily="2" charset="0"/>
                <a:ea typeface="Roboto Slab" pitchFamily="2" charset="0"/>
                <a:cs typeface="Roboto Slab" pitchFamily="2" charset="0"/>
              </a:rPr>
              <a:t>Project Title: </a:t>
            </a:r>
            <a:r>
              <a:rPr lang="en-US" sz="1200" b="1" i="0" u="none" strike="noStrike" baseline="0" dirty="0">
                <a:solidFill>
                  <a:srgbClr val="0070C0"/>
                </a:solidFill>
                <a:latin typeface="Roboto Slab" pitchFamily="2" charset="0"/>
                <a:ea typeface="Roboto Slab" pitchFamily="2" charset="0"/>
                <a:cs typeface="Roboto Slab" pitchFamily="2" charset="0"/>
              </a:rPr>
              <a:t>AEROSENSE-A Silicon-Carbide Schottky Diode Gas Sensor for Aerospace Applications  </a:t>
            </a:r>
            <a:endParaRPr lang="en-US" sz="1200" b="1" dirty="0">
              <a:solidFill>
                <a:srgbClr val="0070C0"/>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066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81D6-D3A6-B728-1A8C-1C0D209F17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2E56CA0-F296-6360-D8B9-354A03C0E4CE}"/>
              </a:ext>
            </a:extLst>
          </p:cNvPr>
          <p:cNvSpPr txBox="1">
            <a:spLocks noGrp="1"/>
          </p:cNvSpPr>
          <p:nvPr>
            <p:ph type="title"/>
          </p:nvPr>
        </p:nvSpPr>
        <p:spPr>
          <a:xfrm>
            <a:off x="1015945" y="-470643"/>
            <a:ext cx="711210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Structural Analysis : Modelling Methodology  </a:t>
            </a:r>
            <a:endParaRPr lang="en-IN" sz="2500" b="1" dirty="0">
              <a:solidFill>
                <a:srgbClr val="0070C0"/>
              </a:solidFill>
              <a:latin typeface="Roboto Slab" pitchFamily="2" charset="0"/>
              <a:ea typeface="Roboto Slab" pitchFamily="2" charset="0"/>
              <a:cs typeface="Roboto Slab" pitchFamily="2" charset="0"/>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A1937EE6-90CC-27E0-5CA9-43B6C785103B}"/>
                  </a:ext>
                </a:extLst>
              </p:cNvPr>
              <p:cNvSpPr/>
              <p:nvPr/>
            </p:nvSpPr>
            <p:spPr>
              <a:xfrm>
                <a:off x="612089" y="721894"/>
                <a:ext cx="8092096" cy="4235117"/>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b="1" dirty="0">
                  <a:solidFill>
                    <a:srgbClr val="15213F"/>
                  </a:solidFill>
                  <a:latin typeface="Roboto Slab" pitchFamily="2" charset="0"/>
                  <a:ea typeface="Roboto Slab" pitchFamily="2"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a:p>
                <a:pPr marL="228600" indent="-228600">
                  <a:buFont typeface="Arial"/>
                  <a:buAutoNum type="arabicPeriod" startAt="5"/>
                </a:pPr>
                <a:r>
                  <a:rPr lang="en-US" sz="1200" b="1" dirty="0">
                    <a:solidFill>
                      <a:srgbClr val="15213F"/>
                    </a:solidFill>
                    <a:latin typeface="Roboto Slab" pitchFamily="2" charset="0"/>
                    <a:ea typeface="Roboto Slab" pitchFamily="2" charset="0"/>
                    <a:cs typeface="Roboto Slab" pitchFamily="2" charset="0"/>
                  </a:rPr>
                  <a:t>Deflection of Beam:</a:t>
                </a:r>
                <a:r>
                  <a:rPr lang="en-US" sz="1200" dirty="0">
                    <a:solidFill>
                      <a:srgbClr val="15213F"/>
                    </a:solidFill>
                    <a:latin typeface="Roboto Slab" pitchFamily="2" charset="0"/>
                    <a:ea typeface="Roboto Slab" pitchFamily="2" charset="0"/>
                    <a:cs typeface="Roboto Slab" pitchFamily="2" charset="0"/>
                  </a:rPr>
                  <a:t> Derive the equation for the deflection of the microcantilever at its free end using the standard Euler-Bernoulli beam equation. The derived equations for the maximum deflection, </a:t>
                </a:r>
                <a14:m>
                  <m:oMath xmlns:m="http://schemas.openxmlformats.org/officeDocument/2006/math">
                    <m:sSub>
                      <m:sSubPr>
                        <m:ctrlPr>
                          <a:rPr lang="el-GR" sz="1200" i="1" dirty="0" smtClean="0">
                            <a:solidFill>
                              <a:srgbClr val="15213F"/>
                            </a:solidFill>
                            <a:latin typeface="Cambria Math" panose="02040503050406030204" pitchFamily="18" charset="0"/>
                            <a:ea typeface="Cambria Math" panose="02040503050406030204" pitchFamily="18" charset="0"/>
                            <a:cs typeface="Roboto Slab" pitchFamily="2" charset="0"/>
                          </a:rPr>
                        </m:ctrlPr>
                      </m:sSubPr>
                      <m:e>
                        <m:r>
                          <a:rPr lang="el-GR" sz="1200" i="1" dirty="0">
                            <a:solidFill>
                              <a:srgbClr val="15213F"/>
                            </a:solidFill>
                            <a:latin typeface="Cambria Math" panose="02040503050406030204" pitchFamily="18" charset="0"/>
                            <a:ea typeface="Cambria Math" panose="02040503050406030204" pitchFamily="18" charset="0"/>
                            <a:cs typeface="Roboto Slab" pitchFamily="2" charset="0"/>
                          </a:rPr>
                          <m:t>𝛿</m:t>
                        </m:r>
                      </m:e>
                      <m:sub>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𝑚</m:t>
                        </m:r>
                      </m:sub>
                    </m:sSub>
                  </m:oMath>
                </a14:m>
                <a:r>
                  <a:rPr lang="en-US" sz="1200" dirty="0">
                    <a:solidFill>
                      <a:srgbClr val="15213F"/>
                    </a:solidFill>
                    <a:latin typeface="Roboto Slab" pitchFamily="2" charset="0"/>
                    <a:ea typeface="Roboto Slab" pitchFamily="2" charset="0"/>
                    <a:cs typeface="Roboto Slab" pitchFamily="2" charset="0"/>
                  </a:rPr>
                  <a:t> is given as:</a:t>
                </a:r>
              </a:p>
              <a:p>
                <a:r>
                  <a:rPr lang="en-US" sz="1200" b="1" dirty="0">
                    <a:solidFill>
                      <a:srgbClr val="15213F"/>
                    </a:solidFill>
                    <a:latin typeface="Roboto Slab" pitchFamily="2" charset="0"/>
                    <a:ea typeface="Roboto Slab" pitchFamily="2" charset="0"/>
                    <a:cs typeface="Roboto Slab" pitchFamily="2" charset="0"/>
                  </a:rPr>
                  <a:t> </a:t>
                </a:r>
              </a:p>
              <a:p>
                <a:r>
                  <a:rPr lang="en-US" sz="1200" b="1" dirty="0">
                    <a:solidFill>
                      <a:srgbClr val="15213F"/>
                    </a:solidFill>
                    <a:latin typeface="Roboto Slab" pitchFamily="2" charset="0"/>
                    <a:ea typeface="Roboto Slab" pitchFamily="2" charset="0"/>
                    <a:cs typeface="Roboto Slab" pitchFamily="2" charset="0"/>
                  </a:rPr>
                  <a:t>                                                                                                  </a:t>
                </a:r>
              </a:p>
              <a:p>
                <a:r>
                  <a:rPr lang="en-US" sz="1200" b="1" dirty="0">
                    <a:solidFill>
                      <a:srgbClr val="15213F"/>
                    </a:solidFill>
                    <a:latin typeface="Roboto Slab" pitchFamily="2" charset="0"/>
                    <a:ea typeface="Roboto Slab" pitchFamily="2" charset="0"/>
                    <a:cs typeface="Roboto Slab" pitchFamily="2" charset="0"/>
                  </a:rPr>
                  <a:t>      </a:t>
                </a:r>
                <a:r>
                  <a:rPr lang="en-US" sz="1200" dirty="0">
                    <a:solidFill>
                      <a:srgbClr val="15213F"/>
                    </a:solidFill>
                    <a:latin typeface="Roboto Slab" pitchFamily="2" charset="0"/>
                    <a:ea typeface="Roboto Slab" pitchFamily="2" charset="0"/>
                    <a:cs typeface="Roboto Slab" pitchFamily="2" charset="0"/>
                  </a:rPr>
                  <a:t>wherein, </a:t>
                </a:r>
                <a:endParaRPr lang="en-IN" sz="1200" i="1" dirty="0">
                  <a:solidFill>
                    <a:srgbClr val="15213F"/>
                  </a:solidFill>
                  <a:latin typeface="Cambria Math" panose="02040503050406030204" pitchFamily="18" charset="0"/>
                  <a:ea typeface="Roboto Slab" pitchFamily="2" charset="0"/>
                  <a:cs typeface="Roboto Slab" pitchFamily="2" charset="0"/>
                </a:endParaRPr>
              </a:p>
              <a:p>
                <a:r>
                  <a:rPr lang="en-IN" sz="1200" i="1" dirty="0">
                    <a:solidFill>
                      <a:srgbClr val="15213F"/>
                    </a:solidFill>
                    <a:latin typeface="Cambria Math" panose="02040503050406030204" pitchFamily="18" charset="0"/>
                    <a:ea typeface="Roboto Slab" pitchFamily="2" charset="0"/>
                    <a:cs typeface="Roboto Slab" pitchFamily="2" charset="0"/>
                  </a:rPr>
                  <a:t>       </a:t>
                </a:r>
                <a14:m>
                  <m:oMath xmlns:m="http://schemas.openxmlformats.org/officeDocument/2006/math">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𝐸</m:t>
                    </m:r>
                  </m:oMath>
                </a14:m>
                <a:r>
                  <a:rPr lang="en-US" sz="1200" dirty="0">
                    <a:solidFill>
                      <a:srgbClr val="15213F"/>
                    </a:solidFill>
                    <a:latin typeface="Roboto Slab" pitchFamily="2" charset="0"/>
                    <a:ea typeface="Roboto Slab" pitchFamily="2" charset="0"/>
                    <a:cs typeface="Roboto Slab" pitchFamily="2" charset="0"/>
                  </a:rPr>
                  <a:t> is Young’s Modulus of material of beam</a:t>
                </a:r>
              </a:p>
              <a:p>
                <a:r>
                  <a:rPr lang="en-IN" sz="1200" i="1" dirty="0">
                    <a:solidFill>
                      <a:srgbClr val="15213F"/>
                    </a:solidFill>
                    <a:latin typeface="Cambria Math" panose="02040503050406030204" pitchFamily="18" charset="0"/>
                    <a:ea typeface="Roboto Slab" pitchFamily="2" charset="0"/>
                    <a:cs typeface="Roboto Slab" pitchFamily="2" charset="0"/>
                  </a:rPr>
                  <a:t> </a:t>
                </a:r>
                <a14:m>
                  <m:oMath xmlns:m="http://schemas.openxmlformats.org/officeDocument/2006/math">
                    <m:r>
                      <a:rPr lang="en-IN" sz="1200" i="1">
                        <a:solidFill>
                          <a:srgbClr val="15213F"/>
                        </a:solidFill>
                        <a:latin typeface="Cambria Math" panose="02040503050406030204" pitchFamily="18" charset="0"/>
                        <a:ea typeface="Roboto Slab" pitchFamily="2" charset="0"/>
                        <a:cs typeface="Roboto Slab" pitchFamily="2" charset="0"/>
                      </a:rPr>
                      <m:t>      </m:t>
                    </m:r>
                    <m:r>
                      <a:rPr lang="en-IN" sz="1200" b="0" i="1" smtClean="0">
                        <a:solidFill>
                          <a:srgbClr val="15213F"/>
                        </a:solidFill>
                        <a:latin typeface="Cambria Math" panose="02040503050406030204" pitchFamily="18" charset="0"/>
                        <a:ea typeface="Roboto Slab" pitchFamily="2" charset="0"/>
                        <a:cs typeface="Roboto Slab" pitchFamily="2" charset="0"/>
                      </a:rPr>
                      <m:t>𝐿</m:t>
                    </m:r>
                  </m:oMath>
                </a14:m>
                <a:r>
                  <a:rPr lang="en-US" sz="1200" dirty="0">
                    <a:solidFill>
                      <a:srgbClr val="15213F"/>
                    </a:solidFill>
                    <a:latin typeface="Roboto Slab" pitchFamily="2" charset="0"/>
                    <a:ea typeface="Roboto Slab" pitchFamily="2" charset="0"/>
                    <a:cs typeface="Roboto Slab" pitchFamily="2" charset="0"/>
                  </a:rPr>
                  <a:t> is the length of beam</a:t>
                </a:r>
              </a:p>
              <a:p>
                <a:r>
                  <a:rPr lang="en-IN" sz="1200" i="1" dirty="0">
                    <a:solidFill>
                      <a:srgbClr val="15213F"/>
                    </a:solidFill>
                    <a:latin typeface="Cambria Math" panose="02040503050406030204" pitchFamily="18" charset="0"/>
                    <a:ea typeface="Roboto Slab" pitchFamily="2" charset="0"/>
                    <a:cs typeface="Roboto Slab" pitchFamily="2" charset="0"/>
                  </a:rPr>
                  <a:t> </a:t>
                </a:r>
                <a14:m>
                  <m:oMath xmlns:m="http://schemas.openxmlformats.org/officeDocument/2006/math">
                    <m:r>
                      <a:rPr lang="en-IN" sz="1200" i="1">
                        <a:solidFill>
                          <a:srgbClr val="15213F"/>
                        </a:solidFill>
                        <a:latin typeface="Cambria Math" panose="02040503050406030204" pitchFamily="18" charset="0"/>
                        <a:ea typeface="Roboto Slab" pitchFamily="2" charset="0"/>
                        <a:cs typeface="Roboto Slab" pitchFamily="2" charset="0"/>
                      </a:rPr>
                      <m:t>      </m:t>
                    </m:r>
                    <m:r>
                      <a:rPr lang="en-IN" sz="1200" b="0" i="1" smtClean="0">
                        <a:solidFill>
                          <a:srgbClr val="15213F"/>
                        </a:solidFill>
                        <a:latin typeface="Cambria Math" panose="02040503050406030204" pitchFamily="18" charset="0"/>
                        <a:ea typeface="Roboto Slab" pitchFamily="2" charset="0"/>
                        <a:cs typeface="Roboto Slab" pitchFamily="2" charset="0"/>
                      </a:rPr>
                      <m:t>𝐼</m:t>
                    </m:r>
                    <m:r>
                      <a:rPr lang="en-IN" sz="1200" b="0" i="1" smtClean="0">
                        <a:solidFill>
                          <a:srgbClr val="15213F"/>
                        </a:solidFill>
                        <a:latin typeface="Cambria Math" panose="02040503050406030204" pitchFamily="18" charset="0"/>
                        <a:ea typeface="Roboto Slab" pitchFamily="2" charset="0"/>
                        <a:cs typeface="Roboto Slab" pitchFamily="2" charset="0"/>
                      </a:rPr>
                      <m:t> </m:t>
                    </m:r>
                  </m:oMath>
                </a14:m>
                <a:r>
                  <a:rPr lang="en-US" sz="1200" dirty="0">
                    <a:solidFill>
                      <a:srgbClr val="15213F"/>
                    </a:solidFill>
                    <a:latin typeface="Roboto Slab" pitchFamily="2" charset="0"/>
                    <a:ea typeface="Roboto Slab" pitchFamily="2" charset="0"/>
                    <a:cs typeface="Roboto Slab" pitchFamily="2" charset="0"/>
                  </a:rPr>
                  <a:t>is the moment of inertia of beam</a:t>
                </a:r>
              </a:p>
              <a:p>
                <a:endParaRPr lang="en-US" sz="1200" b="1" dirty="0">
                  <a:solidFill>
                    <a:srgbClr val="15213F"/>
                  </a:solidFill>
                  <a:latin typeface="Roboto Slab" pitchFamily="2" charset="0"/>
                  <a:ea typeface="Roboto Slab" pitchFamily="2" charset="0"/>
                  <a:cs typeface="Roboto Slab" pitchFamily="2" charset="0"/>
                </a:endParaRPr>
              </a:p>
              <a:p>
                <a:pPr marL="228600" indent="-228600">
                  <a:buAutoNum type="arabicPeriod" startAt="6"/>
                </a:pPr>
                <a:r>
                  <a:rPr lang="en-US" sz="1200" b="1" dirty="0">
                    <a:solidFill>
                      <a:srgbClr val="15213F"/>
                    </a:solidFill>
                    <a:latin typeface="Roboto Slab" pitchFamily="2" charset="0"/>
                    <a:ea typeface="Roboto Slab" pitchFamily="2" charset="0"/>
                    <a:cs typeface="Roboto Slab" pitchFamily="2" charset="0"/>
                  </a:rPr>
                  <a:t>Sensor Output : </a:t>
                </a:r>
                <a:r>
                  <a:rPr lang="en-US" sz="1200" dirty="0">
                    <a:solidFill>
                      <a:srgbClr val="15213F"/>
                    </a:solidFill>
                    <a:latin typeface="Roboto Slab" pitchFamily="2" charset="0"/>
                    <a:ea typeface="Roboto Slab" pitchFamily="2" charset="0"/>
                    <a:cs typeface="Roboto Slab" pitchFamily="2" charset="0"/>
                  </a:rPr>
                  <a:t>A linear variable differential transformer (LVDT) is a displacement sensor that can be </a:t>
                </a:r>
              </a:p>
              <a:p>
                <a:r>
                  <a:rPr lang="en-US" sz="1200" dirty="0">
                    <a:solidFill>
                      <a:srgbClr val="15213F"/>
                    </a:solidFill>
                    <a:latin typeface="Roboto Slab" pitchFamily="2" charset="0"/>
                    <a:ea typeface="Roboto Slab" pitchFamily="2" charset="0"/>
                    <a:cs typeface="Roboto Slab" pitchFamily="2" charset="0"/>
                  </a:rPr>
                  <a:t>      used to provide an output voltage proportional to the displacement of the core attached to the beam which </a:t>
                </a:r>
              </a:p>
              <a:p>
                <a:r>
                  <a:rPr lang="en-US" sz="1200" dirty="0">
                    <a:solidFill>
                      <a:srgbClr val="15213F"/>
                    </a:solidFill>
                    <a:latin typeface="Roboto Slab" pitchFamily="2" charset="0"/>
                    <a:ea typeface="Roboto Slab" pitchFamily="2" charset="0"/>
                    <a:cs typeface="Roboto Slab" pitchFamily="2" charset="0"/>
                  </a:rPr>
                  <a:t>      displays output in terms of voltage, </a:t>
                </a:r>
                <a14:m>
                  <m:oMath xmlns:m="http://schemas.openxmlformats.org/officeDocument/2006/math">
                    <m:sSub>
                      <m:sSubPr>
                        <m:ctrlPr>
                          <a:rPr lang="en-IN" sz="1200" i="1">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𝑉</m:t>
                        </m:r>
                      </m:e>
                      <m:sub>
                        <m:r>
                          <a:rPr lang="en-IN" sz="1200" i="1">
                            <a:solidFill>
                              <a:srgbClr val="15213F"/>
                            </a:solidFill>
                            <a:latin typeface="Cambria Math" panose="02040503050406030204" pitchFamily="18" charset="0"/>
                            <a:ea typeface="Roboto Slab" pitchFamily="2" charset="0"/>
                            <a:cs typeface="Roboto Slab" pitchFamily="2" charset="0"/>
                          </a:rPr>
                          <m:t>0</m:t>
                        </m:r>
                      </m:sub>
                    </m:sSub>
                  </m:oMath>
                </a14:m>
                <a:r>
                  <a:rPr lang="en-US" sz="1200" dirty="0">
                    <a:solidFill>
                      <a:srgbClr val="15213F"/>
                    </a:solidFill>
                    <a:latin typeface="Roboto Slab" pitchFamily="2" charset="0"/>
                    <a:ea typeface="Roboto Slab" pitchFamily="2" charset="0"/>
                    <a:cs typeface="Roboto Slab" pitchFamily="2" charset="0"/>
                  </a:rPr>
                  <a:t> having range of sensitivity of (0, </a:t>
                </a:r>
                <a14:m>
                  <m:oMath xmlns:m="http://schemas.openxmlformats.org/officeDocument/2006/math">
                    <m:sSub>
                      <m:sSubPr>
                        <m:ctrlPr>
                          <a:rPr lang="en-IN" sz="1200" b="0" i="1" smtClean="0">
                            <a:solidFill>
                              <a:srgbClr val="15213F"/>
                            </a:solidFill>
                            <a:latin typeface="Cambria Math" panose="02040503050406030204" pitchFamily="18" charset="0"/>
                            <a:ea typeface="Roboto Slab" pitchFamily="2" charset="0"/>
                            <a:cs typeface="Roboto Slab" pitchFamily="2" charset="0"/>
                          </a:rPr>
                        </m:ctrlPr>
                      </m:sSubPr>
                      <m:e>
                        <m:r>
                          <a:rPr lang="en-IN" sz="1200" b="0" i="1" smtClean="0">
                            <a:solidFill>
                              <a:srgbClr val="15213F"/>
                            </a:solidFill>
                            <a:latin typeface="Cambria Math" panose="02040503050406030204" pitchFamily="18" charset="0"/>
                            <a:ea typeface="Roboto Slab" pitchFamily="2" charset="0"/>
                            <a:cs typeface="Roboto Slab" pitchFamily="2" charset="0"/>
                          </a:rPr>
                          <m:t>𝑉</m:t>
                        </m:r>
                      </m:e>
                      <m:sub>
                        <m:r>
                          <a:rPr lang="en-IN" sz="1200" b="0" i="1" smtClean="0">
                            <a:solidFill>
                              <a:srgbClr val="15213F"/>
                            </a:solidFill>
                            <a:latin typeface="Cambria Math" panose="02040503050406030204" pitchFamily="18" charset="0"/>
                            <a:ea typeface="Roboto Slab" pitchFamily="2" charset="0"/>
                            <a:cs typeface="Roboto Slab" pitchFamily="2" charset="0"/>
                          </a:rPr>
                          <m:t>𝑚</m:t>
                        </m:r>
                      </m:sub>
                    </m:sSub>
                  </m:oMath>
                </a14:m>
                <a:r>
                  <a:rPr lang="en-US" sz="1200" dirty="0">
                    <a:solidFill>
                      <a:srgbClr val="15213F"/>
                    </a:solidFill>
                    <a:latin typeface="Roboto Slab" pitchFamily="2" charset="0"/>
                    <a:ea typeface="Roboto Slab" pitchFamily="2" charset="0"/>
                    <a:cs typeface="Roboto Slab" pitchFamily="2" charset="0"/>
                  </a:rPr>
                  <a:t>) as follows :</a:t>
                </a:r>
              </a:p>
              <a:p>
                <a:endParaRPr lang="en-US" sz="1200" b="1" dirty="0">
                  <a:solidFill>
                    <a:srgbClr val="15213F"/>
                  </a:solidFill>
                  <a:latin typeface="Roboto Slab" pitchFamily="2" charset="0"/>
                  <a:ea typeface="Roboto Slab" pitchFamily="2"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a:p>
                <a:r>
                  <a:rPr lang="en-US" sz="1200" b="1" dirty="0">
                    <a:solidFill>
                      <a:srgbClr val="15213F"/>
                    </a:solidFill>
                    <a:latin typeface="Roboto Slab" pitchFamily="2" charset="0"/>
                    <a:ea typeface="Roboto Slab" pitchFamily="2" charset="0"/>
                    <a:cs typeface="Roboto Slab" pitchFamily="2" charset="0"/>
                  </a:rPr>
                  <a:t>     </a:t>
                </a:r>
                <a:r>
                  <a:rPr lang="en-US" sz="1200" dirty="0">
                    <a:solidFill>
                      <a:srgbClr val="15213F"/>
                    </a:solidFill>
                    <a:latin typeface="Roboto Slab" pitchFamily="2" charset="0"/>
                    <a:ea typeface="Roboto Slab" pitchFamily="2" charset="0"/>
                    <a:cs typeface="Roboto Slab" pitchFamily="2" charset="0"/>
                  </a:rPr>
                  <a:t>wherein, </a:t>
                </a:r>
              </a:p>
              <a:p>
                <a:r>
                  <a:rPr lang="en-IN" sz="1200" i="1" dirty="0">
                    <a:solidFill>
                      <a:srgbClr val="15213F"/>
                    </a:solidFill>
                    <a:latin typeface="Cambria Math" panose="02040503050406030204" pitchFamily="18" charset="0"/>
                    <a:ea typeface="Cambria Math" panose="02040503050406030204" pitchFamily="18" charset="0"/>
                    <a:cs typeface="Roboto Slab" pitchFamily="2" charset="0"/>
                  </a:rPr>
                  <a:t>      </a:t>
                </a:r>
                <a14:m>
                  <m:oMath xmlns:m="http://schemas.openxmlformats.org/officeDocument/2006/math">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𝛽</m:t>
                    </m:r>
                  </m:oMath>
                </a14:m>
                <a:r>
                  <a:rPr lang="en-US" sz="1200" dirty="0">
                    <a:solidFill>
                      <a:srgbClr val="15213F"/>
                    </a:solidFill>
                    <a:latin typeface="Roboto Slab" pitchFamily="2" charset="0"/>
                    <a:ea typeface="Roboto Slab" pitchFamily="2" charset="0"/>
                    <a:cs typeface="Roboto Slab" pitchFamily="2" charset="0"/>
                  </a:rPr>
                  <a:t> is the voltage sensitivity coefficient of LVDT</a:t>
                </a:r>
              </a:p>
              <a:p>
                <a:r>
                  <a:rPr lang="en-US" sz="1200" dirty="0">
                    <a:solidFill>
                      <a:srgbClr val="15213F"/>
                    </a:solidFill>
                    <a:latin typeface="Roboto Slab" pitchFamily="2" charset="0"/>
                    <a:ea typeface="Roboto Slab" pitchFamily="2" charset="0"/>
                    <a:cs typeface="Roboto Slab" pitchFamily="2" charset="0"/>
                  </a:rPr>
                  <a:t>     </a:t>
                </a:r>
                <a14:m>
                  <m:oMath xmlns:m="http://schemas.openxmlformats.org/officeDocument/2006/math">
                    <m:sSub>
                      <m:sSubPr>
                        <m:ctrlPr>
                          <a:rPr lang="en-IN" sz="1200" i="1">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𝑉</m:t>
                        </m:r>
                      </m:e>
                      <m:sub>
                        <m:r>
                          <a:rPr lang="en-IN" sz="1200" i="1">
                            <a:solidFill>
                              <a:srgbClr val="15213F"/>
                            </a:solidFill>
                            <a:latin typeface="Cambria Math" panose="02040503050406030204" pitchFamily="18" charset="0"/>
                            <a:ea typeface="Roboto Slab" pitchFamily="2" charset="0"/>
                            <a:cs typeface="Roboto Slab" pitchFamily="2" charset="0"/>
                          </a:rPr>
                          <m:t>𝑚</m:t>
                        </m:r>
                      </m:sub>
                    </m:sSub>
                    <m:r>
                      <a:rPr lang="en-IN" sz="1200" i="1">
                        <a:solidFill>
                          <a:srgbClr val="15213F"/>
                        </a:solidFill>
                        <a:latin typeface="Cambria Math" panose="02040503050406030204" pitchFamily="18" charset="0"/>
                        <a:ea typeface="Roboto Slab" pitchFamily="2" charset="0"/>
                        <a:cs typeface="Roboto Slab" pitchFamily="2" charset="0"/>
                      </a:rPr>
                      <m:t> </m:t>
                    </m:r>
                  </m:oMath>
                </a14:m>
                <a:r>
                  <a:rPr lang="en-US" sz="1200" dirty="0">
                    <a:solidFill>
                      <a:srgbClr val="15213F"/>
                    </a:solidFill>
                    <a:latin typeface="Roboto Slab" pitchFamily="2" charset="0"/>
                    <a:ea typeface="Roboto Slab" pitchFamily="2" charset="0"/>
                    <a:cs typeface="Roboto Slab" pitchFamily="2" charset="0"/>
                  </a:rPr>
                  <a:t>is the maximum theoretical output voltage of the LVDT</a:t>
                </a:r>
              </a:p>
              <a:p>
                <a:endParaRPr lang="en-US" sz="1200" b="1" dirty="0">
                  <a:solidFill>
                    <a:srgbClr val="15213F"/>
                  </a:solidFill>
                  <a:latin typeface="Roboto Slab" pitchFamily="2" charset="0"/>
                  <a:ea typeface="Roboto Slab" pitchFamily="2"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p:txBody>
          </p:sp>
        </mc:Choice>
        <mc:Fallback xmlns="">
          <p:sp>
            <p:nvSpPr>
              <p:cNvPr id="4" name="Rectangle: Rounded Corners 3">
                <a:extLst>
                  <a:ext uri="{FF2B5EF4-FFF2-40B4-BE49-F238E27FC236}">
                    <a16:creationId xmlns:a16="http://schemas.microsoft.com/office/drawing/2014/main" id="{A1937EE6-90CC-27E0-5CA9-43B6C785103B}"/>
                  </a:ext>
                </a:extLst>
              </p:cNvPr>
              <p:cNvSpPr>
                <a:spLocks noRot="1" noChangeAspect="1" noMove="1" noResize="1" noEditPoints="1" noAdjustHandles="1" noChangeArrowheads="1" noChangeShapeType="1" noTextEdit="1"/>
              </p:cNvSpPr>
              <p:nvPr/>
            </p:nvSpPr>
            <p:spPr>
              <a:xfrm>
                <a:off x="612089" y="721894"/>
                <a:ext cx="8092096" cy="4235117"/>
              </a:xfrm>
              <a:prstGeom prst="roundRect">
                <a:avLst>
                  <a:gd name="adj" fmla="val 1618"/>
                </a:avLst>
              </a:prstGeom>
              <a:blipFill>
                <a:blip r:embed="rId3"/>
                <a:stretch>
                  <a:fillRect/>
                </a:stretch>
              </a:blipFill>
              <a:ln>
                <a:solidFill>
                  <a:srgbClr val="0070C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B14727-397A-49A9-5F18-C46C8B9BCD92}"/>
                  </a:ext>
                </a:extLst>
              </p:cNvPr>
              <p:cNvSpPr txBox="1"/>
              <p:nvPr/>
            </p:nvSpPr>
            <p:spPr>
              <a:xfrm>
                <a:off x="841251" y="866808"/>
                <a:ext cx="7690660" cy="446276"/>
              </a:xfrm>
              <a:prstGeom prst="rect">
                <a:avLst/>
              </a:prstGeom>
              <a:noFill/>
              <a:ln>
                <a:solidFill>
                  <a:schemeClr val="tx1"/>
                </a:solidFill>
              </a:ln>
            </p:spPr>
            <p:txBody>
              <a:bodyPr wrap="square" rtlCol="0">
                <a:spAutoFit/>
              </a:bodyPr>
              <a:lstStyle/>
              <a:p>
                <a:r>
                  <a:rPr lang="en-US" sz="1150" b="1" dirty="0">
                    <a:solidFill>
                      <a:srgbClr val="15213F"/>
                    </a:solidFill>
                    <a:latin typeface="Roboto Slab" pitchFamily="2" charset="0"/>
                    <a:ea typeface="Roboto Slab" pitchFamily="2" charset="0"/>
                    <a:cs typeface="Roboto Slab" pitchFamily="2" charset="0"/>
                  </a:rPr>
                  <a:t>Assumption : </a:t>
                </a:r>
                <a:r>
                  <a:rPr lang="en-US" sz="1150" dirty="0">
                    <a:solidFill>
                      <a:srgbClr val="15213F"/>
                    </a:solidFill>
                    <a:latin typeface="Roboto Slab" pitchFamily="2" charset="0"/>
                    <a:ea typeface="Roboto Slab" pitchFamily="2" charset="0"/>
                    <a:cs typeface="Roboto Slab" pitchFamily="2" charset="0"/>
                  </a:rPr>
                  <a:t>The change in surface tension is only considered for inducing a bending moment in the beam. Hence, it can be equivalently considered as UDL of intensity, </a:t>
                </a:r>
                <a14:m>
                  <m:oMath xmlns:m="http://schemas.openxmlformats.org/officeDocument/2006/math">
                    <m:sSub>
                      <m:sSubPr>
                        <m:ctrlPr>
                          <a:rPr lang="en-US" sz="1150" i="1" dirty="0" smtClean="0">
                            <a:solidFill>
                              <a:srgbClr val="15213F"/>
                            </a:solidFill>
                            <a:latin typeface="Cambria Math" panose="02040503050406030204" pitchFamily="18" charset="0"/>
                            <a:ea typeface="Roboto Slab" pitchFamily="2" charset="0"/>
                            <a:cs typeface="Roboto Slab" pitchFamily="2" charset="0"/>
                          </a:rPr>
                        </m:ctrlPr>
                      </m:sSubPr>
                      <m:e>
                        <m:r>
                          <m:rPr>
                            <m:sty m:val="p"/>
                          </m:rPr>
                          <a:rPr lang="en-US" sz="1150" i="0" dirty="0" smtClean="0">
                            <a:solidFill>
                              <a:srgbClr val="15213F"/>
                            </a:solidFill>
                            <a:latin typeface="Cambria Math" panose="02040503050406030204" pitchFamily="18" charset="0"/>
                            <a:ea typeface="Cambria Math" panose="02040503050406030204" pitchFamily="18" charset="0"/>
                            <a:cs typeface="Roboto Slab" pitchFamily="2" charset="0"/>
                          </a:rPr>
                          <m:t>γ</m:t>
                        </m:r>
                      </m:e>
                      <m:sub>
                        <m:r>
                          <m:rPr>
                            <m:sty m:val="p"/>
                          </m:rPr>
                          <a:rPr lang="en-IN" sz="1150" b="0" i="0" dirty="0" smtClean="0">
                            <a:solidFill>
                              <a:srgbClr val="15213F"/>
                            </a:solidFill>
                            <a:latin typeface="Cambria Math" panose="02040503050406030204" pitchFamily="18" charset="0"/>
                            <a:ea typeface="Roboto Slab" pitchFamily="2" charset="0"/>
                            <a:cs typeface="Roboto Slab" pitchFamily="2" charset="0"/>
                          </a:rPr>
                          <m:t>s</m:t>
                        </m:r>
                      </m:sub>
                    </m:sSub>
                  </m:oMath>
                </a14:m>
                <a:r>
                  <a:rPr lang="en-US" sz="1150" dirty="0">
                    <a:solidFill>
                      <a:srgbClr val="15213F"/>
                    </a:solidFill>
                    <a:latin typeface="Roboto Slab" pitchFamily="2" charset="0"/>
                    <a:ea typeface="Roboto Slab" pitchFamily="2" charset="0"/>
                    <a:cs typeface="Roboto Slab" pitchFamily="2" charset="0"/>
                  </a:rPr>
                  <a:t> per unit length of beam in this situation. </a:t>
                </a:r>
              </a:p>
            </p:txBody>
          </p:sp>
        </mc:Choice>
        <mc:Fallback xmlns="">
          <p:sp>
            <p:nvSpPr>
              <p:cNvPr id="3" name="TextBox 2">
                <a:extLst>
                  <a:ext uri="{FF2B5EF4-FFF2-40B4-BE49-F238E27FC236}">
                    <a16:creationId xmlns:a16="http://schemas.microsoft.com/office/drawing/2014/main" id="{B8B14727-397A-49A9-5F18-C46C8B9BCD92}"/>
                  </a:ext>
                </a:extLst>
              </p:cNvPr>
              <p:cNvSpPr txBox="1">
                <a:spLocks noRot="1" noChangeAspect="1" noMove="1" noResize="1" noEditPoints="1" noAdjustHandles="1" noChangeArrowheads="1" noChangeShapeType="1" noTextEdit="1"/>
              </p:cNvSpPr>
              <p:nvPr/>
            </p:nvSpPr>
            <p:spPr>
              <a:xfrm>
                <a:off x="841251" y="866808"/>
                <a:ext cx="7690660" cy="446276"/>
              </a:xfrm>
              <a:prstGeom prst="rect">
                <a:avLst/>
              </a:prstGeom>
              <a:blipFill>
                <a:blip r:embed="rId4"/>
                <a:stretch>
                  <a:fillRect b="-9333"/>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C473E5-9D29-CB46-8135-CB546BFC30BB}"/>
                  </a:ext>
                </a:extLst>
              </p:cNvPr>
              <p:cNvSpPr txBox="1"/>
              <p:nvPr/>
            </p:nvSpPr>
            <p:spPr>
              <a:xfrm>
                <a:off x="4039637" y="1934782"/>
                <a:ext cx="1064724" cy="523605"/>
              </a:xfrm>
              <a:prstGeom prst="rect">
                <a:avLst/>
              </a:prstGeom>
              <a:no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i="1" dirty="0">
                              <a:solidFill>
                                <a:srgbClr val="15213F"/>
                              </a:solidFill>
                              <a:latin typeface="Cambria Math" panose="02040503050406030204" pitchFamily="18" charset="0"/>
                              <a:ea typeface="Cambria Math" panose="02040503050406030204" pitchFamily="18" charset="0"/>
                              <a:cs typeface="Roboto Slab" pitchFamily="2" charset="0"/>
                            </a:rPr>
                          </m:ctrlPr>
                        </m:sSubPr>
                        <m:e>
                          <m:r>
                            <a:rPr lang="el-GR" i="1" dirty="0">
                              <a:solidFill>
                                <a:srgbClr val="15213F"/>
                              </a:solidFill>
                              <a:latin typeface="Cambria Math" panose="02040503050406030204" pitchFamily="18" charset="0"/>
                              <a:ea typeface="Cambria Math" panose="02040503050406030204" pitchFamily="18" charset="0"/>
                              <a:cs typeface="Roboto Slab" pitchFamily="2" charset="0"/>
                            </a:rPr>
                            <m:t>𝛿</m:t>
                          </m:r>
                        </m:e>
                        <m:sub>
                          <m:r>
                            <a:rPr lang="en-IN" i="1" dirty="0">
                              <a:solidFill>
                                <a:srgbClr val="15213F"/>
                              </a:solidFill>
                              <a:latin typeface="Cambria Math" panose="02040503050406030204" pitchFamily="18" charset="0"/>
                              <a:ea typeface="Cambria Math" panose="02040503050406030204" pitchFamily="18" charset="0"/>
                              <a:cs typeface="Roboto Slab" pitchFamily="2" charset="0"/>
                            </a:rPr>
                            <m:t>𝑚</m:t>
                          </m:r>
                        </m:sub>
                      </m:sSub>
                      <m:r>
                        <a:rPr lang="en-IN" sz="1300" b="0" i="1" dirty="0" smtClean="0">
                          <a:solidFill>
                            <a:srgbClr val="15213F"/>
                          </a:solidFill>
                          <a:latin typeface="Cambria Math" panose="02040503050406030204" pitchFamily="18" charset="0"/>
                          <a:ea typeface="Roboto Slab" pitchFamily="2" charset="0"/>
                          <a:cs typeface="Roboto Slab" pitchFamily="2" charset="0"/>
                        </a:rPr>
                        <m:t>=</m:t>
                      </m:r>
                      <m:f>
                        <m:fPr>
                          <m:ctrlPr>
                            <a:rPr lang="en-IN" sz="1300" i="1" dirty="0" smtClean="0">
                              <a:solidFill>
                                <a:srgbClr val="15213F"/>
                              </a:solidFill>
                              <a:latin typeface="Cambria Math" panose="02040503050406030204" pitchFamily="18" charset="0"/>
                              <a:ea typeface="Roboto Slab" pitchFamily="2" charset="0"/>
                              <a:cs typeface="Roboto Slab" pitchFamily="2" charset="0"/>
                            </a:rPr>
                          </m:ctrlPr>
                        </m:fPr>
                        <m:num>
                          <m:sSub>
                            <m:sSubPr>
                              <m:ctrlPr>
                                <a:rPr lang="en-US" i="1" dirty="0">
                                  <a:solidFill>
                                    <a:srgbClr val="15213F"/>
                                  </a:solidFill>
                                  <a:latin typeface="Cambria Math" panose="02040503050406030204" pitchFamily="18" charset="0"/>
                                  <a:ea typeface="Roboto Slab" pitchFamily="2" charset="0"/>
                                  <a:cs typeface="Roboto Slab" pitchFamily="2" charset="0"/>
                                </a:rPr>
                              </m:ctrlPr>
                            </m:sSubPr>
                            <m:e>
                              <m:r>
                                <a:rPr lang="en-US" i="1" dirty="0">
                                  <a:solidFill>
                                    <a:srgbClr val="15213F"/>
                                  </a:solidFill>
                                  <a:latin typeface="Cambria Math" panose="02040503050406030204" pitchFamily="18" charset="0"/>
                                  <a:ea typeface="Cambria Math" panose="02040503050406030204" pitchFamily="18" charset="0"/>
                                  <a:cs typeface="Roboto Slab" pitchFamily="2" charset="0"/>
                                </a:rPr>
                                <m:t>𝛾</m:t>
                              </m:r>
                            </m:e>
                            <m:sub>
                              <m:r>
                                <a:rPr lang="en-IN" i="1" dirty="0">
                                  <a:solidFill>
                                    <a:srgbClr val="15213F"/>
                                  </a:solidFill>
                                  <a:latin typeface="Cambria Math" panose="02040503050406030204" pitchFamily="18" charset="0"/>
                                  <a:ea typeface="Roboto Slab" pitchFamily="2" charset="0"/>
                                  <a:cs typeface="Roboto Slab" pitchFamily="2" charset="0"/>
                                </a:rPr>
                                <m:t>𝑠</m:t>
                              </m:r>
                            </m:sub>
                          </m:sSub>
                          <m:sSup>
                            <m:sSupPr>
                              <m:ctrlPr>
                                <a:rPr lang="en-IN" i="1" dirty="0" smtClean="0">
                                  <a:solidFill>
                                    <a:srgbClr val="15213F"/>
                                  </a:solidFill>
                                  <a:latin typeface="Cambria Math" panose="02040503050406030204" pitchFamily="18" charset="0"/>
                                  <a:ea typeface="Roboto Slab" pitchFamily="2" charset="0"/>
                                  <a:cs typeface="Roboto Slab" pitchFamily="2" charset="0"/>
                                </a:rPr>
                              </m:ctrlPr>
                            </m:sSupPr>
                            <m:e>
                              <m:r>
                                <a:rPr lang="en-IN" b="0" i="1" dirty="0" smtClean="0">
                                  <a:solidFill>
                                    <a:srgbClr val="15213F"/>
                                  </a:solidFill>
                                  <a:latin typeface="Cambria Math" panose="02040503050406030204" pitchFamily="18" charset="0"/>
                                  <a:ea typeface="Roboto Slab" pitchFamily="2" charset="0"/>
                                  <a:cs typeface="Roboto Slab" pitchFamily="2" charset="0"/>
                                </a:rPr>
                                <m:t>𝐿</m:t>
                              </m:r>
                            </m:e>
                            <m:sup>
                              <m:r>
                                <a:rPr lang="en-IN" b="0" i="1" dirty="0" smtClean="0">
                                  <a:solidFill>
                                    <a:srgbClr val="15213F"/>
                                  </a:solidFill>
                                  <a:latin typeface="Cambria Math" panose="02040503050406030204" pitchFamily="18" charset="0"/>
                                  <a:ea typeface="Roboto Slab" pitchFamily="2" charset="0"/>
                                  <a:cs typeface="Roboto Slab" pitchFamily="2" charset="0"/>
                                </a:rPr>
                                <m:t>4</m:t>
                              </m:r>
                            </m:sup>
                          </m:sSup>
                        </m:num>
                        <m:den>
                          <m:r>
                            <a:rPr lang="en-IN" sz="1300" b="0" i="1" dirty="0" smtClean="0">
                              <a:solidFill>
                                <a:srgbClr val="15213F"/>
                              </a:solidFill>
                              <a:latin typeface="Cambria Math" panose="02040503050406030204" pitchFamily="18" charset="0"/>
                              <a:ea typeface="Roboto Slab" pitchFamily="2" charset="0"/>
                              <a:cs typeface="Roboto Slab" pitchFamily="2" charset="0"/>
                            </a:rPr>
                            <m:t>8</m:t>
                          </m:r>
                          <m:r>
                            <a:rPr lang="en-IN" sz="1300" b="0" i="1" dirty="0" smtClean="0">
                              <a:solidFill>
                                <a:srgbClr val="15213F"/>
                              </a:solidFill>
                              <a:latin typeface="Cambria Math" panose="02040503050406030204" pitchFamily="18" charset="0"/>
                              <a:ea typeface="Roboto Slab" pitchFamily="2" charset="0"/>
                              <a:cs typeface="Roboto Slab" pitchFamily="2" charset="0"/>
                            </a:rPr>
                            <m:t>𝐸𝐼</m:t>
                          </m:r>
                        </m:den>
                      </m:f>
                    </m:oMath>
                  </m:oMathPara>
                </a14:m>
                <a:endParaRPr lang="en-US" sz="1300" i="1" dirty="0">
                  <a:solidFill>
                    <a:srgbClr val="15213F"/>
                  </a:solidFill>
                  <a:latin typeface="Roboto Slab" pitchFamily="2" charset="0"/>
                  <a:ea typeface="Roboto Slab" pitchFamily="2" charset="0"/>
                  <a:cs typeface="Roboto Slab" pitchFamily="2" charset="0"/>
                </a:endParaRPr>
              </a:p>
            </p:txBody>
          </p:sp>
        </mc:Choice>
        <mc:Fallback xmlns="">
          <p:sp>
            <p:nvSpPr>
              <p:cNvPr id="5" name="TextBox 4">
                <a:extLst>
                  <a:ext uri="{FF2B5EF4-FFF2-40B4-BE49-F238E27FC236}">
                    <a16:creationId xmlns:a16="http://schemas.microsoft.com/office/drawing/2014/main" id="{4FC473E5-9D29-CB46-8135-CB546BFC30BB}"/>
                  </a:ext>
                </a:extLst>
              </p:cNvPr>
              <p:cNvSpPr txBox="1">
                <a:spLocks noRot="1" noChangeAspect="1" noMove="1" noResize="1" noEditPoints="1" noAdjustHandles="1" noChangeArrowheads="1" noChangeShapeType="1" noTextEdit="1"/>
              </p:cNvSpPr>
              <p:nvPr/>
            </p:nvSpPr>
            <p:spPr>
              <a:xfrm>
                <a:off x="4039637" y="1934782"/>
                <a:ext cx="1064724" cy="523605"/>
              </a:xfrm>
              <a:prstGeom prst="rect">
                <a:avLst/>
              </a:prstGeom>
              <a:blipFill>
                <a:blip r:embed="rId5"/>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97FF7C-1807-5C87-946B-59A9DC60BAC3}"/>
                  </a:ext>
                </a:extLst>
              </p:cNvPr>
              <p:cNvSpPr txBox="1"/>
              <p:nvPr/>
            </p:nvSpPr>
            <p:spPr>
              <a:xfrm>
                <a:off x="3938100" y="3968915"/>
                <a:ext cx="1267798" cy="307777"/>
              </a:xfrm>
              <a:prstGeom prst="rect">
                <a:avLst/>
              </a:prstGeom>
              <a:no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solidFill>
                                <a:srgbClr val="15213F"/>
                              </a:solidFill>
                              <a:latin typeface="Cambria Math" panose="02040503050406030204" pitchFamily="18" charset="0"/>
                              <a:ea typeface="Roboto Slab" pitchFamily="2" charset="0"/>
                              <a:cs typeface="Roboto Slab" pitchFamily="2" charset="0"/>
                            </a:rPr>
                          </m:ctrlPr>
                        </m:sSubPr>
                        <m:e>
                          <m:r>
                            <a:rPr lang="en-IN" i="1">
                              <a:solidFill>
                                <a:srgbClr val="15213F"/>
                              </a:solidFill>
                              <a:latin typeface="Cambria Math" panose="02040503050406030204" pitchFamily="18" charset="0"/>
                              <a:ea typeface="Roboto Slab" pitchFamily="2" charset="0"/>
                              <a:cs typeface="Roboto Slab" pitchFamily="2" charset="0"/>
                            </a:rPr>
                            <m:t>𝑉</m:t>
                          </m:r>
                        </m:e>
                        <m:sub>
                          <m:r>
                            <a:rPr lang="en-IN" b="0" i="1" smtClean="0">
                              <a:solidFill>
                                <a:srgbClr val="15213F"/>
                              </a:solidFill>
                              <a:latin typeface="Cambria Math" panose="02040503050406030204" pitchFamily="18" charset="0"/>
                              <a:ea typeface="Roboto Slab" pitchFamily="2" charset="0"/>
                              <a:cs typeface="Roboto Slab" pitchFamily="2" charset="0"/>
                            </a:rPr>
                            <m:t>0</m:t>
                          </m:r>
                        </m:sub>
                      </m:sSub>
                      <m:r>
                        <a:rPr lang="en-IN" b="0" i="1" smtClean="0">
                          <a:solidFill>
                            <a:srgbClr val="15213F"/>
                          </a:solidFill>
                          <a:latin typeface="Cambria Math" panose="02040503050406030204" pitchFamily="18" charset="0"/>
                          <a:ea typeface="Roboto Slab" pitchFamily="2" charset="0"/>
                          <a:cs typeface="Roboto Slab" pitchFamily="2" charset="0"/>
                        </a:rPr>
                        <m:t>=</m:t>
                      </m:r>
                      <m:r>
                        <a:rPr lang="en-IN" b="0" i="1" smtClean="0">
                          <a:solidFill>
                            <a:srgbClr val="15213F"/>
                          </a:solidFill>
                          <a:latin typeface="Cambria Math" panose="02040503050406030204" pitchFamily="18" charset="0"/>
                          <a:ea typeface="Cambria Math" panose="02040503050406030204" pitchFamily="18" charset="0"/>
                          <a:cs typeface="Roboto Slab" pitchFamily="2" charset="0"/>
                        </a:rPr>
                        <m:t>𝛽</m:t>
                      </m:r>
                      <m:sSub>
                        <m:sSubPr>
                          <m:ctrlPr>
                            <a:rPr lang="en-IN" i="1">
                              <a:solidFill>
                                <a:srgbClr val="15213F"/>
                              </a:solidFill>
                              <a:latin typeface="Cambria Math" panose="02040503050406030204" pitchFamily="18" charset="0"/>
                              <a:ea typeface="Roboto Slab" pitchFamily="2" charset="0"/>
                              <a:cs typeface="Roboto Slab" pitchFamily="2" charset="0"/>
                            </a:rPr>
                          </m:ctrlPr>
                        </m:sSubPr>
                        <m:e>
                          <m:r>
                            <a:rPr lang="en-IN" i="1">
                              <a:solidFill>
                                <a:srgbClr val="15213F"/>
                              </a:solidFill>
                              <a:latin typeface="Cambria Math" panose="02040503050406030204" pitchFamily="18" charset="0"/>
                              <a:ea typeface="Roboto Slab" pitchFamily="2" charset="0"/>
                              <a:cs typeface="Roboto Slab" pitchFamily="2" charset="0"/>
                            </a:rPr>
                            <m:t>𝑉</m:t>
                          </m:r>
                        </m:e>
                        <m:sub>
                          <m:r>
                            <a:rPr lang="en-IN" i="1">
                              <a:solidFill>
                                <a:srgbClr val="15213F"/>
                              </a:solidFill>
                              <a:latin typeface="Cambria Math" panose="02040503050406030204" pitchFamily="18" charset="0"/>
                              <a:ea typeface="Roboto Slab" pitchFamily="2" charset="0"/>
                              <a:cs typeface="Roboto Slab" pitchFamily="2" charset="0"/>
                            </a:rPr>
                            <m:t>𝑚</m:t>
                          </m:r>
                        </m:sub>
                      </m:sSub>
                      <m:sSub>
                        <m:sSubPr>
                          <m:ctrlPr>
                            <a:rPr lang="el-GR" i="1" dirty="0">
                              <a:solidFill>
                                <a:srgbClr val="15213F"/>
                              </a:solidFill>
                              <a:latin typeface="Cambria Math" panose="02040503050406030204" pitchFamily="18" charset="0"/>
                              <a:ea typeface="Cambria Math" panose="02040503050406030204" pitchFamily="18" charset="0"/>
                              <a:cs typeface="Roboto Slab" pitchFamily="2" charset="0"/>
                            </a:rPr>
                          </m:ctrlPr>
                        </m:sSubPr>
                        <m:e>
                          <m:r>
                            <a:rPr lang="el-GR" i="1" dirty="0">
                              <a:solidFill>
                                <a:srgbClr val="15213F"/>
                              </a:solidFill>
                              <a:latin typeface="Cambria Math" panose="02040503050406030204" pitchFamily="18" charset="0"/>
                              <a:ea typeface="Cambria Math" panose="02040503050406030204" pitchFamily="18" charset="0"/>
                              <a:cs typeface="Roboto Slab" pitchFamily="2" charset="0"/>
                            </a:rPr>
                            <m:t>𝛿</m:t>
                          </m:r>
                        </m:e>
                        <m:sub>
                          <m:r>
                            <a:rPr lang="en-IN" i="1" dirty="0">
                              <a:solidFill>
                                <a:srgbClr val="15213F"/>
                              </a:solidFill>
                              <a:latin typeface="Cambria Math" panose="02040503050406030204" pitchFamily="18" charset="0"/>
                              <a:ea typeface="Cambria Math" panose="02040503050406030204" pitchFamily="18" charset="0"/>
                              <a:cs typeface="Roboto Slab" pitchFamily="2" charset="0"/>
                            </a:rPr>
                            <m:t>𝑚</m:t>
                          </m:r>
                        </m:sub>
                      </m:sSub>
                    </m:oMath>
                  </m:oMathPara>
                </a14:m>
                <a:endParaRPr lang="en-US" i="1" dirty="0">
                  <a:solidFill>
                    <a:srgbClr val="15213F"/>
                  </a:solidFill>
                  <a:latin typeface="Roboto Slab" pitchFamily="2" charset="0"/>
                  <a:ea typeface="Roboto Slab" pitchFamily="2" charset="0"/>
                  <a:cs typeface="Roboto Slab" pitchFamily="2" charset="0"/>
                </a:endParaRPr>
              </a:p>
            </p:txBody>
          </p:sp>
        </mc:Choice>
        <mc:Fallback xmlns="">
          <p:sp>
            <p:nvSpPr>
              <p:cNvPr id="6" name="TextBox 5">
                <a:extLst>
                  <a:ext uri="{FF2B5EF4-FFF2-40B4-BE49-F238E27FC236}">
                    <a16:creationId xmlns:a16="http://schemas.microsoft.com/office/drawing/2014/main" id="{5197FF7C-1807-5C87-946B-59A9DC60BAC3}"/>
                  </a:ext>
                </a:extLst>
              </p:cNvPr>
              <p:cNvSpPr txBox="1">
                <a:spLocks noRot="1" noChangeAspect="1" noMove="1" noResize="1" noEditPoints="1" noAdjustHandles="1" noChangeArrowheads="1" noChangeShapeType="1" noTextEdit="1"/>
              </p:cNvSpPr>
              <p:nvPr/>
            </p:nvSpPr>
            <p:spPr>
              <a:xfrm>
                <a:off x="3938100" y="3968915"/>
                <a:ext cx="1267798" cy="307777"/>
              </a:xfrm>
              <a:prstGeom prst="rect">
                <a:avLst/>
              </a:prstGeom>
              <a:blipFill>
                <a:blip r:embed="rId6"/>
                <a:stretch>
                  <a:fillRect b="-5660"/>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81290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81D6-D3A6-B728-1A8C-1C0D209F17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2E56CA0-F296-6360-D8B9-354A03C0E4CE}"/>
              </a:ext>
            </a:extLst>
          </p:cNvPr>
          <p:cNvSpPr txBox="1">
            <a:spLocks noGrp="1"/>
          </p:cNvSpPr>
          <p:nvPr>
            <p:ph type="title"/>
          </p:nvPr>
        </p:nvSpPr>
        <p:spPr>
          <a:xfrm>
            <a:off x="-301866" y="-654010"/>
            <a:ext cx="711210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Structural Analysis : Problem Statement</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A1937EE6-90CC-27E0-5CA9-43B6C785103B}"/>
              </a:ext>
            </a:extLst>
          </p:cNvPr>
          <p:cNvSpPr/>
          <p:nvPr/>
        </p:nvSpPr>
        <p:spPr>
          <a:xfrm>
            <a:off x="476586" y="763949"/>
            <a:ext cx="5601080" cy="2705392"/>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rgbClr val="15213F"/>
                </a:solidFill>
                <a:latin typeface="Roboto Slab" pitchFamily="2" charset="0"/>
                <a:ea typeface="Roboto Slab" pitchFamily="2" charset="0"/>
                <a:cs typeface="Roboto Slab" pitchFamily="2" charset="0"/>
              </a:rPr>
              <a:t>In a liquid-propellant rocket engine, a microsensor is used for detecting the concentration of hydrogen gas (H</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in the combustion chamber. The sensor system can be modelled as a microcantilever beam made up of Silicon Carbide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which adsorbs the gas molecules. The dimensions of the beam are shown as follows. A catalytic layer of Palladium (Pd) is deposited on the cantilever surface, which selectively binds H</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molecules as a result of physical adsorption (physisorption). This causes a change in the surface tension of the surface due to adsorbed gas molecules which can be approximated as a UDL having intensity of this change in surface tension.  This further leads to deflection of the beam which is measured using a linear variable differential transformer having range of (0, 12 V) attached at the free end. At a certain instant, the output voltage displayed by the LVDT is 7.842 volts. Assuming ideal </a:t>
            </a:r>
            <a:r>
              <a:rPr lang="en-US" sz="1200" dirty="0" err="1">
                <a:solidFill>
                  <a:srgbClr val="15213F"/>
                </a:solidFill>
                <a:latin typeface="Roboto Slab" pitchFamily="2" charset="0"/>
                <a:ea typeface="Roboto Slab" pitchFamily="2" charset="0"/>
                <a:cs typeface="Roboto Slab" pitchFamily="2" charset="0"/>
              </a:rPr>
              <a:t>behaviour</a:t>
            </a:r>
            <a:r>
              <a:rPr lang="en-US" sz="1200" dirty="0">
                <a:solidFill>
                  <a:srgbClr val="15213F"/>
                </a:solidFill>
                <a:latin typeface="Roboto Slab" pitchFamily="2" charset="0"/>
                <a:ea typeface="Roboto Slab" pitchFamily="2" charset="0"/>
                <a:cs typeface="Roboto Slab" pitchFamily="2" charset="0"/>
              </a:rPr>
              <a:t> of the gases, determine the concentration of the H</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gas at this instant (in ppm). </a:t>
            </a:r>
          </a:p>
        </p:txBody>
      </p:sp>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76C3B8FA-652C-A050-7A85-27F3B02D89CF}"/>
                  </a:ext>
                </a:extLst>
              </p:cNvPr>
              <p:cNvSpPr/>
              <p:nvPr/>
            </p:nvSpPr>
            <p:spPr>
              <a:xfrm>
                <a:off x="476584" y="3702949"/>
                <a:ext cx="4892937" cy="1238845"/>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b="1" dirty="0">
                    <a:solidFill>
                      <a:srgbClr val="15213F"/>
                    </a:solidFill>
                    <a:latin typeface="Roboto Slab" pitchFamily="2" charset="0"/>
                    <a:ea typeface="Roboto Slab" pitchFamily="2" charset="0"/>
                    <a:cs typeface="Roboto Slab" pitchFamily="2" charset="0"/>
                  </a:rPr>
                  <a:t>Given Data: </a:t>
                </a:r>
              </a:p>
              <a:p>
                <a:pPr marL="228600" indent="-228600">
                  <a:buFont typeface="+mj-lt"/>
                  <a:buAutoNum type="arabicPeriod"/>
                </a:pPr>
                <a:r>
                  <a:rPr lang="en-US" sz="1200" dirty="0">
                    <a:solidFill>
                      <a:srgbClr val="15213F"/>
                    </a:solidFill>
                    <a:latin typeface="Roboto Slab" pitchFamily="2" charset="0"/>
                    <a:ea typeface="Roboto Slab" pitchFamily="2" charset="0"/>
                    <a:cs typeface="Roboto Slab" pitchFamily="2" charset="0"/>
                  </a:rPr>
                  <a:t>Young’s Modulus of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 400 </a:t>
                </a:r>
                <a:r>
                  <a:rPr lang="en-US" sz="1200" dirty="0" err="1">
                    <a:solidFill>
                      <a:srgbClr val="15213F"/>
                    </a:solidFill>
                    <a:latin typeface="Roboto Slab" pitchFamily="2" charset="0"/>
                    <a:ea typeface="Roboto Slab" pitchFamily="2" charset="0"/>
                    <a:cs typeface="Roboto Slab" pitchFamily="2" charset="0"/>
                  </a:rPr>
                  <a:t>GPa</a:t>
                </a:r>
                <a:r>
                  <a:rPr lang="en-US" sz="1200" dirty="0">
                    <a:solidFill>
                      <a:srgbClr val="15213F"/>
                    </a:solidFill>
                    <a:latin typeface="Roboto Slab" pitchFamily="2" charset="0"/>
                    <a:ea typeface="Roboto Slab" pitchFamily="2" charset="0"/>
                    <a:cs typeface="Roboto Slab" pitchFamily="2" charset="0"/>
                  </a:rPr>
                  <a:t> </a:t>
                </a:r>
              </a:p>
              <a:p>
                <a:pPr marL="228600" indent="-228600">
                  <a:buFont typeface="+mj-lt"/>
                  <a:buAutoNum type="arabicPeriod"/>
                </a:pPr>
                <a:r>
                  <a:rPr lang="en-US" sz="1200" dirty="0">
                    <a:solidFill>
                      <a:srgbClr val="15213F"/>
                    </a:solidFill>
                    <a:latin typeface="Roboto Slab" pitchFamily="2" charset="0"/>
                    <a:ea typeface="Roboto Slab" pitchFamily="2" charset="0"/>
                    <a:cs typeface="Roboto Slab" pitchFamily="2" charset="0"/>
                  </a:rPr>
                  <a:t>Operating Conditions: p = 70 bar, T = 1200 </a:t>
                </a:r>
                <a14:m>
                  <m:oMath xmlns:m="http://schemas.openxmlformats.org/officeDocument/2006/math">
                    <m:r>
                      <a:rPr lang="en-US" sz="1200" i="1" smtClean="0">
                        <a:solidFill>
                          <a:srgbClr val="15213F"/>
                        </a:solidFill>
                        <a:latin typeface="Cambria Math" panose="02040503050406030204" pitchFamily="18" charset="0"/>
                        <a:ea typeface="Cambria Math" panose="02040503050406030204" pitchFamily="18" charset="0"/>
                        <a:cs typeface="Roboto Slab" pitchFamily="2" charset="0"/>
                      </a:rPr>
                      <m:t>℃</m:t>
                    </m:r>
                  </m:oMath>
                </a14:m>
                <a:endParaRPr lang="en-IN" sz="1200" dirty="0">
                  <a:solidFill>
                    <a:srgbClr val="15213F"/>
                  </a:solidFill>
                  <a:latin typeface="Roboto Slab" pitchFamily="2" charset="0"/>
                  <a:ea typeface="Cambria Math" panose="02040503050406030204" pitchFamily="18" charset="0"/>
                  <a:cs typeface="Roboto Slab" pitchFamily="2" charset="0"/>
                </a:endParaRPr>
              </a:p>
              <a:p>
                <a:pPr marL="228600" indent="-228600">
                  <a:buFont typeface="+mj-lt"/>
                  <a:buAutoNum type="arabicPeriod"/>
                </a:pPr>
                <a:r>
                  <a:rPr lang="en-US" sz="1200" dirty="0">
                    <a:solidFill>
                      <a:srgbClr val="15213F"/>
                    </a:solidFill>
                    <a:latin typeface="Roboto Slab" pitchFamily="2" charset="0"/>
                    <a:ea typeface="Roboto Slab" pitchFamily="2" charset="0"/>
                    <a:cs typeface="Roboto Slab" pitchFamily="2" charset="0"/>
                  </a:rPr>
                  <a:t>Equilibrium Constant of Physisorption (1200 </a:t>
                </a:r>
                <a14:m>
                  <m:oMath xmlns:m="http://schemas.openxmlformats.org/officeDocument/2006/math">
                    <m:r>
                      <a:rPr lang="en-US" sz="1200" i="1">
                        <a:solidFill>
                          <a:srgbClr val="15213F"/>
                        </a:solidFill>
                        <a:latin typeface="Cambria Math" panose="02040503050406030204" pitchFamily="18" charset="0"/>
                        <a:ea typeface="Cambria Math" panose="02040503050406030204" pitchFamily="18" charset="0"/>
                        <a:cs typeface="Roboto Slab" pitchFamily="2" charset="0"/>
                      </a:rPr>
                      <m:t>℃</m:t>
                    </m:r>
                  </m:oMath>
                </a14:m>
                <a:r>
                  <a:rPr lang="en-US" sz="1200" dirty="0">
                    <a:solidFill>
                      <a:srgbClr val="15213F"/>
                    </a:solidFill>
                    <a:latin typeface="Roboto Slab" pitchFamily="2" charset="0"/>
                    <a:ea typeface="Roboto Slab" pitchFamily="2" charset="0"/>
                    <a:cs typeface="Roboto Slab" pitchFamily="2" charset="0"/>
                  </a:rPr>
                  <a:t>) = 14850 L/mol</a:t>
                </a:r>
              </a:p>
              <a:p>
                <a:pPr marL="228600" indent="-228600">
                  <a:buFont typeface="+mj-lt"/>
                  <a:buAutoNum type="arabicPeriod"/>
                </a:pPr>
                <a:r>
                  <a:rPr lang="en-US" sz="1200" dirty="0">
                    <a:solidFill>
                      <a:srgbClr val="15213F"/>
                    </a:solidFill>
                    <a:latin typeface="Roboto Slab" pitchFamily="2" charset="0"/>
                    <a:ea typeface="Roboto Slab" pitchFamily="2" charset="0"/>
                    <a:cs typeface="Roboto Slab" pitchFamily="2" charset="0"/>
                  </a:rPr>
                  <a:t>Surface Adsorptive Coefficient of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  </a:t>
                </a:r>
                <a14:m>
                  <m:oMath xmlns:m="http://schemas.openxmlformats.org/officeDocument/2006/math">
                    <m:r>
                      <a:rPr lang="en-IN" sz="1200" b="0" i="1" dirty="0" smtClean="0">
                        <a:solidFill>
                          <a:srgbClr val="15213F"/>
                        </a:solidFill>
                        <a:latin typeface="Cambria Math" panose="02040503050406030204" pitchFamily="18" charset="0"/>
                        <a:ea typeface="Roboto Slab" pitchFamily="2" charset="0"/>
                        <a:cs typeface="Roboto Slab" pitchFamily="2" charset="0"/>
                      </a:rPr>
                      <m:t>3.21</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−6</m:t>
                        </m:r>
                      </m:sup>
                    </m:sSup>
                  </m:oMath>
                </a14:m>
                <a:r>
                  <a:rPr lang="en-US" sz="1200" dirty="0">
                    <a:solidFill>
                      <a:srgbClr val="15213F"/>
                    </a:solidFill>
                    <a:latin typeface="Roboto Slab" pitchFamily="2" charset="0"/>
                    <a:ea typeface="Roboto Slab" pitchFamily="2" charset="0"/>
                    <a:cs typeface="Roboto Slab" pitchFamily="2" charset="0"/>
                  </a:rPr>
                  <a:t> kg/m</a:t>
                </a:r>
                <a14:m>
                  <m:oMath xmlns:m="http://schemas.openxmlformats.org/officeDocument/2006/math">
                    <m:sSup>
                      <m:sSupPr>
                        <m:ctrlPr>
                          <a:rPr lang="en-US" sz="1200" i="1" dirty="0" smtClean="0">
                            <a:solidFill>
                              <a:srgbClr val="15213F"/>
                            </a:solidFill>
                            <a:latin typeface="Cambria Math" panose="02040503050406030204" pitchFamily="18" charset="0"/>
                            <a:ea typeface="Roboto Slab" pitchFamily="2" charset="0"/>
                            <a:cs typeface="Roboto Slab" pitchFamily="2" charset="0"/>
                          </a:rPr>
                        </m:ctrlPr>
                      </m:sSupPr>
                      <m:e>
                        <m:r>
                          <a:rPr lang="en-IN" sz="1200" b="0" i="1" dirty="0" smtClean="0">
                            <a:solidFill>
                              <a:srgbClr val="15213F"/>
                            </a:solidFill>
                            <a:latin typeface="Cambria Math" panose="02040503050406030204" pitchFamily="18" charset="0"/>
                            <a:ea typeface="Roboto Slab" pitchFamily="2" charset="0"/>
                            <a:cs typeface="Roboto Slab" pitchFamily="2" charset="0"/>
                          </a:rPr>
                          <m:t> </m:t>
                        </m:r>
                      </m:e>
                      <m:sup>
                        <m:r>
                          <a:rPr lang="en-IN" sz="1200" b="0" i="1" dirty="0" smtClean="0">
                            <a:solidFill>
                              <a:srgbClr val="15213F"/>
                            </a:solidFill>
                            <a:latin typeface="Cambria Math" panose="02040503050406030204" pitchFamily="18" charset="0"/>
                            <a:ea typeface="Roboto Slab" pitchFamily="2" charset="0"/>
                            <a:cs typeface="Roboto Slab" pitchFamily="2" charset="0"/>
                          </a:rPr>
                          <m:t>2</m:t>
                        </m:r>
                      </m:sup>
                    </m:sSup>
                  </m:oMath>
                </a14:m>
                <a:endParaRPr lang="en-US" sz="1200" dirty="0">
                  <a:solidFill>
                    <a:srgbClr val="15213F"/>
                  </a:solidFill>
                  <a:latin typeface="Roboto Slab" pitchFamily="2" charset="0"/>
                  <a:ea typeface="Roboto Slab" pitchFamily="2" charset="0"/>
                  <a:cs typeface="Roboto Slab" pitchFamily="2" charset="0"/>
                </a:endParaRPr>
              </a:p>
              <a:p>
                <a:pPr marL="228600" indent="-228600">
                  <a:buFont typeface="+mj-lt"/>
                  <a:buAutoNum type="arabicPeriod"/>
                </a:pPr>
                <a:r>
                  <a:rPr lang="en-US" sz="1200" dirty="0">
                    <a:solidFill>
                      <a:srgbClr val="15213F"/>
                    </a:solidFill>
                    <a:latin typeface="Roboto Slab" pitchFamily="2" charset="0"/>
                    <a:ea typeface="Roboto Slab" pitchFamily="2" charset="0"/>
                    <a:cs typeface="Roboto Slab" pitchFamily="2" charset="0"/>
                  </a:rPr>
                  <a:t>Voltage Sensitivity Coefficient of LVDT = 410095/m.   </a:t>
                </a:r>
              </a:p>
              <a:p>
                <a:endParaRPr lang="en-US" sz="1200" b="1" dirty="0">
                  <a:solidFill>
                    <a:srgbClr val="15213F"/>
                  </a:solidFill>
                  <a:latin typeface="Roboto Slab" pitchFamily="2" charset="0"/>
                  <a:ea typeface="Roboto Slab" pitchFamily="2" charset="0"/>
                  <a:cs typeface="Roboto Slab" pitchFamily="2" charset="0"/>
                </a:endParaRPr>
              </a:p>
            </p:txBody>
          </p:sp>
        </mc:Choice>
        <mc:Fallback xmlns="">
          <p:sp>
            <p:nvSpPr>
              <p:cNvPr id="2" name="Rectangle: Rounded Corners 1">
                <a:extLst>
                  <a:ext uri="{FF2B5EF4-FFF2-40B4-BE49-F238E27FC236}">
                    <a16:creationId xmlns:a16="http://schemas.microsoft.com/office/drawing/2014/main" id="{76C3B8FA-652C-A050-7A85-27F3B02D89CF}"/>
                  </a:ext>
                </a:extLst>
              </p:cNvPr>
              <p:cNvSpPr>
                <a:spLocks noRot="1" noChangeAspect="1" noMove="1" noResize="1" noEditPoints="1" noAdjustHandles="1" noChangeArrowheads="1" noChangeShapeType="1" noTextEdit="1"/>
              </p:cNvSpPr>
              <p:nvPr/>
            </p:nvSpPr>
            <p:spPr>
              <a:xfrm>
                <a:off x="476584" y="3702949"/>
                <a:ext cx="4892937" cy="1238845"/>
              </a:xfrm>
              <a:prstGeom prst="roundRect">
                <a:avLst>
                  <a:gd name="adj" fmla="val 1618"/>
                </a:avLst>
              </a:prstGeom>
              <a:blipFill>
                <a:blip r:embed="rId3"/>
                <a:stretch>
                  <a:fillRect b="-481"/>
                </a:stretch>
              </a:blipFill>
              <a:ln>
                <a:solidFill>
                  <a:srgbClr val="0070C0"/>
                </a:solidFill>
              </a:ln>
            </p:spPr>
            <p:txBody>
              <a:bodyPr/>
              <a:lstStyle/>
              <a:p>
                <a:r>
                  <a:rPr lang="en-IN">
                    <a:noFill/>
                  </a:rPr>
                  <a:t> </a:t>
                </a:r>
              </a:p>
            </p:txBody>
          </p:sp>
        </mc:Fallback>
      </mc:AlternateContent>
      <p:pic>
        <p:nvPicPr>
          <p:cNvPr id="2050" name="Picture 2" descr="AI generated image of dynamic digital spaceship soaring into the cosmos">
            <a:extLst>
              <a:ext uri="{FF2B5EF4-FFF2-40B4-BE49-F238E27FC236}">
                <a16:creationId xmlns:a16="http://schemas.microsoft.com/office/drawing/2014/main" id="{3CB911FB-EB76-B20E-53EB-9CBD67B4B6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435" t="-1" r="32215" b="-2091"/>
          <a:stretch/>
        </p:blipFill>
        <p:spPr bwMode="auto">
          <a:xfrm>
            <a:off x="6367183" y="0"/>
            <a:ext cx="2776818" cy="525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52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81D6-D3A6-B728-1A8C-1C0D209F17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2E56CA0-F296-6360-D8B9-354A03C0E4CE}"/>
              </a:ext>
            </a:extLst>
          </p:cNvPr>
          <p:cNvSpPr txBox="1">
            <a:spLocks noGrp="1"/>
          </p:cNvSpPr>
          <p:nvPr>
            <p:ph type="title"/>
          </p:nvPr>
        </p:nvSpPr>
        <p:spPr>
          <a:xfrm>
            <a:off x="1015946" y="-497005"/>
            <a:ext cx="711210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Structural Analysis : Problem Diagram</a:t>
            </a:r>
            <a:endParaRPr lang="en-IN" sz="2500" b="1" dirty="0">
              <a:solidFill>
                <a:srgbClr val="0070C0"/>
              </a:solidFill>
              <a:latin typeface="Roboto Slab" pitchFamily="2" charset="0"/>
              <a:ea typeface="Roboto Slab" pitchFamily="2" charset="0"/>
              <a:cs typeface="Roboto Slab" pitchFamily="2" charset="0"/>
            </a:endParaRPr>
          </a:p>
        </p:txBody>
      </p:sp>
      <p:pic>
        <p:nvPicPr>
          <p:cNvPr id="10" name="Picture 9">
            <a:extLst>
              <a:ext uri="{FF2B5EF4-FFF2-40B4-BE49-F238E27FC236}">
                <a16:creationId xmlns:a16="http://schemas.microsoft.com/office/drawing/2014/main" id="{2F80C996-5829-A27D-79CF-29BF84533E6E}"/>
              </a:ext>
            </a:extLst>
          </p:cNvPr>
          <p:cNvPicPr>
            <a:picLocks noChangeAspect="1"/>
          </p:cNvPicPr>
          <p:nvPr/>
        </p:nvPicPr>
        <p:blipFill>
          <a:blip r:embed="rId2"/>
          <a:stretch>
            <a:fillRect/>
          </a:stretch>
        </p:blipFill>
        <p:spPr>
          <a:xfrm>
            <a:off x="586527" y="1317586"/>
            <a:ext cx="7970946" cy="2360998"/>
          </a:xfrm>
          <a:prstGeom prst="rect">
            <a:avLst/>
          </a:prstGeom>
        </p:spPr>
      </p:pic>
      <p:sp>
        <p:nvSpPr>
          <p:cNvPr id="11" name="Rectangle: Rounded Corners 10">
            <a:extLst>
              <a:ext uri="{FF2B5EF4-FFF2-40B4-BE49-F238E27FC236}">
                <a16:creationId xmlns:a16="http://schemas.microsoft.com/office/drawing/2014/main" id="{B6708572-51C3-B271-8294-346CEBE12707}"/>
              </a:ext>
            </a:extLst>
          </p:cNvPr>
          <p:cNvSpPr/>
          <p:nvPr/>
        </p:nvSpPr>
        <p:spPr>
          <a:xfrm>
            <a:off x="1911755" y="1411775"/>
            <a:ext cx="1550862" cy="209158"/>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Beam Configuration</a:t>
            </a:r>
          </a:p>
        </p:txBody>
      </p:sp>
      <p:sp>
        <p:nvSpPr>
          <p:cNvPr id="12" name="Rectangle: Rounded Corners 11">
            <a:extLst>
              <a:ext uri="{FF2B5EF4-FFF2-40B4-BE49-F238E27FC236}">
                <a16:creationId xmlns:a16="http://schemas.microsoft.com/office/drawing/2014/main" id="{FDF797AA-3CC8-07AF-3932-82C5159BD710}"/>
              </a:ext>
            </a:extLst>
          </p:cNvPr>
          <p:cNvSpPr/>
          <p:nvPr/>
        </p:nvSpPr>
        <p:spPr>
          <a:xfrm>
            <a:off x="4908175" y="3233852"/>
            <a:ext cx="1028701" cy="231007"/>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Section X-X’</a:t>
            </a:r>
          </a:p>
        </p:txBody>
      </p:sp>
      <p:sp>
        <p:nvSpPr>
          <p:cNvPr id="13" name="Rectangle: Rounded Corners 12">
            <a:extLst>
              <a:ext uri="{FF2B5EF4-FFF2-40B4-BE49-F238E27FC236}">
                <a16:creationId xmlns:a16="http://schemas.microsoft.com/office/drawing/2014/main" id="{5758E6C9-484F-2CE5-4305-BDEA4EB02C64}"/>
              </a:ext>
            </a:extLst>
          </p:cNvPr>
          <p:cNvSpPr/>
          <p:nvPr/>
        </p:nvSpPr>
        <p:spPr>
          <a:xfrm>
            <a:off x="6621609" y="3243665"/>
            <a:ext cx="1497356" cy="211380"/>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LVDT Cross-section</a:t>
            </a:r>
          </a:p>
        </p:txBody>
      </p:sp>
    </p:spTree>
    <p:extLst>
      <p:ext uri="{BB962C8B-B14F-4D97-AF65-F5344CB8AC3E}">
        <p14:creationId xmlns:p14="http://schemas.microsoft.com/office/powerpoint/2010/main" val="271946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81D6-D3A6-B728-1A8C-1C0D209F17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2E56CA0-F296-6360-D8B9-354A03C0E4CE}"/>
              </a:ext>
            </a:extLst>
          </p:cNvPr>
          <p:cNvSpPr txBox="1">
            <a:spLocks noGrp="1"/>
          </p:cNvSpPr>
          <p:nvPr>
            <p:ph type="title"/>
          </p:nvPr>
        </p:nvSpPr>
        <p:spPr>
          <a:xfrm>
            <a:off x="1015946" y="-544070"/>
            <a:ext cx="711210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Structural Analysis : Detailed Approach</a:t>
            </a:r>
            <a:endParaRPr lang="en-IN" sz="2500" b="1" dirty="0">
              <a:solidFill>
                <a:srgbClr val="0070C0"/>
              </a:solidFill>
              <a:latin typeface="Roboto Slab" pitchFamily="2" charset="0"/>
              <a:ea typeface="Roboto Slab" pitchFamily="2" charset="0"/>
              <a:cs typeface="Roboto Slab" pitchFamily="2" charset="0"/>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A1937EE6-90CC-27E0-5CA9-43B6C785103B}"/>
                  </a:ext>
                </a:extLst>
              </p:cNvPr>
              <p:cNvSpPr/>
              <p:nvPr/>
            </p:nvSpPr>
            <p:spPr>
              <a:xfrm>
                <a:off x="227838" y="901453"/>
                <a:ext cx="8748073" cy="3876803"/>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b="1" dirty="0">
                  <a:solidFill>
                    <a:srgbClr val="15213F"/>
                  </a:solidFill>
                  <a:latin typeface="Roboto Slab" pitchFamily="2" charset="0"/>
                  <a:ea typeface="Roboto Slab" pitchFamily="2"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a:p>
                <a:r>
                  <a:rPr lang="en-US" sz="1200" b="1" dirty="0">
                    <a:solidFill>
                      <a:srgbClr val="15213F"/>
                    </a:solidFill>
                    <a:latin typeface="Roboto Slab" pitchFamily="2" charset="0"/>
                    <a:ea typeface="Roboto Slab" pitchFamily="2" charset="0"/>
                    <a:cs typeface="Roboto Slab" pitchFamily="2" charset="0"/>
                  </a:rPr>
                  <a:t>Given that; </a:t>
                </a:r>
              </a:p>
              <a:p>
                <a14:m>
                  <m:oMath xmlns:m="http://schemas.openxmlformats.org/officeDocument/2006/math">
                    <m:sSub>
                      <m:sSubPr>
                        <m:ctrlPr>
                          <a:rPr lang="en-IN" sz="1200" i="1" smtClean="0">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𝑉</m:t>
                        </m:r>
                      </m:e>
                      <m:sub>
                        <m:r>
                          <a:rPr lang="en-IN" sz="1200" b="0" i="1" smtClean="0">
                            <a:solidFill>
                              <a:srgbClr val="15213F"/>
                            </a:solidFill>
                            <a:latin typeface="Cambria Math" panose="02040503050406030204" pitchFamily="18" charset="0"/>
                            <a:ea typeface="Roboto Slab" pitchFamily="2" charset="0"/>
                            <a:cs typeface="Roboto Slab" pitchFamily="2" charset="0"/>
                          </a:rPr>
                          <m:t>0</m:t>
                        </m:r>
                      </m:sub>
                    </m:sSub>
                    <m:r>
                      <a:rPr lang="en-IN" sz="1200" b="0" i="1" smtClean="0">
                        <a:solidFill>
                          <a:srgbClr val="15213F"/>
                        </a:solidFill>
                        <a:latin typeface="Cambria Math" panose="02040503050406030204" pitchFamily="18" charset="0"/>
                        <a:ea typeface="Roboto Slab" pitchFamily="2" charset="0"/>
                        <a:cs typeface="Roboto Slab" pitchFamily="2" charset="0"/>
                      </a:rPr>
                      <m:t>=7.842</m:t>
                    </m:r>
                  </m:oMath>
                </a14:m>
                <a:r>
                  <a:rPr lang="en-US" sz="1200" dirty="0">
                    <a:solidFill>
                      <a:srgbClr val="15213F"/>
                    </a:solidFill>
                    <a:latin typeface="Roboto Slab" pitchFamily="2" charset="0"/>
                    <a:ea typeface="Roboto Slab" pitchFamily="2" charset="0"/>
                    <a:cs typeface="Roboto Slab" pitchFamily="2" charset="0"/>
                  </a:rPr>
                  <a:t> volts, </a:t>
                </a:r>
                <a14:m>
                  <m:oMath xmlns:m="http://schemas.openxmlformats.org/officeDocument/2006/math">
                    <m:sSub>
                      <m:sSubPr>
                        <m:ctrlPr>
                          <a:rPr lang="en-IN" sz="1200" i="1">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𝑉</m:t>
                        </m:r>
                      </m:e>
                      <m:sub>
                        <m:r>
                          <a:rPr lang="en-IN" sz="1200" b="0" i="1" smtClean="0">
                            <a:solidFill>
                              <a:srgbClr val="15213F"/>
                            </a:solidFill>
                            <a:latin typeface="Cambria Math" panose="02040503050406030204" pitchFamily="18" charset="0"/>
                            <a:ea typeface="Roboto Slab" pitchFamily="2" charset="0"/>
                            <a:cs typeface="Roboto Slab" pitchFamily="2" charset="0"/>
                          </a:rPr>
                          <m:t>𝑚</m:t>
                        </m:r>
                      </m:sub>
                    </m:sSub>
                    <m:r>
                      <a:rPr lang="en-IN" sz="1200" b="0" i="1" smtClean="0">
                        <a:solidFill>
                          <a:srgbClr val="15213F"/>
                        </a:solidFill>
                        <a:latin typeface="Cambria Math" panose="02040503050406030204" pitchFamily="18" charset="0"/>
                        <a:ea typeface="Roboto Slab" pitchFamily="2" charset="0"/>
                        <a:cs typeface="Roboto Slab" pitchFamily="2" charset="0"/>
                      </a:rPr>
                      <m:t>=12 </m:t>
                    </m:r>
                  </m:oMath>
                </a14:m>
                <a:r>
                  <a:rPr lang="en-US" sz="1200" dirty="0">
                    <a:solidFill>
                      <a:srgbClr val="15213F"/>
                    </a:solidFill>
                    <a:latin typeface="Roboto Slab" pitchFamily="2" charset="0"/>
                    <a:ea typeface="Roboto Slab" pitchFamily="2" charset="0"/>
                    <a:cs typeface="Roboto Slab" pitchFamily="2" charset="0"/>
                  </a:rPr>
                  <a:t>volts and </a:t>
                </a:r>
                <a14:m>
                  <m:oMath xmlns:m="http://schemas.openxmlformats.org/officeDocument/2006/math">
                    <m:r>
                      <a:rPr lang="en-US" sz="1200" i="1" smtClean="0">
                        <a:solidFill>
                          <a:srgbClr val="15213F"/>
                        </a:solidFill>
                        <a:latin typeface="Cambria Math" panose="02040503050406030204" pitchFamily="18" charset="0"/>
                        <a:ea typeface="Cambria Math" panose="02040503050406030204" pitchFamily="18" charset="0"/>
                        <a:cs typeface="Roboto Slab" pitchFamily="2" charset="0"/>
                      </a:rPr>
                      <m:t>𝛽</m:t>
                    </m:r>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m:t>
                    </m:r>
                    <m:r>
                      <a:rPr lang="en-US" sz="1200" i="1" dirty="0" smtClean="0">
                        <a:solidFill>
                          <a:srgbClr val="15213F"/>
                        </a:solidFill>
                        <a:latin typeface="Cambria Math" panose="02040503050406030204" pitchFamily="18" charset="0"/>
                        <a:ea typeface="Roboto Slab" pitchFamily="2" charset="0"/>
                        <a:cs typeface="Roboto Slab" pitchFamily="2" charset="0"/>
                      </a:rPr>
                      <m:t>410095</m:t>
                    </m:r>
                    <m:r>
                      <a:rPr lang="en-IN" sz="1200" b="0" i="1" dirty="0" smtClean="0">
                        <a:solidFill>
                          <a:srgbClr val="15213F"/>
                        </a:solidFill>
                        <a:latin typeface="Cambria Math" panose="02040503050406030204" pitchFamily="18" charset="0"/>
                        <a:ea typeface="Roboto Slab" pitchFamily="2" charset="0"/>
                        <a:cs typeface="Roboto Slab" pitchFamily="2" charset="0"/>
                      </a:rPr>
                      <m:t> </m:t>
                    </m:r>
                    <m:sSup>
                      <m:sSupPr>
                        <m:ctrlPr>
                          <a:rPr lang="en-IN" sz="1200" b="0" i="1" dirty="0" smtClean="0">
                            <a:solidFill>
                              <a:srgbClr val="15213F"/>
                            </a:solidFill>
                            <a:latin typeface="Cambria Math" panose="02040503050406030204" pitchFamily="18" charset="0"/>
                            <a:ea typeface="Roboto Slab" pitchFamily="2" charset="0"/>
                            <a:cs typeface="Roboto Slab" pitchFamily="2" charset="0"/>
                          </a:rPr>
                        </m:ctrlPr>
                      </m:sSupPr>
                      <m:e>
                        <m:r>
                          <a:rPr lang="en-IN" sz="1200" b="0" i="1" dirty="0" smtClean="0">
                            <a:solidFill>
                              <a:srgbClr val="15213F"/>
                            </a:solidFill>
                            <a:latin typeface="Cambria Math" panose="02040503050406030204" pitchFamily="18" charset="0"/>
                            <a:ea typeface="Roboto Slab" pitchFamily="2" charset="0"/>
                            <a:cs typeface="Roboto Slab" pitchFamily="2" charset="0"/>
                          </a:rPr>
                          <m:t>𝑚</m:t>
                        </m:r>
                      </m:e>
                      <m:sup>
                        <m:r>
                          <a:rPr lang="en-IN" sz="1200" b="0" i="1" dirty="0" smtClean="0">
                            <a:solidFill>
                              <a:srgbClr val="15213F"/>
                            </a:solidFill>
                            <a:latin typeface="Cambria Math" panose="02040503050406030204" pitchFamily="18" charset="0"/>
                            <a:ea typeface="Roboto Slab" pitchFamily="2" charset="0"/>
                            <a:cs typeface="Roboto Slab" pitchFamily="2" charset="0"/>
                          </a:rPr>
                          <m:t>−1</m:t>
                        </m:r>
                      </m:sup>
                    </m:sSup>
                  </m:oMath>
                </a14:m>
                <a:endParaRPr lang="en-IN" sz="1200" dirty="0">
                  <a:solidFill>
                    <a:srgbClr val="15213F"/>
                  </a:solidFill>
                  <a:latin typeface="Roboto Slab" pitchFamily="2" charset="0"/>
                  <a:ea typeface="Roboto Slab" pitchFamily="2" charset="0"/>
                  <a:cs typeface="Roboto Slab" pitchFamily="2" charset="0"/>
                </a:endParaRPr>
              </a:p>
              <a:p>
                <a:endParaRPr lang="en-IN" sz="1200" b="0" dirty="0">
                  <a:solidFill>
                    <a:srgbClr val="15213F"/>
                  </a:solidFill>
                  <a:latin typeface="Roboto Slab" pitchFamily="2" charset="0"/>
                  <a:ea typeface="Roboto Slab" pitchFamily="2"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Using </a:t>
                </a:r>
                <a14:m>
                  <m:oMath xmlns:m="http://schemas.openxmlformats.org/officeDocument/2006/math">
                    <m:sSub>
                      <m:sSubPr>
                        <m:ctrlPr>
                          <a:rPr lang="en-IN" sz="1200" i="1" smtClean="0">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𝑉</m:t>
                        </m:r>
                      </m:e>
                      <m:sub>
                        <m:r>
                          <a:rPr lang="en-IN" sz="1200" b="0" i="1" smtClean="0">
                            <a:solidFill>
                              <a:srgbClr val="15213F"/>
                            </a:solidFill>
                            <a:latin typeface="Cambria Math" panose="02040503050406030204" pitchFamily="18" charset="0"/>
                            <a:ea typeface="Roboto Slab" pitchFamily="2" charset="0"/>
                            <a:cs typeface="Roboto Slab" pitchFamily="2" charset="0"/>
                          </a:rPr>
                          <m:t>0</m:t>
                        </m:r>
                      </m:sub>
                    </m:sSub>
                    <m:r>
                      <a:rPr lang="en-IN" sz="1200" b="0" i="1" smtClean="0">
                        <a:solidFill>
                          <a:srgbClr val="15213F"/>
                        </a:solidFill>
                        <a:latin typeface="Cambria Math" panose="02040503050406030204" pitchFamily="18" charset="0"/>
                        <a:ea typeface="Roboto Slab" pitchFamily="2" charset="0"/>
                        <a:cs typeface="Roboto Slab" pitchFamily="2" charset="0"/>
                      </a:rPr>
                      <m:t>=</m:t>
                    </m:r>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𝛽</m:t>
                    </m:r>
                    <m:sSub>
                      <m:sSubPr>
                        <m:ctrlPr>
                          <a:rPr lang="en-IN" sz="1200" i="1">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𝑉</m:t>
                        </m:r>
                      </m:e>
                      <m:sub>
                        <m:r>
                          <a:rPr lang="en-IN" sz="1200" i="1">
                            <a:solidFill>
                              <a:srgbClr val="15213F"/>
                            </a:solidFill>
                            <a:latin typeface="Cambria Math" panose="02040503050406030204" pitchFamily="18" charset="0"/>
                            <a:ea typeface="Roboto Slab" pitchFamily="2" charset="0"/>
                            <a:cs typeface="Roboto Slab" pitchFamily="2" charset="0"/>
                          </a:rPr>
                          <m:t>𝑚</m:t>
                        </m:r>
                      </m:sub>
                    </m:sSub>
                    <m:sSub>
                      <m:sSubPr>
                        <m:ctrlPr>
                          <a:rPr lang="el-GR" sz="1200" i="1" dirty="0">
                            <a:solidFill>
                              <a:srgbClr val="15213F"/>
                            </a:solidFill>
                            <a:latin typeface="Cambria Math" panose="02040503050406030204" pitchFamily="18" charset="0"/>
                            <a:ea typeface="Cambria Math" panose="02040503050406030204" pitchFamily="18" charset="0"/>
                            <a:cs typeface="Roboto Slab" pitchFamily="2" charset="0"/>
                          </a:rPr>
                        </m:ctrlPr>
                      </m:sSubPr>
                      <m:e>
                        <m:r>
                          <a:rPr lang="el-GR" sz="1200" i="1" dirty="0">
                            <a:solidFill>
                              <a:srgbClr val="15213F"/>
                            </a:solidFill>
                            <a:latin typeface="Cambria Math" panose="02040503050406030204" pitchFamily="18" charset="0"/>
                            <a:ea typeface="Cambria Math" panose="02040503050406030204" pitchFamily="18" charset="0"/>
                            <a:cs typeface="Roboto Slab" pitchFamily="2" charset="0"/>
                          </a:rPr>
                          <m:t>𝛿</m:t>
                        </m:r>
                      </m:e>
                      <m:sub>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m:t>
                        </m:r>
                      </m:sub>
                    </m:sSub>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oMath>
                </a14:m>
                <a:r>
                  <a:rPr lang="en-US" sz="1200" i="1" dirty="0">
                    <a:solidFill>
                      <a:srgbClr val="15213F"/>
                    </a:solidFill>
                    <a:latin typeface="Roboto Slab" pitchFamily="2" charset="0"/>
                    <a:ea typeface="Roboto Slab" pitchFamily="2" charset="0"/>
                    <a:cs typeface="Roboto Slab" pitchFamily="2" charset="0"/>
                  </a:rPr>
                  <a:t> </a:t>
                </a:r>
                <a:r>
                  <a:rPr lang="en-US" sz="1200" dirty="0">
                    <a:solidFill>
                      <a:srgbClr val="15213F"/>
                    </a:solidFill>
                    <a:latin typeface="Roboto Slab" pitchFamily="2" charset="0"/>
                    <a:ea typeface="Roboto Slab" pitchFamily="2" charset="0"/>
                    <a:cs typeface="Roboto Slab" pitchFamily="2" charset="0"/>
                  </a:rPr>
                  <a:t>we can say that:</a:t>
                </a:r>
              </a:p>
              <a:p>
                <a:endParaRPr lang="en-US" sz="1200" dirty="0">
                  <a:solidFill>
                    <a:srgbClr val="15213F"/>
                  </a:solidFill>
                  <a:latin typeface="Roboto Slab" pitchFamily="2" charset="0"/>
                  <a:ea typeface="Roboto Slab" pitchFamily="2" charset="0"/>
                  <a:cs typeface="Roboto Slab" pitchFamily="2" charset="0"/>
                </a:endParaRPr>
              </a:p>
              <a:p>
                <a:pPr/>
                <a14:m>
                  <m:oMathPara xmlns:m="http://schemas.openxmlformats.org/officeDocument/2006/math">
                    <m:oMathParaPr>
                      <m:jc m:val="centerGroup"/>
                    </m:oMathParaPr>
                    <m:oMath xmlns:m="http://schemas.openxmlformats.org/officeDocument/2006/math">
                      <m:sSub>
                        <m:sSubPr>
                          <m:ctrlPr>
                            <a:rPr lang="el-GR" sz="1200" i="1" dirty="0">
                              <a:solidFill>
                                <a:srgbClr val="15213F"/>
                              </a:solidFill>
                              <a:latin typeface="Cambria Math" panose="02040503050406030204" pitchFamily="18" charset="0"/>
                              <a:ea typeface="Cambria Math" panose="02040503050406030204" pitchFamily="18" charset="0"/>
                              <a:cs typeface="Roboto Slab" pitchFamily="2" charset="0"/>
                            </a:rPr>
                          </m:ctrlPr>
                        </m:sSubPr>
                        <m:e>
                          <m:r>
                            <a:rPr lang="el-GR" sz="1200" i="1" dirty="0">
                              <a:solidFill>
                                <a:srgbClr val="15213F"/>
                              </a:solidFill>
                              <a:latin typeface="Cambria Math" panose="02040503050406030204" pitchFamily="18" charset="0"/>
                              <a:ea typeface="Cambria Math" panose="02040503050406030204" pitchFamily="18" charset="0"/>
                              <a:cs typeface="Roboto Slab" pitchFamily="2" charset="0"/>
                            </a:rPr>
                            <m:t>𝛿</m:t>
                          </m:r>
                        </m:e>
                        <m:sub>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m:t>
                          </m:r>
                        </m:sub>
                      </m:sSub>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f>
                        <m:fPr>
                          <m:ctrlP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ctrlPr>
                        </m:fPr>
                        <m:num>
                          <m:sSub>
                            <m:sSubPr>
                              <m:ctrlPr>
                                <a:rPr lang="en-IN" sz="1200" i="1">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𝑉</m:t>
                              </m:r>
                            </m:e>
                            <m:sub>
                              <m:r>
                                <a:rPr lang="en-IN" sz="1200" i="1">
                                  <a:solidFill>
                                    <a:srgbClr val="15213F"/>
                                  </a:solidFill>
                                  <a:latin typeface="Cambria Math" panose="02040503050406030204" pitchFamily="18" charset="0"/>
                                  <a:ea typeface="Roboto Slab" pitchFamily="2" charset="0"/>
                                  <a:cs typeface="Roboto Slab" pitchFamily="2" charset="0"/>
                                </a:rPr>
                                <m:t>0</m:t>
                              </m:r>
                            </m:sub>
                          </m:sSub>
                        </m:num>
                        <m:den>
                          <m:r>
                            <a:rPr lang="en-IN" sz="1200" i="1">
                              <a:solidFill>
                                <a:srgbClr val="15213F"/>
                              </a:solidFill>
                              <a:latin typeface="Cambria Math" panose="02040503050406030204" pitchFamily="18" charset="0"/>
                              <a:ea typeface="Cambria Math" panose="02040503050406030204" pitchFamily="18" charset="0"/>
                              <a:cs typeface="Roboto Slab" pitchFamily="2" charset="0"/>
                            </a:rPr>
                            <m:t>𝛽</m:t>
                          </m:r>
                          <m:sSub>
                            <m:sSubPr>
                              <m:ctrlPr>
                                <a:rPr lang="en-IN" sz="1200" i="1">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𝑉</m:t>
                              </m:r>
                            </m:e>
                            <m:sub>
                              <m:r>
                                <a:rPr lang="en-IN" sz="1200" i="1">
                                  <a:solidFill>
                                    <a:srgbClr val="15213F"/>
                                  </a:solidFill>
                                  <a:latin typeface="Cambria Math" panose="02040503050406030204" pitchFamily="18" charset="0"/>
                                  <a:ea typeface="Roboto Slab" pitchFamily="2" charset="0"/>
                                  <a:cs typeface="Roboto Slab" pitchFamily="2" charset="0"/>
                                </a:rPr>
                                <m:t>𝑚</m:t>
                              </m:r>
                            </m:sub>
                          </m:sSub>
                        </m:den>
                      </m:f>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f>
                        <m:f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fPr>
                        <m:num>
                          <m:r>
                            <a:rPr lang="en-IN" sz="1200" i="1">
                              <a:solidFill>
                                <a:srgbClr val="15213F"/>
                              </a:solidFill>
                              <a:latin typeface="Cambria Math" panose="02040503050406030204" pitchFamily="18" charset="0"/>
                              <a:ea typeface="Roboto Slab" pitchFamily="2" charset="0"/>
                              <a:cs typeface="Roboto Slab" pitchFamily="2" charset="0"/>
                            </a:rPr>
                            <m:t>7.842</m:t>
                          </m:r>
                        </m:num>
                        <m:den>
                          <m:r>
                            <a:rPr lang="en-US" sz="1200" i="1" dirty="0">
                              <a:solidFill>
                                <a:srgbClr val="15213F"/>
                              </a:solidFill>
                              <a:latin typeface="Cambria Math" panose="02040503050406030204" pitchFamily="18" charset="0"/>
                              <a:ea typeface="Roboto Slab" pitchFamily="2" charset="0"/>
                              <a:cs typeface="Roboto Slab" pitchFamily="2" charset="0"/>
                            </a:rPr>
                            <m:t>410095</m:t>
                          </m:r>
                          <m:r>
                            <a:rPr lang="en-IN" sz="1200" i="1"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i="1">
                              <a:solidFill>
                                <a:srgbClr val="15213F"/>
                              </a:solidFill>
                              <a:latin typeface="Cambria Math" panose="02040503050406030204" pitchFamily="18" charset="0"/>
                              <a:ea typeface="Roboto Slab" pitchFamily="2" charset="0"/>
                              <a:cs typeface="Roboto Slab" pitchFamily="2" charset="0"/>
                            </a:rPr>
                            <m:t>12</m:t>
                          </m:r>
                        </m:den>
                      </m:f>
                      <m:r>
                        <a:rPr lang="en-IN" sz="1200" b="0" i="0" smtClean="0">
                          <a:solidFill>
                            <a:srgbClr val="15213F"/>
                          </a:solidFill>
                          <a:latin typeface="Cambria Math" panose="02040503050406030204" pitchFamily="18" charset="0"/>
                          <a:ea typeface="Roboto Slab" pitchFamily="2" charset="0"/>
                          <a:cs typeface="Roboto Slab" pitchFamily="2" charset="0"/>
                        </a:rPr>
                        <m:t>        </m:t>
                      </m:r>
                      <m:r>
                        <a:rPr lang="en-IN" sz="120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l-GR" sz="1200" i="1" dirty="0">
                              <a:solidFill>
                                <a:srgbClr val="15213F"/>
                              </a:solidFill>
                              <a:latin typeface="Cambria Math" panose="02040503050406030204" pitchFamily="18" charset="0"/>
                              <a:ea typeface="Cambria Math" panose="02040503050406030204" pitchFamily="18" charset="0"/>
                              <a:cs typeface="Roboto Slab" pitchFamily="2" charset="0"/>
                            </a:rPr>
                          </m:ctrlPr>
                        </m:sSubPr>
                        <m:e>
                          <m:r>
                            <a:rPr lang="el-GR" sz="1200" i="1" dirty="0">
                              <a:solidFill>
                                <a:srgbClr val="15213F"/>
                              </a:solidFill>
                              <a:latin typeface="Cambria Math" panose="02040503050406030204" pitchFamily="18" charset="0"/>
                              <a:ea typeface="Cambria Math" panose="02040503050406030204" pitchFamily="18" charset="0"/>
                              <a:cs typeface="Roboto Slab" pitchFamily="2" charset="0"/>
                            </a:rPr>
                            <m:t>𝛿</m:t>
                          </m:r>
                        </m:e>
                        <m:sub>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m:t>
                          </m:r>
                        </m:sub>
                      </m:sSub>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i="1" dirty="0" smtClean="0">
                          <a:solidFill>
                            <a:srgbClr val="15213F"/>
                          </a:solidFill>
                          <a:latin typeface="Cambria Math" panose="02040503050406030204" pitchFamily="18" charset="0"/>
                          <a:ea typeface="Cambria Math" panose="02040503050406030204" pitchFamily="18" charset="0"/>
                          <a:cs typeface="Roboto Slab" pitchFamily="2" charset="0"/>
                        </a:rPr>
                        <m:t>1.59353</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 </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𝜇</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𝑚</m:t>
                      </m:r>
                    </m:oMath>
                  </m:oMathPara>
                </a14:m>
                <a:endParaRPr lang="en-US" dirty="0">
                  <a:solidFill>
                    <a:srgbClr val="15213F"/>
                  </a:solidFill>
                  <a:latin typeface="Roboto Slab" pitchFamily="2" charset="0"/>
                  <a:ea typeface="Roboto Slab" pitchFamily="2"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Now, </a:t>
                </a:r>
              </a:p>
              <a:p>
                <a14:m>
                  <m:oMath xmlns:m="http://schemas.openxmlformats.org/officeDocument/2006/math">
                    <m:r>
                      <a:rPr lang="en-IN" sz="1200" b="0" i="1" smtClean="0">
                        <a:solidFill>
                          <a:srgbClr val="15213F"/>
                        </a:solidFill>
                        <a:latin typeface="Cambria Math" panose="02040503050406030204" pitchFamily="18" charset="0"/>
                        <a:ea typeface="Roboto Slab" pitchFamily="2" charset="0"/>
                        <a:cs typeface="Roboto Slab" pitchFamily="2" charset="0"/>
                      </a:rPr>
                      <m:t>𝐸</m:t>
                    </m:r>
                    <m:r>
                      <a:rPr lang="en-IN" sz="1200" b="0" i="1" smtClean="0">
                        <a:solidFill>
                          <a:srgbClr val="15213F"/>
                        </a:solidFill>
                        <a:latin typeface="Cambria Math" panose="02040503050406030204" pitchFamily="18" charset="0"/>
                        <a:ea typeface="Roboto Slab" pitchFamily="2" charset="0"/>
                        <a:cs typeface="Roboto Slab" pitchFamily="2" charset="0"/>
                      </a:rPr>
                      <m:t>=400</m:t>
                    </m:r>
                  </m:oMath>
                </a14:m>
                <a:r>
                  <a:rPr lang="en-US" sz="1200" dirty="0">
                    <a:solidFill>
                      <a:srgbClr val="15213F"/>
                    </a:solidFill>
                    <a:latin typeface="Roboto Slab" pitchFamily="2" charset="0"/>
                    <a:ea typeface="Roboto Slab" pitchFamily="2" charset="0"/>
                    <a:cs typeface="Roboto Slab" pitchFamily="2" charset="0"/>
                  </a:rPr>
                  <a:t> GPa, </a:t>
                </a:r>
                <a14:m>
                  <m:oMath xmlns:m="http://schemas.openxmlformats.org/officeDocument/2006/math">
                    <m:r>
                      <a:rPr lang="en-IN" sz="1200" b="0" i="1" smtClean="0">
                        <a:solidFill>
                          <a:srgbClr val="15213F"/>
                        </a:solidFill>
                        <a:latin typeface="Cambria Math" panose="02040503050406030204" pitchFamily="18" charset="0"/>
                        <a:ea typeface="Roboto Slab" pitchFamily="2" charset="0"/>
                        <a:cs typeface="Roboto Slab" pitchFamily="2" charset="0"/>
                      </a:rPr>
                      <m:t>𝐿</m:t>
                    </m:r>
                    <m:r>
                      <a:rPr lang="en-IN" sz="1200" b="0" i="1" smtClean="0">
                        <a:solidFill>
                          <a:srgbClr val="15213F"/>
                        </a:solidFill>
                        <a:latin typeface="Cambria Math" panose="02040503050406030204" pitchFamily="18" charset="0"/>
                        <a:ea typeface="Roboto Slab" pitchFamily="2" charset="0"/>
                        <a:cs typeface="Roboto Slab" pitchFamily="2" charset="0"/>
                      </a:rPr>
                      <m:t>=600 </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𝜇</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m:t>
                    </m:r>
                  </m:oMath>
                </a14:m>
                <a:r>
                  <a:rPr lang="en-US" sz="1200" dirty="0">
                    <a:solidFill>
                      <a:srgbClr val="15213F"/>
                    </a:solidFill>
                    <a:latin typeface="Roboto Slab" pitchFamily="2" charset="0"/>
                    <a:ea typeface="Roboto Slab" pitchFamily="2" charset="0"/>
                    <a:cs typeface="Roboto Slab" pitchFamily="2" charset="0"/>
                  </a:rPr>
                  <a:t>, </a:t>
                </a:r>
                <a14:m>
                  <m:oMath xmlns:m="http://schemas.openxmlformats.org/officeDocument/2006/math">
                    <m:r>
                      <a:rPr lang="en-IN" sz="1200" i="1">
                        <a:solidFill>
                          <a:srgbClr val="15213F"/>
                        </a:solidFill>
                        <a:latin typeface="Cambria Math" panose="02040503050406030204" pitchFamily="18" charset="0"/>
                        <a:ea typeface="Roboto Slab" pitchFamily="2" charset="0"/>
                        <a:cs typeface="Roboto Slab" pitchFamily="2" charset="0"/>
                      </a:rPr>
                      <m:t>𝑏</m:t>
                    </m:r>
                    <m:r>
                      <a:rPr lang="en-IN" sz="1200" i="1">
                        <a:solidFill>
                          <a:srgbClr val="15213F"/>
                        </a:solidFill>
                        <a:latin typeface="Cambria Math" panose="02040503050406030204" pitchFamily="18" charset="0"/>
                        <a:ea typeface="Roboto Slab" pitchFamily="2" charset="0"/>
                        <a:cs typeface="Roboto Slab" pitchFamily="2" charset="0"/>
                      </a:rPr>
                      <m:t>=40 </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𝜇</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m:t>
                    </m:r>
                  </m:oMath>
                </a14:m>
                <a:r>
                  <a:rPr lang="en-US" sz="1200" dirty="0">
                    <a:solidFill>
                      <a:srgbClr val="15213F"/>
                    </a:solidFill>
                    <a:latin typeface="Roboto Slab" pitchFamily="2" charset="0"/>
                    <a:ea typeface="Roboto Slab" pitchFamily="2" charset="0"/>
                    <a:cs typeface="Roboto Slab" pitchFamily="2" charset="0"/>
                  </a:rPr>
                  <a:t> and</a:t>
                </a:r>
                <a:r>
                  <a:rPr lang="en-IN" sz="1200" dirty="0">
                    <a:solidFill>
                      <a:srgbClr val="15213F"/>
                    </a:solidFill>
                    <a:ea typeface="Roboto Slab" pitchFamily="2" charset="0"/>
                    <a:cs typeface="Roboto Slab" pitchFamily="2" charset="0"/>
                  </a:rPr>
                  <a:t> </a:t>
                </a:r>
                <a14:m>
                  <m:oMath xmlns:m="http://schemas.openxmlformats.org/officeDocument/2006/math">
                    <m:r>
                      <a:rPr lang="en-IN" sz="1200" b="0" i="1" smtClean="0">
                        <a:solidFill>
                          <a:srgbClr val="15213F"/>
                        </a:solidFill>
                        <a:latin typeface="Cambria Math" panose="02040503050406030204" pitchFamily="18" charset="0"/>
                        <a:ea typeface="Roboto Slab" pitchFamily="2" charset="0"/>
                        <a:cs typeface="Roboto Slab" pitchFamily="2" charset="0"/>
                      </a:rPr>
                      <m:t>𝑑</m:t>
                    </m:r>
                    <m:r>
                      <a:rPr lang="en-IN" sz="1200" b="0" i="0" smtClean="0">
                        <a:solidFill>
                          <a:srgbClr val="15213F"/>
                        </a:solidFill>
                        <a:latin typeface="Cambria Math" panose="02040503050406030204" pitchFamily="18" charset="0"/>
                        <a:ea typeface="Roboto Slab" pitchFamily="2" charset="0"/>
                        <a:cs typeface="Roboto Slab" pitchFamily="2" charset="0"/>
                      </a:rPr>
                      <m:t>=</m:t>
                    </m:r>
                    <m:r>
                      <a:rPr lang="en-IN" sz="1200" b="0" i="1" smtClean="0">
                        <a:solidFill>
                          <a:srgbClr val="15213F"/>
                        </a:solidFill>
                        <a:latin typeface="Cambria Math" panose="02040503050406030204" pitchFamily="18" charset="0"/>
                        <a:ea typeface="Roboto Slab" pitchFamily="2" charset="0"/>
                        <a:cs typeface="Roboto Slab" pitchFamily="2" charset="0"/>
                      </a:rPr>
                      <m:t>4</m:t>
                    </m:r>
                    <m:r>
                      <a:rPr lang="en-IN" sz="1200" i="1">
                        <a:solidFill>
                          <a:srgbClr val="15213F"/>
                        </a:solidFill>
                        <a:latin typeface="Cambria Math" panose="02040503050406030204" pitchFamily="18" charset="0"/>
                        <a:ea typeface="Roboto Slab" pitchFamily="2" charset="0"/>
                        <a:cs typeface="Roboto Slab" pitchFamily="2" charset="0"/>
                      </a:rPr>
                      <m:t> </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𝜇</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m:t>
                    </m:r>
                  </m:oMath>
                </a14:m>
                <a:endParaRPr lang="en-US" sz="1200" dirty="0">
                  <a:solidFill>
                    <a:srgbClr val="15213F"/>
                  </a:solidFill>
                  <a:latin typeface="Roboto Slab" pitchFamily="2" charset="0"/>
                  <a:ea typeface="Roboto Slab" pitchFamily="2" charset="0"/>
                  <a:cs typeface="Roboto Slab" pitchFamily="2" charset="0"/>
                </a:endParaRPr>
              </a:p>
              <a:p>
                <a:endParaRPr lang="en-US" sz="1200" i="1" dirty="0">
                  <a:solidFill>
                    <a:srgbClr val="15213F"/>
                  </a:solidFill>
                  <a:latin typeface="Roboto Slab" pitchFamily="2" charset="0"/>
                  <a:ea typeface="Roboto Slab" pitchFamily="2" charset="0"/>
                  <a:cs typeface="Roboto Slab" pitchFamily="2" charset="0"/>
                </a:endParaRPr>
              </a:p>
              <a:p>
                <a:pPr/>
                <a14:m>
                  <m:oMathPara xmlns:m="http://schemas.openxmlformats.org/officeDocument/2006/math">
                    <m:oMathParaPr>
                      <m:jc m:val="centerGroup"/>
                    </m:oMathParaPr>
                    <m:oMath xmlns:m="http://schemas.openxmlformats.org/officeDocument/2006/math">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𝐼</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f>
                        <m:fPr>
                          <m:ctrlP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ctrlPr>
                        </m:fPr>
                        <m:num>
                          <m:r>
                            <a:rPr lang="en-IN" sz="1200" b="0" i="1" smtClean="0">
                              <a:solidFill>
                                <a:srgbClr val="15213F"/>
                              </a:solidFill>
                              <a:latin typeface="Cambria Math" panose="02040503050406030204" pitchFamily="18" charset="0"/>
                              <a:ea typeface="Roboto Slab" pitchFamily="2" charset="0"/>
                              <a:cs typeface="Roboto Slab" pitchFamily="2" charset="0"/>
                            </a:rPr>
                            <m:t>𝑏</m:t>
                          </m:r>
                          <m:sSup>
                            <m:sSupPr>
                              <m:ctrlPr>
                                <a:rPr lang="en-IN" sz="1200" b="0" i="1" smtClean="0">
                                  <a:solidFill>
                                    <a:srgbClr val="15213F"/>
                                  </a:solidFill>
                                  <a:latin typeface="Cambria Math" panose="02040503050406030204" pitchFamily="18" charset="0"/>
                                  <a:ea typeface="Roboto Slab" pitchFamily="2" charset="0"/>
                                  <a:cs typeface="Roboto Slab" pitchFamily="2" charset="0"/>
                                </a:rPr>
                              </m:ctrlPr>
                            </m:sSupPr>
                            <m:e>
                              <m:r>
                                <a:rPr lang="en-IN" sz="1200" b="0" i="1" smtClean="0">
                                  <a:solidFill>
                                    <a:srgbClr val="15213F"/>
                                  </a:solidFill>
                                  <a:latin typeface="Cambria Math" panose="02040503050406030204" pitchFamily="18" charset="0"/>
                                  <a:ea typeface="Roboto Slab" pitchFamily="2" charset="0"/>
                                  <a:cs typeface="Roboto Slab" pitchFamily="2" charset="0"/>
                                </a:rPr>
                                <m:t>𝑑</m:t>
                              </m:r>
                            </m:e>
                            <m:sup>
                              <m:r>
                                <a:rPr lang="en-IN" sz="1200" b="0" i="1" smtClean="0">
                                  <a:solidFill>
                                    <a:srgbClr val="15213F"/>
                                  </a:solidFill>
                                  <a:latin typeface="Cambria Math" panose="02040503050406030204" pitchFamily="18" charset="0"/>
                                  <a:ea typeface="Roboto Slab" pitchFamily="2" charset="0"/>
                                  <a:cs typeface="Roboto Slab" pitchFamily="2" charset="0"/>
                                </a:rPr>
                                <m:t>3</m:t>
                              </m:r>
                            </m:sup>
                          </m:sSup>
                        </m:num>
                        <m:den>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12</m:t>
                          </m:r>
                        </m:den>
                      </m:f>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f>
                        <m:fPr>
                          <m:ctrlPr>
                            <a:rPr lang="en-IN" sz="1200" i="1" dirty="0" smtClean="0">
                              <a:solidFill>
                                <a:srgbClr val="15213F"/>
                              </a:solidFill>
                              <a:latin typeface="Cambria Math" panose="02040503050406030204" pitchFamily="18" charset="0"/>
                              <a:ea typeface="Cambria Math" panose="02040503050406030204" pitchFamily="18" charset="0"/>
                              <a:cs typeface="Roboto Slab" pitchFamily="2" charset="0"/>
                            </a:rPr>
                          </m:ctrlPr>
                        </m:fPr>
                        <m:num>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4</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5</m:t>
                              </m:r>
                            </m:sup>
                          </m:s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64</m:t>
                          </m:r>
                          <m:r>
                            <a:rPr lang="en-IN" sz="1200" i="1" dirty="0" smtClean="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18</m:t>
                              </m:r>
                            </m:sup>
                          </m:sSup>
                        </m:num>
                        <m:den>
                          <m:r>
                            <a:rPr lang="en-IN" sz="1200" b="0" i="1" dirty="0" smtClean="0">
                              <a:solidFill>
                                <a:srgbClr val="15213F"/>
                              </a:solidFill>
                              <a:latin typeface="Cambria Math" panose="02040503050406030204" pitchFamily="18" charset="0"/>
                              <a:ea typeface="Roboto Slab" pitchFamily="2" charset="0"/>
                              <a:cs typeface="Roboto Slab" pitchFamily="2" charset="0"/>
                            </a:rPr>
                            <m:t>12</m:t>
                          </m:r>
                        </m:den>
                      </m:f>
                      <m:r>
                        <a:rPr lang="en-IN" sz="1200" b="0" i="0" smtClean="0">
                          <a:solidFill>
                            <a:srgbClr val="15213F"/>
                          </a:solidFill>
                          <a:latin typeface="Cambria Math" panose="02040503050406030204" pitchFamily="18" charset="0"/>
                          <a:ea typeface="Roboto Slab" pitchFamily="2" charset="0"/>
                          <a:cs typeface="Roboto Slab" pitchFamily="2" charset="0"/>
                        </a:rPr>
                        <m:t>     </m:t>
                      </m:r>
                      <m:r>
                        <a:rPr lang="en-IN" sz="1200" smtClean="0">
                          <a:solidFill>
                            <a:srgbClr val="202124"/>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𝐼</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2.133×10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22</m:t>
                          </m:r>
                        </m:sup>
                      </m:sSup>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 </m:t>
                      </m:r>
                      <m:sSup>
                        <m:sSupPr>
                          <m:ctrlP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𝑚</m:t>
                          </m:r>
                        </m:e>
                        <m:sup>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4</m:t>
                          </m:r>
                        </m:sup>
                      </m:sSup>
                    </m:oMath>
                  </m:oMathPara>
                </a14:m>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And, using </a:t>
                </a:r>
                <a14:m>
                  <m:oMath xmlns:m="http://schemas.openxmlformats.org/officeDocument/2006/math">
                    <m:sSub>
                      <m:sSubPr>
                        <m:ctrlPr>
                          <a:rPr lang="el-GR" sz="1200" i="1" dirty="0" smtClean="0">
                            <a:solidFill>
                              <a:srgbClr val="15213F"/>
                            </a:solidFill>
                            <a:latin typeface="Cambria Math" panose="02040503050406030204" pitchFamily="18" charset="0"/>
                            <a:ea typeface="Cambria Math" panose="02040503050406030204" pitchFamily="18" charset="0"/>
                            <a:cs typeface="Roboto Slab" pitchFamily="2" charset="0"/>
                          </a:rPr>
                        </m:ctrlPr>
                      </m:sSubPr>
                      <m:e>
                        <m:r>
                          <a:rPr lang="el-GR" sz="1200" i="1" dirty="0">
                            <a:solidFill>
                              <a:srgbClr val="15213F"/>
                            </a:solidFill>
                            <a:latin typeface="Cambria Math" panose="02040503050406030204" pitchFamily="18" charset="0"/>
                            <a:ea typeface="Cambria Math" panose="02040503050406030204" pitchFamily="18" charset="0"/>
                            <a:cs typeface="Roboto Slab" pitchFamily="2" charset="0"/>
                          </a:rPr>
                          <m:t>𝛿</m:t>
                        </m:r>
                      </m:e>
                      <m:sub>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m:t>
                        </m:r>
                      </m:sub>
                    </m:sSub>
                    <m:r>
                      <a:rPr lang="en-IN" sz="1200" b="0" i="1" dirty="0" smtClean="0">
                        <a:solidFill>
                          <a:srgbClr val="15213F"/>
                        </a:solidFill>
                        <a:latin typeface="Cambria Math" panose="02040503050406030204" pitchFamily="18" charset="0"/>
                        <a:ea typeface="Roboto Slab" pitchFamily="2" charset="0"/>
                        <a:cs typeface="Roboto Slab" pitchFamily="2" charset="0"/>
                      </a:rPr>
                      <m:t>=</m:t>
                    </m:r>
                    <m:f>
                      <m:fPr>
                        <m:ctrlPr>
                          <a:rPr lang="en-IN" sz="1200" i="1" dirty="0" smtClean="0">
                            <a:solidFill>
                              <a:srgbClr val="15213F"/>
                            </a:solidFill>
                            <a:latin typeface="Cambria Math" panose="02040503050406030204" pitchFamily="18" charset="0"/>
                            <a:ea typeface="Roboto Slab" pitchFamily="2" charset="0"/>
                            <a:cs typeface="Roboto Slab" pitchFamily="2" charset="0"/>
                          </a:rPr>
                        </m:ctrlPr>
                      </m:fPr>
                      <m:num>
                        <m:sSub>
                          <m:sSubPr>
                            <m:ctrlPr>
                              <a:rPr lang="en-US" sz="1200" i="1" dirty="0">
                                <a:solidFill>
                                  <a:srgbClr val="15213F"/>
                                </a:solidFill>
                                <a:latin typeface="Cambria Math" panose="02040503050406030204" pitchFamily="18" charset="0"/>
                                <a:ea typeface="Roboto Slab" pitchFamily="2" charset="0"/>
                                <a:cs typeface="Roboto Slab" pitchFamily="2" charset="0"/>
                              </a:rPr>
                            </m:ctrlPr>
                          </m:sSubPr>
                          <m:e>
                            <m:r>
                              <a:rPr lang="en-US" sz="1200" i="1" dirty="0">
                                <a:solidFill>
                                  <a:srgbClr val="15213F"/>
                                </a:solidFill>
                                <a:latin typeface="Cambria Math" panose="02040503050406030204" pitchFamily="18" charset="0"/>
                                <a:ea typeface="Cambria Math" panose="02040503050406030204" pitchFamily="18" charset="0"/>
                                <a:cs typeface="Roboto Slab" pitchFamily="2" charset="0"/>
                              </a:rPr>
                              <m:t>𝛾</m:t>
                            </m:r>
                          </m:e>
                          <m:sub>
                            <m:r>
                              <a:rPr lang="en-IN" sz="1200" i="1" dirty="0">
                                <a:solidFill>
                                  <a:srgbClr val="15213F"/>
                                </a:solidFill>
                                <a:latin typeface="Cambria Math" panose="02040503050406030204" pitchFamily="18" charset="0"/>
                                <a:ea typeface="Roboto Slab" pitchFamily="2" charset="0"/>
                                <a:cs typeface="Roboto Slab" pitchFamily="2" charset="0"/>
                              </a:rPr>
                              <m:t>𝑠</m:t>
                            </m:r>
                          </m:sub>
                        </m:sSub>
                        <m:sSup>
                          <m:sSupPr>
                            <m:ctrlPr>
                              <a:rPr lang="en-IN" sz="1200" i="1" dirty="0" smtClean="0">
                                <a:solidFill>
                                  <a:srgbClr val="15213F"/>
                                </a:solidFill>
                                <a:latin typeface="Cambria Math" panose="02040503050406030204" pitchFamily="18" charset="0"/>
                                <a:ea typeface="Roboto Slab" pitchFamily="2" charset="0"/>
                                <a:cs typeface="Roboto Slab" pitchFamily="2" charset="0"/>
                              </a:rPr>
                            </m:ctrlPr>
                          </m:sSupPr>
                          <m:e>
                            <m:r>
                              <a:rPr lang="en-IN" sz="1200" b="0" i="1" dirty="0" smtClean="0">
                                <a:solidFill>
                                  <a:srgbClr val="15213F"/>
                                </a:solidFill>
                                <a:latin typeface="Cambria Math" panose="02040503050406030204" pitchFamily="18" charset="0"/>
                                <a:ea typeface="Roboto Slab" pitchFamily="2" charset="0"/>
                                <a:cs typeface="Roboto Slab" pitchFamily="2" charset="0"/>
                              </a:rPr>
                              <m:t>𝐿</m:t>
                            </m:r>
                          </m:e>
                          <m:sup>
                            <m:r>
                              <a:rPr lang="en-IN" sz="1200" b="0" i="1" dirty="0" smtClean="0">
                                <a:solidFill>
                                  <a:srgbClr val="15213F"/>
                                </a:solidFill>
                                <a:latin typeface="Cambria Math" panose="02040503050406030204" pitchFamily="18" charset="0"/>
                                <a:ea typeface="Roboto Slab" pitchFamily="2" charset="0"/>
                                <a:cs typeface="Roboto Slab" pitchFamily="2" charset="0"/>
                              </a:rPr>
                              <m:t>4</m:t>
                            </m:r>
                          </m:sup>
                        </m:sSup>
                      </m:num>
                      <m:den>
                        <m:r>
                          <a:rPr lang="en-IN" sz="1200" b="0" i="1" dirty="0" smtClean="0">
                            <a:solidFill>
                              <a:srgbClr val="15213F"/>
                            </a:solidFill>
                            <a:latin typeface="Cambria Math" panose="02040503050406030204" pitchFamily="18" charset="0"/>
                            <a:ea typeface="Roboto Slab" pitchFamily="2" charset="0"/>
                            <a:cs typeface="Roboto Slab" pitchFamily="2" charset="0"/>
                          </a:rPr>
                          <m:t>8</m:t>
                        </m:r>
                        <m:r>
                          <a:rPr lang="en-IN" sz="1200" b="0" i="1" dirty="0" smtClean="0">
                            <a:solidFill>
                              <a:srgbClr val="15213F"/>
                            </a:solidFill>
                            <a:latin typeface="Cambria Math" panose="02040503050406030204" pitchFamily="18" charset="0"/>
                            <a:ea typeface="Roboto Slab" pitchFamily="2" charset="0"/>
                            <a:cs typeface="Roboto Slab" pitchFamily="2" charset="0"/>
                          </a:rPr>
                          <m:t>𝐸𝐼</m:t>
                        </m:r>
                      </m:den>
                    </m:f>
                    <m:r>
                      <a:rPr lang="en-IN" sz="1200" b="0" i="1" dirty="0" smtClean="0">
                        <a:solidFill>
                          <a:srgbClr val="15213F"/>
                        </a:solidFill>
                        <a:latin typeface="Cambria Math" panose="02040503050406030204" pitchFamily="18" charset="0"/>
                        <a:ea typeface="Roboto Slab" pitchFamily="2" charset="0"/>
                        <a:cs typeface="Roboto Slab" pitchFamily="2" charset="0"/>
                      </a:rPr>
                      <m:t> , </m:t>
                    </m:r>
                  </m:oMath>
                </a14:m>
                <a:r>
                  <a:rPr lang="en-US" sz="1200" dirty="0">
                    <a:solidFill>
                      <a:srgbClr val="15213F"/>
                    </a:solidFill>
                    <a:latin typeface="Roboto Slab" pitchFamily="2" charset="0"/>
                    <a:ea typeface="Roboto Slab" pitchFamily="2" charset="0"/>
                    <a:cs typeface="Roboto Slab" pitchFamily="2" charset="0"/>
                  </a:rPr>
                  <a:t>we get:</a:t>
                </a:r>
              </a:p>
              <a:p>
                <a:endParaRPr lang="en-US" sz="1200" dirty="0">
                  <a:solidFill>
                    <a:srgbClr val="15213F"/>
                  </a:solidFill>
                  <a:latin typeface="Roboto Slab" pitchFamily="2" charset="0"/>
                  <a:ea typeface="Roboto Slab" pitchFamily="2" charset="0"/>
                  <a:cs typeface="Roboto Slab" pitchFamily="2" charset="0"/>
                </a:endParaRPr>
              </a:p>
              <a:p>
                <a:pPr/>
                <a14:m>
                  <m:oMathPara xmlns:m="http://schemas.openxmlformats.org/officeDocument/2006/math">
                    <m:oMathParaPr>
                      <m:jc m:val="centerGroup"/>
                    </m:oMathParaPr>
                    <m:oMath xmlns:m="http://schemas.openxmlformats.org/officeDocument/2006/math">
                      <m:sSub>
                        <m:sSubPr>
                          <m:ctrlPr>
                            <a:rPr lang="en-US" sz="1200" i="1" dirty="0" smtClean="0">
                              <a:solidFill>
                                <a:srgbClr val="15213F"/>
                              </a:solidFill>
                              <a:latin typeface="Cambria Math" panose="02040503050406030204" pitchFamily="18" charset="0"/>
                              <a:ea typeface="Roboto Slab" pitchFamily="2" charset="0"/>
                              <a:cs typeface="Roboto Slab" pitchFamily="2" charset="0"/>
                            </a:rPr>
                          </m:ctrlPr>
                        </m:sSubPr>
                        <m:e>
                          <m:r>
                            <a:rPr lang="en-US" sz="1200" i="1" dirty="0">
                              <a:solidFill>
                                <a:srgbClr val="15213F"/>
                              </a:solidFill>
                              <a:latin typeface="Cambria Math" panose="02040503050406030204" pitchFamily="18" charset="0"/>
                              <a:ea typeface="Cambria Math" panose="02040503050406030204" pitchFamily="18" charset="0"/>
                              <a:cs typeface="Roboto Slab" pitchFamily="2" charset="0"/>
                            </a:rPr>
                            <m:t>𝛾</m:t>
                          </m:r>
                        </m:e>
                        <m:sub>
                          <m:r>
                            <a:rPr lang="en-IN" sz="1200" i="1" dirty="0">
                              <a:solidFill>
                                <a:srgbClr val="15213F"/>
                              </a:solidFill>
                              <a:latin typeface="Cambria Math" panose="02040503050406030204" pitchFamily="18" charset="0"/>
                              <a:ea typeface="Roboto Slab" pitchFamily="2" charset="0"/>
                              <a:cs typeface="Roboto Slab" pitchFamily="2" charset="0"/>
                            </a:rPr>
                            <m:t>𝑠</m:t>
                          </m:r>
                        </m:sub>
                      </m:sSub>
                      <m:r>
                        <a:rPr lang="en-IN" sz="1200" b="0" i="1" dirty="0" smtClean="0">
                          <a:solidFill>
                            <a:srgbClr val="15213F"/>
                          </a:solidFill>
                          <a:latin typeface="Cambria Math" panose="02040503050406030204" pitchFamily="18" charset="0"/>
                          <a:ea typeface="Roboto Slab" pitchFamily="2" charset="0"/>
                          <a:cs typeface="Roboto Slab" pitchFamily="2" charset="0"/>
                        </a:rPr>
                        <m:t>=</m:t>
                      </m:r>
                      <m:f>
                        <m:fPr>
                          <m:ctrlPr>
                            <a:rPr lang="en-IN" sz="1200" b="0" i="1" dirty="0" smtClean="0">
                              <a:solidFill>
                                <a:srgbClr val="15213F"/>
                              </a:solidFill>
                              <a:latin typeface="Cambria Math" panose="02040503050406030204" pitchFamily="18" charset="0"/>
                              <a:ea typeface="Roboto Slab" pitchFamily="2" charset="0"/>
                              <a:cs typeface="Roboto Slab" pitchFamily="2" charset="0"/>
                            </a:rPr>
                          </m:ctrlPr>
                        </m:fPr>
                        <m:num>
                          <m:r>
                            <a:rPr lang="en-IN" sz="1200" i="1" dirty="0">
                              <a:solidFill>
                                <a:srgbClr val="15213F"/>
                              </a:solidFill>
                              <a:latin typeface="Cambria Math" panose="02040503050406030204" pitchFamily="18" charset="0"/>
                              <a:ea typeface="Roboto Slab" pitchFamily="2" charset="0"/>
                              <a:cs typeface="Roboto Slab" pitchFamily="2" charset="0"/>
                            </a:rPr>
                            <m:t>8</m:t>
                          </m:r>
                          <m:r>
                            <a:rPr lang="en-IN" sz="1200" i="1" dirty="0">
                              <a:solidFill>
                                <a:srgbClr val="15213F"/>
                              </a:solidFill>
                              <a:latin typeface="Cambria Math" panose="02040503050406030204" pitchFamily="18" charset="0"/>
                              <a:ea typeface="Roboto Slab" pitchFamily="2" charset="0"/>
                              <a:cs typeface="Roboto Slab" pitchFamily="2" charset="0"/>
                            </a:rPr>
                            <m:t>𝐸𝐼</m:t>
                          </m:r>
                          <m:sSub>
                            <m:sSubPr>
                              <m:ctrlPr>
                                <a:rPr lang="el-GR" sz="1200" i="1" dirty="0">
                                  <a:solidFill>
                                    <a:srgbClr val="15213F"/>
                                  </a:solidFill>
                                  <a:latin typeface="Cambria Math" panose="02040503050406030204" pitchFamily="18" charset="0"/>
                                  <a:ea typeface="Cambria Math" panose="02040503050406030204" pitchFamily="18" charset="0"/>
                                  <a:cs typeface="Roboto Slab" pitchFamily="2" charset="0"/>
                                </a:rPr>
                              </m:ctrlPr>
                            </m:sSubPr>
                            <m:e>
                              <m:r>
                                <a:rPr lang="el-GR" sz="1200" i="1" dirty="0">
                                  <a:solidFill>
                                    <a:srgbClr val="15213F"/>
                                  </a:solidFill>
                                  <a:latin typeface="Cambria Math" panose="02040503050406030204" pitchFamily="18" charset="0"/>
                                  <a:ea typeface="Cambria Math" panose="02040503050406030204" pitchFamily="18" charset="0"/>
                                  <a:cs typeface="Roboto Slab" pitchFamily="2" charset="0"/>
                                </a:rPr>
                                <m:t>𝛿</m:t>
                              </m:r>
                            </m:e>
                            <m:sub>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m:t>
                              </m:r>
                            </m:sub>
                          </m:sSub>
                        </m:num>
                        <m:den>
                          <m:sSup>
                            <m:sSupPr>
                              <m:ctrlPr>
                                <a:rPr lang="en-IN" sz="1200" i="1" dirty="0">
                                  <a:solidFill>
                                    <a:srgbClr val="15213F"/>
                                  </a:solidFill>
                                  <a:latin typeface="Cambria Math" panose="02040503050406030204" pitchFamily="18" charset="0"/>
                                  <a:ea typeface="Roboto Slab" pitchFamily="2" charset="0"/>
                                  <a:cs typeface="Roboto Slab" pitchFamily="2" charset="0"/>
                                </a:rPr>
                              </m:ctrlPr>
                            </m:sSupPr>
                            <m:e>
                              <m:r>
                                <a:rPr lang="en-IN" sz="1200" i="1" dirty="0">
                                  <a:solidFill>
                                    <a:srgbClr val="15213F"/>
                                  </a:solidFill>
                                  <a:latin typeface="Cambria Math" panose="02040503050406030204" pitchFamily="18" charset="0"/>
                                  <a:ea typeface="Roboto Slab" pitchFamily="2" charset="0"/>
                                  <a:cs typeface="Roboto Slab" pitchFamily="2" charset="0"/>
                                </a:rPr>
                                <m:t>𝐿</m:t>
                              </m:r>
                            </m:e>
                            <m:sup>
                              <m:r>
                                <a:rPr lang="en-IN" sz="1200" i="1" dirty="0">
                                  <a:solidFill>
                                    <a:srgbClr val="15213F"/>
                                  </a:solidFill>
                                  <a:latin typeface="Cambria Math" panose="02040503050406030204" pitchFamily="18" charset="0"/>
                                  <a:ea typeface="Roboto Slab" pitchFamily="2" charset="0"/>
                                  <a:cs typeface="Roboto Slab" pitchFamily="2" charset="0"/>
                                </a:rPr>
                                <m:t>4</m:t>
                              </m:r>
                            </m:sup>
                          </m:sSup>
                        </m:den>
                      </m:f>
                      <m:r>
                        <a:rPr lang="en-IN" sz="1200" b="0" i="1" dirty="0" smtClean="0">
                          <a:solidFill>
                            <a:srgbClr val="15213F"/>
                          </a:solidFill>
                          <a:latin typeface="Cambria Math" panose="02040503050406030204" pitchFamily="18" charset="0"/>
                          <a:ea typeface="Roboto Slab" pitchFamily="2" charset="0"/>
                          <a:cs typeface="Roboto Slab" pitchFamily="2" charset="0"/>
                        </a:rPr>
                        <m:t>= </m:t>
                      </m:r>
                      <m:f>
                        <m:fPr>
                          <m:ctrlPr>
                            <a:rPr lang="en-IN" sz="1200" b="0" i="1" dirty="0" smtClean="0">
                              <a:solidFill>
                                <a:srgbClr val="15213F"/>
                              </a:solidFill>
                              <a:latin typeface="Cambria Math" panose="02040503050406030204" pitchFamily="18" charset="0"/>
                              <a:ea typeface="Roboto Slab" pitchFamily="2" charset="0"/>
                              <a:cs typeface="Roboto Slab" pitchFamily="2" charset="0"/>
                            </a:rPr>
                          </m:ctrlPr>
                        </m:fPr>
                        <m:num>
                          <m:r>
                            <a:rPr lang="en-IN" sz="1200" b="0" i="1" dirty="0" smtClean="0">
                              <a:solidFill>
                                <a:srgbClr val="15213F"/>
                              </a:solidFill>
                              <a:latin typeface="Cambria Math" panose="02040503050406030204" pitchFamily="18" charset="0"/>
                              <a:ea typeface="Roboto Slab" pitchFamily="2" charset="0"/>
                              <a:cs typeface="Roboto Slab" pitchFamily="2" charset="0"/>
                            </a:rPr>
                            <m:t>8</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×4×</m:t>
                          </m:r>
                          <m:sSup>
                            <m:sSupPr>
                              <m:ctrlP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11</m:t>
                              </m:r>
                            </m:sup>
                          </m:sSup>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2.133×10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−22</m:t>
                              </m:r>
                            </m:sup>
                          </m:sSup>
                          <m:r>
                            <a:rPr lang="en-IN" sz="1200" i="1" dirty="0"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1.59353×</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−6</m:t>
                              </m:r>
                            </m:sup>
                          </m:sSup>
                        </m:num>
                        <m:den>
                          <m:r>
                            <a:rPr lang="en-IN" sz="1200" b="0" i="1" dirty="0" smtClean="0">
                              <a:solidFill>
                                <a:srgbClr val="15213F"/>
                              </a:solidFill>
                              <a:latin typeface="Cambria Math" panose="02040503050406030204" pitchFamily="18" charset="0"/>
                              <a:ea typeface="Roboto Slab" pitchFamily="2" charset="0"/>
                              <a:cs typeface="Roboto Slab" pitchFamily="2" charset="0"/>
                            </a:rPr>
                            <m:t>1296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1</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6</m:t>
                              </m:r>
                            </m:sup>
                          </m:sSup>
                        </m:den>
                      </m:f>
                      <m:r>
                        <a:rPr lang="en-IN" sz="1200" b="0" i="0" dirty="0" smtClean="0">
                          <a:solidFill>
                            <a:srgbClr val="15213F"/>
                          </a:solidFill>
                          <a:latin typeface="Cambria Math" panose="02040503050406030204" pitchFamily="18" charset="0"/>
                          <a:ea typeface="Roboto Slab" pitchFamily="2" charset="0"/>
                          <a:cs typeface="Roboto Slab" pitchFamily="2" charset="0"/>
                        </a:rPr>
                        <m:t>      </m:t>
                      </m:r>
                      <m:r>
                        <a:rPr lang="en-IN" sz="120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dirty="0">
                              <a:solidFill>
                                <a:srgbClr val="15213F"/>
                              </a:solidFill>
                              <a:latin typeface="Cambria Math" panose="02040503050406030204" pitchFamily="18" charset="0"/>
                              <a:ea typeface="Roboto Slab" pitchFamily="2" charset="0"/>
                              <a:cs typeface="Roboto Slab" pitchFamily="2" charset="0"/>
                            </a:rPr>
                          </m:ctrlPr>
                        </m:sSubPr>
                        <m:e>
                          <m:r>
                            <a:rPr lang="en-US" sz="1200" i="1" dirty="0">
                              <a:solidFill>
                                <a:srgbClr val="15213F"/>
                              </a:solidFill>
                              <a:latin typeface="Cambria Math" panose="02040503050406030204" pitchFamily="18" charset="0"/>
                              <a:ea typeface="Cambria Math" panose="02040503050406030204" pitchFamily="18" charset="0"/>
                              <a:cs typeface="Roboto Slab" pitchFamily="2" charset="0"/>
                            </a:rPr>
                            <m:t>𝛾</m:t>
                          </m:r>
                        </m:e>
                        <m:sub>
                          <m:r>
                            <a:rPr lang="en-IN" sz="1200" i="1" dirty="0">
                              <a:solidFill>
                                <a:srgbClr val="15213F"/>
                              </a:solidFill>
                              <a:latin typeface="Cambria Math" panose="02040503050406030204" pitchFamily="18" charset="0"/>
                              <a:ea typeface="Roboto Slab" pitchFamily="2" charset="0"/>
                              <a:cs typeface="Roboto Slab" pitchFamily="2" charset="0"/>
                            </a:rPr>
                            <m:t>𝑠</m:t>
                          </m:r>
                        </m:sub>
                      </m:sSub>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8.3926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3</m:t>
                          </m:r>
                        </m:sup>
                      </m:s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 </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𝑁</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m:t>
                      </m:r>
                    </m:oMath>
                  </m:oMathPara>
                </a14:m>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p:txBody>
          </p:sp>
        </mc:Choice>
        <mc:Fallback xmlns="">
          <p:sp>
            <p:nvSpPr>
              <p:cNvPr id="4" name="Rectangle: Rounded Corners 3">
                <a:extLst>
                  <a:ext uri="{FF2B5EF4-FFF2-40B4-BE49-F238E27FC236}">
                    <a16:creationId xmlns:a16="http://schemas.microsoft.com/office/drawing/2014/main" id="{A1937EE6-90CC-27E0-5CA9-43B6C785103B}"/>
                  </a:ext>
                </a:extLst>
              </p:cNvPr>
              <p:cNvSpPr>
                <a:spLocks noRot="1" noChangeAspect="1" noMove="1" noResize="1" noEditPoints="1" noAdjustHandles="1" noChangeArrowheads="1" noChangeShapeType="1" noTextEdit="1"/>
              </p:cNvSpPr>
              <p:nvPr/>
            </p:nvSpPr>
            <p:spPr>
              <a:xfrm>
                <a:off x="227838" y="901453"/>
                <a:ext cx="8748073" cy="3876803"/>
              </a:xfrm>
              <a:prstGeom prst="roundRect">
                <a:avLst>
                  <a:gd name="adj" fmla="val 1618"/>
                </a:avLst>
              </a:prstGeom>
              <a:blipFill>
                <a:blip r:embed="rId2"/>
                <a:stretch>
                  <a:fillRect/>
                </a:stretch>
              </a:blipFill>
              <a:ln>
                <a:solidFill>
                  <a:srgbClr val="0070C0"/>
                </a:solidFill>
              </a:ln>
            </p:spPr>
            <p:txBody>
              <a:bodyPr/>
              <a:lstStyle/>
              <a:p>
                <a:r>
                  <a:rPr lang="en-IN">
                    <a:noFill/>
                  </a:rPr>
                  <a:t> </a:t>
                </a:r>
              </a:p>
            </p:txBody>
          </p:sp>
        </mc:Fallback>
      </mc:AlternateContent>
      <p:pic>
        <p:nvPicPr>
          <p:cNvPr id="3" name="Picture 2">
            <a:extLst>
              <a:ext uri="{FF2B5EF4-FFF2-40B4-BE49-F238E27FC236}">
                <a16:creationId xmlns:a16="http://schemas.microsoft.com/office/drawing/2014/main" id="{BB94388C-073C-D728-6FA8-E96D70100F05}"/>
              </a:ext>
            </a:extLst>
          </p:cNvPr>
          <p:cNvPicPr>
            <a:picLocks noChangeAspect="1"/>
          </p:cNvPicPr>
          <p:nvPr/>
        </p:nvPicPr>
        <p:blipFill rotWithShape="1">
          <a:blip r:embed="rId3"/>
          <a:srcRect l="4130" t="5744" r="3531"/>
          <a:stretch/>
        </p:blipFill>
        <p:spPr>
          <a:xfrm>
            <a:off x="6395600" y="963945"/>
            <a:ext cx="2520562" cy="1701758"/>
          </a:xfrm>
          <a:prstGeom prst="rect">
            <a:avLst/>
          </a:prstGeom>
        </p:spPr>
      </p:pic>
      <p:sp>
        <p:nvSpPr>
          <p:cNvPr id="5" name="Rectangle: Rounded Corners 4">
            <a:extLst>
              <a:ext uri="{FF2B5EF4-FFF2-40B4-BE49-F238E27FC236}">
                <a16:creationId xmlns:a16="http://schemas.microsoft.com/office/drawing/2014/main" id="{8FC44FA2-1E2A-D974-2892-072ADCD2229D}"/>
              </a:ext>
            </a:extLst>
          </p:cNvPr>
          <p:cNvSpPr/>
          <p:nvPr/>
        </p:nvSpPr>
        <p:spPr>
          <a:xfrm>
            <a:off x="6694416" y="2584483"/>
            <a:ext cx="1815353" cy="437446"/>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Physisorption of H</a:t>
            </a:r>
            <a:r>
              <a:rPr lang="en-US" sz="1100" i="1" baseline="-25000" dirty="0">
                <a:solidFill>
                  <a:srgbClr val="15213F"/>
                </a:solidFill>
                <a:latin typeface="Roboto Slab" pitchFamily="2" charset="0"/>
                <a:ea typeface="Roboto Slab" pitchFamily="2" charset="0"/>
                <a:cs typeface="Roboto Slab" pitchFamily="2" charset="0"/>
              </a:rPr>
              <a:t>2</a:t>
            </a:r>
            <a:r>
              <a:rPr lang="en-US" sz="1100" i="1" dirty="0">
                <a:solidFill>
                  <a:srgbClr val="15213F"/>
                </a:solidFill>
                <a:latin typeface="Roboto Slab" pitchFamily="2" charset="0"/>
                <a:ea typeface="Roboto Slab" pitchFamily="2" charset="0"/>
                <a:cs typeface="Roboto Slab" pitchFamily="2" charset="0"/>
              </a:rPr>
              <a:t>  molecules on Pd-surface</a:t>
            </a:r>
          </a:p>
        </p:txBody>
      </p:sp>
    </p:spTree>
    <p:extLst>
      <p:ext uri="{BB962C8B-B14F-4D97-AF65-F5344CB8AC3E}">
        <p14:creationId xmlns:p14="http://schemas.microsoft.com/office/powerpoint/2010/main" val="173234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81D6-D3A6-B728-1A8C-1C0D209F17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2E56CA0-F296-6360-D8B9-354A03C0E4CE}"/>
              </a:ext>
            </a:extLst>
          </p:cNvPr>
          <p:cNvSpPr txBox="1">
            <a:spLocks noGrp="1"/>
          </p:cNvSpPr>
          <p:nvPr>
            <p:ph type="title"/>
          </p:nvPr>
        </p:nvSpPr>
        <p:spPr>
          <a:xfrm>
            <a:off x="1015946" y="-544070"/>
            <a:ext cx="711210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Structural Analysis : Detailed Approach</a:t>
            </a:r>
            <a:endParaRPr lang="en-IN" sz="2500" b="1" dirty="0">
              <a:solidFill>
                <a:srgbClr val="0070C0"/>
              </a:solidFill>
              <a:latin typeface="Roboto Slab" pitchFamily="2" charset="0"/>
              <a:ea typeface="Roboto Slab" pitchFamily="2" charset="0"/>
              <a:cs typeface="Roboto Slab" pitchFamily="2" charset="0"/>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A1937EE6-90CC-27E0-5CA9-43B6C785103B}"/>
                  </a:ext>
                </a:extLst>
              </p:cNvPr>
              <p:cNvSpPr/>
              <p:nvPr/>
            </p:nvSpPr>
            <p:spPr>
              <a:xfrm>
                <a:off x="268611" y="923219"/>
                <a:ext cx="8606778" cy="3626515"/>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b="1" dirty="0">
                  <a:solidFill>
                    <a:srgbClr val="15213F"/>
                  </a:solidFill>
                  <a:latin typeface="Roboto Slab" pitchFamily="2" charset="0"/>
                  <a:ea typeface="Roboto Slab" pitchFamily="2"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Using </a:t>
                </a:r>
                <a14:m>
                  <m:oMath xmlns:m="http://schemas.openxmlformats.org/officeDocument/2006/math">
                    <m:sSub>
                      <m:sSubPr>
                        <m:ctrlPr>
                          <a:rPr lang="en-US" sz="1200" i="1" dirty="0" smtClean="0">
                            <a:solidFill>
                              <a:srgbClr val="15213F"/>
                            </a:solidFill>
                            <a:latin typeface="Cambria Math" panose="02040503050406030204" pitchFamily="18" charset="0"/>
                            <a:ea typeface="Roboto Slab" pitchFamily="2" charset="0"/>
                            <a:cs typeface="Roboto Slab" pitchFamily="2" charset="0"/>
                          </a:rPr>
                        </m:ctrlPr>
                      </m:sSubPr>
                      <m:e>
                        <m:r>
                          <a:rPr lang="en-US" sz="1200" b="0" i="1" dirty="0">
                            <a:solidFill>
                              <a:srgbClr val="15213F"/>
                            </a:solidFill>
                            <a:latin typeface="Cambria Math" panose="02040503050406030204" pitchFamily="18" charset="0"/>
                            <a:ea typeface="Cambria Math" panose="02040503050406030204" pitchFamily="18" charset="0"/>
                            <a:cs typeface="Roboto Slab" pitchFamily="2" charset="0"/>
                          </a:rPr>
                          <m:t>𝛾</m:t>
                        </m:r>
                      </m:e>
                      <m:sub>
                        <m:r>
                          <a:rPr lang="en-IN" sz="1200" b="0" i="1" dirty="0">
                            <a:solidFill>
                              <a:srgbClr val="15213F"/>
                            </a:solidFill>
                            <a:latin typeface="Cambria Math" panose="02040503050406030204" pitchFamily="18" charset="0"/>
                            <a:ea typeface="Roboto Slab" pitchFamily="2" charset="0"/>
                            <a:cs typeface="Roboto Slab" pitchFamily="2" charset="0"/>
                          </a:rPr>
                          <m:t>𝑠</m:t>
                        </m:r>
                      </m:sub>
                    </m:sSub>
                    <m:r>
                      <a:rPr lang="en-IN" sz="1200" b="0" i="1" dirty="0" smtClean="0">
                        <a:solidFill>
                          <a:srgbClr val="15213F"/>
                        </a:solidFill>
                        <a:latin typeface="Cambria Math" panose="02040503050406030204" pitchFamily="18" charset="0"/>
                        <a:ea typeface="Roboto Slab" pitchFamily="2" charset="0"/>
                        <a:cs typeface="Roboto Slab" pitchFamily="2" charset="0"/>
                      </a:rPr>
                      <m:t>=</m:t>
                    </m:r>
                    <m:sSub>
                      <m:sSubPr>
                        <m:ctrlPr>
                          <a:rPr lang="en-IN" sz="1200" i="1" dirty="0" smtClean="0">
                            <a:solidFill>
                              <a:srgbClr val="15213F"/>
                            </a:solidFill>
                            <a:latin typeface="Cambria Math" panose="02040503050406030204" pitchFamily="18" charset="0"/>
                            <a:ea typeface="Roboto Slab" pitchFamily="2" charset="0"/>
                            <a:cs typeface="Roboto Slab" pitchFamily="2" charset="0"/>
                          </a:rPr>
                        </m:ctrlPr>
                      </m:sSubPr>
                      <m:e>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𝜌</m:t>
                        </m:r>
                      </m:e>
                      <m:sub>
                        <m:r>
                          <a:rPr lang="en-IN" sz="1200" b="0" i="1" dirty="0" smtClean="0">
                            <a:solidFill>
                              <a:srgbClr val="15213F"/>
                            </a:solidFill>
                            <a:latin typeface="Cambria Math" panose="02040503050406030204" pitchFamily="18" charset="0"/>
                            <a:ea typeface="Roboto Slab" pitchFamily="2" charset="0"/>
                            <a:cs typeface="Roboto Slab" pitchFamily="2" charset="0"/>
                          </a:rPr>
                          <m:t>𝑠</m:t>
                        </m:r>
                      </m:sub>
                    </m:sSub>
                    <m:r>
                      <a:rPr lang="en-IN" sz="1200" b="0" i="1" dirty="0" smtClean="0">
                        <a:solidFill>
                          <a:srgbClr val="15213F"/>
                        </a:solidFill>
                        <a:latin typeface="Cambria Math" panose="02040503050406030204" pitchFamily="18" charset="0"/>
                        <a:ea typeface="Roboto Slab" pitchFamily="2" charset="0"/>
                        <a:cs typeface="Roboto Slab" pitchFamily="2" charset="0"/>
                      </a:rPr>
                      <m:t>𝑅𝑇</m:t>
                    </m:r>
                    <m:func>
                      <m:funcPr>
                        <m:ctrlPr>
                          <a:rPr lang="en-IN" sz="1200" i="1" dirty="0" smtClean="0">
                            <a:solidFill>
                              <a:srgbClr val="15213F"/>
                            </a:solidFill>
                            <a:latin typeface="Cambria Math" panose="02040503050406030204" pitchFamily="18" charset="0"/>
                            <a:ea typeface="Roboto Slab" pitchFamily="2" charset="0"/>
                            <a:cs typeface="Roboto Slab" pitchFamily="2" charset="0"/>
                          </a:rPr>
                        </m:ctrlPr>
                      </m:funcPr>
                      <m:fName>
                        <m:r>
                          <m:rPr>
                            <m:sty m:val="p"/>
                          </m:rPr>
                          <a:rPr lang="en-IN" sz="1200" b="0" i="0" dirty="0" smtClean="0">
                            <a:solidFill>
                              <a:srgbClr val="15213F"/>
                            </a:solidFill>
                            <a:latin typeface="Cambria Math" panose="02040503050406030204" pitchFamily="18" charset="0"/>
                            <a:ea typeface="Roboto Slab" pitchFamily="2" charset="0"/>
                            <a:cs typeface="Roboto Slab" pitchFamily="2" charset="0"/>
                          </a:rPr>
                          <m:t>ln</m:t>
                        </m:r>
                      </m:fName>
                      <m:e>
                        <m:r>
                          <a:rPr lang="en-IN" sz="1200" b="0" i="1" dirty="0" smtClean="0">
                            <a:solidFill>
                              <a:srgbClr val="15213F"/>
                            </a:solidFill>
                            <a:latin typeface="Cambria Math" panose="02040503050406030204" pitchFamily="18" charset="0"/>
                            <a:ea typeface="Roboto Slab" pitchFamily="2" charset="0"/>
                            <a:cs typeface="Roboto Slab" pitchFamily="2" charset="0"/>
                          </a:rPr>
                          <m:t>(1+</m:t>
                        </m:r>
                        <m:r>
                          <a:rPr lang="en-US" sz="1200" b="0" i="1" dirty="0" smtClean="0">
                            <a:solidFill>
                              <a:srgbClr val="15213F"/>
                            </a:solidFill>
                            <a:latin typeface="Cambria Math" panose="02040503050406030204" pitchFamily="18" charset="0"/>
                            <a:ea typeface="Roboto Slab" pitchFamily="2" charset="0"/>
                            <a:cs typeface="Roboto Slab" pitchFamily="2" charset="0"/>
                          </a:rPr>
                          <m:t>𝜃</m:t>
                        </m:r>
                        <m:r>
                          <a:rPr lang="en-IN" sz="1200" b="0" i="1" dirty="0" smtClean="0">
                            <a:solidFill>
                              <a:srgbClr val="15213F"/>
                            </a:solidFill>
                            <a:latin typeface="Cambria Math" panose="02040503050406030204" pitchFamily="18" charset="0"/>
                            <a:ea typeface="Roboto Slab" pitchFamily="2" charset="0"/>
                            <a:cs typeface="Roboto Slab" pitchFamily="2" charset="0"/>
                          </a:rPr>
                          <m:t>)</m:t>
                        </m:r>
                      </m:e>
                    </m:func>
                  </m:oMath>
                </a14:m>
                <a:r>
                  <a:rPr lang="en-US" sz="1200" dirty="0">
                    <a:solidFill>
                      <a:srgbClr val="15213F"/>
                    </a:solidFill>
                    <a:latin typeface="Roboto Slab" pitchFamily="2" charset="0"/>
                    <a:ea typeface="Roboto Slab" pitchFamily="2" charset="0"/>
                    <a:cs typeface="Roboto Slab" pitchFamily="2" charset="0"/>
                  </a:rPr>
                  <a:t>, we get;</a:t>
                </a:r>
              </a:p>
              <a:p>
                <a:pPr/>
                <a14:m>
                  <m:oMathPara xmlns:m="http://schemas.openxmlformats.org/officeDocument/2006/math">
                    <m:oMathParaPr>
                      <m:jc m:val="centerGroup"/>
                    </m:oMathParaPr>
                    <m:oMath xmlns:m="http://schemas.openxmlformats.org/officeDocument/2006/math">
                      <m:r>
                        <a:rPr lang="en-US" sz="1200" i="1" dirty="0">
                          <a:solidFill>
                            <a:srgbClr val="15213F"/>
                          </a:solidFill>
                          <a:latin typeface="Cambria Math" panose="02040503050406030204" pitchFamily="18" charset="0"/>
                          <a:ea typeface="Roboto Slab" pitchFamily="2" charset="0"/>
                          <a:cs typeface="Roboto Slab" pitchFamily="2" charset="0"/>
                        </a:rPr>
                        <m:t>𝜃</m:t>
                      </m:r>
                      <m:r>
                        <a:rPr lang="en-IN" sz="1200" b="0" i="1" dirty="0" smtClean="0">
                          <a:solidFill>
                            <a:srgbClr val="15213F"/>
                          </a:solidFill>
                          <a:latin typeface="Cambria Math" panose="02040503050406030204" pitchFamily="18" charset="0"/>
                          <a:ea typeface="Roboto Slab" pitchFamily="2" charset="0"/>
                          <a:cs typeface="Roboto Slab" pitchFamily="2" charset="0"/>
                        </a:rPr>
                        <m:t>=1−</m:t>
                      </m:r>
                      <m:func>
                        <m:funcPr>
                          <m:ctrlPr>
                            <a:rPr lang="en-IN" sz="1200" b="0" i="1" dirty="0" smtClean="0">
                              <a:solidFill>
                                <a:srgbClr val="15213F"/>
                              </a:solidFill>
                              <a:latin typeface="Cambria Math" panose="02040503050406030204" pitchFamily="18" charset="0"/>
                              <a:ea typeface="Roboto Slab" pitchFamily="2" charset="0"/>
                              <a:cs typeface="Roboto Slab" pitchFamily="2" charset="0"/>
                            </a:rPr>
                          </m:ctrlPr>
                        </m:funcPr>
                        <m:fName>
                          <m:r>
                            <m:rPr>
                              <m:sty m:val="p"/>
                            </m:rPr>
                            <a:rPr lang="en-IN" sz="1200" b="0" i="0" dirty="0" smtClean="0">
                              <a:solidFill>
                                <a:srgbClr val="15213F"/>
                              </a:solidFill>
                              <a:latin typeface="Cambria Math" panose="02040503050406030204" pitchFamily="18" charset="0"/>
                              <a:ea typeface="Roboto Slab" pitchFamily="2" charset="0"/>
                              <a:cs typeface="Roboto Slab" pitchFamily="2" charset="0"/>
                            </a:rPr>
                            <m:t>exp</m:t>
                          </m:r>
                        </m:fName>
                        <m:e>
                          <m:d>
                            <m:dPr>
                              <m:ctrlPr>
                                <a:rPr lang="en-IN" sz="1200" b="0" i="1" dirty="0" smtClean="0">
                                  <a:solidFill>
                                    <a:srgbClr val="15213F"/>
                                  </a:solidFill>
                                  <a:latin typeface="Cambria Math" panose="02040503050406030204" pitchFamily="18" charset="0"/>
                                  <a:ea typeface="Roboto Slab" pitchFamily="2" charset="0"/>
                                  <a:cs typeface="Roboto Slab" pitchFamily="2" charset="0"/>
                                </a:rPr>
                              </m:ctrlPr>
                            </m:dPr>
                            <m:e>
                              <m:f>
                                <m:fPr>
                                  <m:ctrlPr>
                                    <a:rPr lang="en-IN" sz="1200" i="1" dirty="0">
                                      <a:solidFill>
                                        <a:srgbClr val="15213F"/>
                                      </a:solidFill>
                                      <a:latin typeface="Cambria Math" panose="02040503050406030204" pitchFamily="18" charset="0"/>
                                      <a:ea typeface="Roboto Slab" pitchFamily="2" charset="0"/>
                                      <a:cs typeface="Roboto Slab" pitchFamily="2" charset="0"/>
                                    </a:rPr>
                                  </m:ctrlPr>
                                </m:fPr>
                                <m:num>
                                  <m:sSub>
                                    <m:sSubPr>
                                      <m:ctrlPr>
                                        <a:rPr lang="en-US" sz="1200" i="1" dirty="0">
                                          <a:solidFill>
                                            <a:srgbClr val="15213F"/>
                                          </a:solidFill>
                                          <a:latin typeface="Cambria Math" panose="02040503050406030204" pitchFamily="18" charset="0"/>
                                          <a:ea typeface="Roboto Slab" pitchFamily="2" charset="0"/>
                                          <a:cs typeface="Roboto Slab" pitchFamily="2" charset="0"/>
                                        </a:rPr>
                                      </m:ctrlPr>
                                    </m:sSubPr>
                                    <m:e>
                                      <m:r>
                                        <a:rPr lang="en-US" sz="1200" i="1" dirty="0">
                                          <a:solidFill>
                                            <a:srgbClr val="15213F"/>
                                          </a:solidFill>
                                          <a:latin typeface="Cambria Math" panose="02040503050406030204" pitchFamily="18" charset="0"/>
                                          <a:ea typeface="Cambria Math" panose="02040503050406030204" pitchFamily="18" charset="0"/>
                                          <a:cs typeface="Roboto Slab" pitchFamily="2" charset="0"/>
                                        </a:rPr>
                                        <m:t>𝛾</m:t>
                                      </m:r>
                                    </m:e>
                                    <m:sub>
                                      <m:r>
                                        <a:rPr lang="en-IN" sz="1200" i="1" dirty="0">
                                          <a:solidFill>
                                            <a:srgbClr val="15213F"/>
                                          </a:solidFill>
                                          <a:latin typeface="Cambria Math" panose="02040503050406030204" pitchFamily="18" charset="0"/>
                                          <a:ea typeface="Roboto Slab" pitchFamily="2" charset="0"/>
                                          <a:cs typeface="Roboto Slab" pitchFamily="2" charset="0"/>
                                        </a:rPr>
                                        <m:t>𝑠</m:t>
                                      </m:r>
                                    </m:sub>
                                  </m:sSub>
                                </m:num>
                                <m:den>
                                  <m:sSub>
                                    <m:sSubPr>
                                      <m:ctrlPr>
                                        <a:rPr lang="en-IN" sz="1200" i="1" dirty="0">
                                          <a:solidFill>
                                            <a:srgbClr val="15213F"/>
                                          </a:solidFill>
                                          <a:latin typeface="Cambria Math" panose="02040503050406030204" pitchFamily="18" charset="0"/>
                                          <a:ea typeface="Roboto Slab" pitchFamily="2" charset="0"/>
                                          <a:cs typeface="Roboto Slab" pitchFamily="2" charset="0"/>
                                        </a:rPr>
                                      </m:ctrlPr>
                                    </m:sSub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𝜌</m:t>
                                      </m:r>
                                    </m:e>
                                    <m:sub>
                                      <m:r>
                                        <a:rPr lang="en-IN" sz="1200" i="1" dirty="0">
                                          <a:solidFill>
                                            <a:srgbClr val="15213F"/>
                                          </a:solidFill>
                                          <a:latin typeface="Cambria Math" panose="02040503050406030204" pitchFamily="18" charset="0"/>
                                          <a:ea typeface="Roboto Slab" pitchFamily="2" charset="0"/>
                                          <a:cs typeface="Roboto Slab" pitchFamily="2" charset="0"/>
                                        </a:rPr>
                                        <m:t>𝑠</m:t>
                                      </m:r>
                                    </m:sub>
                                  </m:sSub>
                                  <m:r>
                                    <a:rPr lang="en-IN" sz="1200" i="1" dirty="0">
                                      <a:solidFill>
                                        <a:srgbClr val="15213F"/>
                                      </a:solidFill>
                                      <a:latin typeface="Cambria Math" panose="02040503050406030204" pitchFamily="18" charset="0"/>
                                      <a:ea typeface="Roboto Slab" pitchFamily="2" charset="0"/>
                                      <a:cs typeface="Roboto Slab" pitchFamily="2" charset="0"/>
                                    </a:rPr>
                                    <m:t>𝑅𝑇</m:t>
                                  </m:r>
                                </m:den>
                              </m:f>
                            </m:e>
                          </m:d>
                        </m:e>
                      </m:func>
                    </m:oMath>
                  </m:oMathPara>
                </a14:m>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Here, </a:t>
                </a:r>
                <a14:m>
                  <m:oMath xmlns:m="http://schemas.openxmlformats.org/officeDocument/2006/math">
                    <m:sSub>
                      <m:sSubPr>
                        <m:ctrlPr>
                          <a:rPr lang="en-IN" sz="1200" i="1" dirty="0" smtClean="0">
                            <a:solidFill>
                              <a:srgbClr val="15213F"/>
                            </a:solidFill>
                            <a:latin typeface="Cambria Math" panose="02040503050406030204" pitchFamily="18" charset="0"/>
                            <a:ea typeface="Roboto Slab" pitchFamily="2" charset="0"/>
                            <a:cs typeface="Roboto Slab" pitchFamily="2" charset="0"/>
                          </a:rPr>
                        </m:ctrlPr>
                      </m:sSub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𝜌</m:t>
                        </m:r>
                      </m:e>
                      <m:sub>
                        <m:r>
                          <a:rPr lang="en-IN" sz="1200" i="1" dirty="0">
                            <a:solidFill>
                              <a:srgbClr val="15213F"/>
                            </a:solidFill>
                            <a:latin typeface="Cambria Math" panose="02040503050406030204" pitchFamily="18" charset="0"/>
                            <a:ea typeface="Roboto Slab" pitchFamily="2" charset="0"/>
                            <a:cs typeface="Roboto Slab" pitchFamily="2" charset="0"/>
                          </a:rPr>
                          <m:t>𝑠</m:t>
                        </m:r>
                      </m:sub>
                    </m:sSub>
                    <m:r>
                      <a:rPr lang="en-IN" sz="1200" b="0" i="1" dirty="0" smtClean="0">
                        <a:solidFill>
                          <a:srgbClr val="15213F"/>
                        </a:solidFill>
                        <a:latin typeface="Cambria Math" panose="02040503050406030204" pitchFamily="18" charset="0"/>
                        <a:ea typeface="Roboto Slab" pitchFamily="2" charset="0"/>
                        <a:cs typeface="Roboto Slab" pitchFamily="2" charset="0"/>
                      </a:rPr>
                      <m:t>=</m:t>
                    </m:r>
                  </m:oMath>
                </a14:m>
                <a:r>
                  <a:rPr lang="en-IN" sz="1200" dirty="0">
                    <a:solidFill>
                      <a:srgbClr val="15213F"/>
                    </a:solidFill>
                    <a:ea typeface="Roboto Slab" pitchFamily="2" charset="0"/>
                    <a:cs typeface="Roboto Slab" pitchFamily="2" charset="0"/>
                  </a:rPr>
                  <a:t> </a:t>
                </a:r>
                <a14:m>
                  <m:oMath xmlns:m="http://schemas.openxmlformats.org/officeDocument/2006/math">
                    <m:r>
                      <a:rPr lang="en-IN" sz="1200" i="1" dirty="0">
                        <a:solidFill>
                          <a:srgbClr val="15213F"/>
                        </a:solidFill>
                        <a:latin typeface="Cambria Math" panose="02040503050406030204" pitchFamily="18" charset="0"/>
                        <a:ea typeface="Roboto Slab" pitchFamily="2" charset="0"/>
                        <a:cs typeface="Roboto Slab" pitchFamily="2" charset="0"/>
                      </a:rPr>
                      <m:t>3.21</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−6</m:t>
                        </m:r>
                      </m:sup>
                    </m:sSup>
                  </m:oMath>
                </a14:m>
                <a:r>
                  <a:rPr lang="en-US" sz="1200" dirty="0">
                    <a:solidFill>
                      <a:srgbClr val="15213F"/>
                    </a:solidFill>
                    <a:latin typeface="Roboto Slab" pitchFamily="2" charset="0"/>
                    <a:ea typeface="Roboto Slab" pitchFamily="2" charset="0"/>
                    <a:cs typeface="Roboto Slab" pitchFamily="2" charset="0"/>
                  </a:rPr>
                  <a:t> kg/m</a:t>
                </a:r>
                <a14:m>
                  <m:oMath xmlns:m="http://schemas.openxmlformats.org/officeDocument/2006/math">
                    <m:sSup>
                      <m:sSupPr>
                        <m:ctrlPr>
                          <a:rPr lang="en-US" sz="1200" i="1" dirty="0">
                            <a:solidFill>
                              <a:srgbClr val="15213F"/>
                            </a:solidFill>
                            <a:latin typeface="Cambria Math" panose="02040503050406030204" pitchFamily="18" charset="0"/>
                            <a:ea typeface="Roboto Slab" pitchFamily="2" charset="0"/>
                            <a:cs typeface="Roboto Slab" pitchFamily="2" charset="0"/>
                          </a:rPr>
                        </m:ctrlPr>
                      </m:sSupPr>
                      <m:e>
                        <m:r>
                          <a:rPr lang="en-IN" sz="1200" i="1" dirty="0">
                            <a:solidFill>
                              <a:srgbClr val="15213F"/>
                            </a:solidFill>
                            <a:latin typeface="Cambria Math" panose="02040503050406030204" pitchFamily="18" charset="0"/>
                            <a:ea typeface="Roboto Slab" pitchFamily="2" charset="0"/>
                            <a:cs typeface="Roboto Slab" pitchFamily="2" charset="0"/>
                          </a:rPr>
                          <m:t> </m:t>
                        </m:r>
                      </m:e>
                      <m:sup>
                        <m:r>
                          <a:rPr lang="en-IN" sz="1200" i="1" dirty="0">
                            <a:solidFill>
                              <a:srgbClr val="15213F"/>
                            </a:solidFill>
                            <a:latin typeface="Cambria Math" panose="02040503050406030204" pitchFamily="18" charset="0"/>
                            <a:ea typeface="Roboto Slab" pitchFamily="2" charset="0"/>
                            <a:cs typeface="Roboto Slab" pitchFamily="2" charset="0"/>
                          </a:rPr>
                          <m:t>2</m:t>
                        </m:r>
                      </m:sup>
                    </m:sSup>
                  </m:oMath>
                </a14:m>
                <a:r>
                  <a:rPr lang="en-US" sz="1200" dirty="0">
                    <a:solidFill>
                      <a:srgbClr val="15213F"/>
                    </a:solidFill>
                    <a:latin typeface="Roboto Slab" pitchFamily="2" charset="0"/>
                    <a:ea typeface="Roboto Slab" pitchFamily="2" charset="0"/>
                    <a:cs typeface="Roboto Slab" pitchFamily="2" charset="0"/>
                  </a:rPr>
                  <a:t>, </a:t>
                </a:r>
                <a14:m>
                  <m:oMath xmlns:m="http://schemas.openxmlformats.org/officeDocument/2006/math">
                    <m:r>
                      <a:rPr lang="en-IN" sz="1200" i="1" dirty="0">
                        <a:solidFill>
                          <a:srgbClr val="15213F"/>
                        </a:solidFill>
                        <a:latin typeface="Cambria Math" panose="02040503050406030204" pitchFamily="18" charset="0"/>
                        <a:ea typeface="Roboto Slab" pitchFamily="2" charset="0"/>
                        <a:cs typeface="Roboto Slab" pitchFamily="2" charset="0"/>
                      </a:rPr>
                      <m:t>𝑇</m:t>
                    </m:r>
                    <m:r>
                      <a:rPr lang="en-IN" sz="1200" b="0" i="1" dirty="0" smtClean="0">
                        <a:solidFill>
                          <a:srgbClr val="15213F"/>
                        </a:solidFill>
                        <a:latin typeface="Cambria Math" panose="02040503050406030204" pitchFamily="18" charset="0"/>
                        <a:ea typeface="Roboto Slab" pitchFamily="2" charset="0"/>
                        <a:cs typeface="Roboto Slab" pitchFamily="2" charset="0"/>
                      </a:rPr>
                      <m:t>=1200+273=1473 </m:t>
                    </m:r>
                    <m:r>
                      <a:rPr lang="en-IN" sz="1200" b="0" i="1" dirty="0" smtClean="0">
                        <a:solidFill>
                          <a:srgbClr val="15213F"/>
                        </a:solidFill>
                        <a:latin typeface="Cambria Math" panose="02040503050406030204" pitchFamily="18" charset="0"/>
                        <a:ea typeface="Roboto Slab" pitchFamily="2" charset="0"/>
                        <a:cs typeface="Roboto Slab" pitchFamily="2" charset="0"/>
                      </a:rPr>
                      <m:t>𝐾</m:t>
                    </m:r>
                  </m:oMath>
                </a14:m>
                <a:r>
                  <a:rPr lang="en-US" sz="1200" dirty="0">
                    <a:solidFill>
                      <a:srgbClr val="15213F"/>
                    </a:solidFill>
                    <a:latin typeface="Roboto Slab" pitchFamily="2" charset="0"/>
                    <a:ea typeface="Roboto Slab" pitchFamily="2" charset="0"/>
                    <a:cs typeface="Roboto Slab" pitchFamily="2" charset="0"/>
                  </a:rPr>
                  <a:t>,</a:t>
                </a:r>
                <a14:m>
                  <m:oMath xmlns:m="http://schemas.openxmlformats.org/officeDocument/2006/math">
                    <m:sSub>
                      <m:sSubPr>
                        <m:ctrlPr>
                          <a:rPr lang="en-IN" sz="1200" i="1" dirty="0">
                            <a:solidFill>
                              <a:srgbClr val="15213F"/>
                            </a:solidFill>
                            <a:latin typeface="Cambria Math" panose="02040503050406030204" pitchFamily="18" charset="0"/>
                            <a:ea typeface="Roboto Slab" pitchFamily="2" charset="0"/>
                            <a:cs typeface="Roboto Slab" pitchFamily="2" charset="0"/>
                          </a:rPr>
                        </m:ctrlPr>
                      </m:sSubPr>
                      <m:e>
                        <m:r>
                          <a:rPr lang="en-IN" sz="1200" b="0" i="1" dirty="0" smtClean="0">
                            <a:solidFill>
                              <a:srgbClr val="15213F"/>
                            </a:solidFill>
                            <a:latin typeface="Cambria Math" panose="02040503050406030204" pitchFamily="18" charset="0"/>
                            <a:ea typeface="Roboto Slab" pitchFamily="2" charset="0"/>
                            <a:cs typeface="Roboto Slab" pitchFamily="2" charset="0"/>
                          </a:rPr>
                          <m:t>  </m:t>
                        </m:r>
                        <m:r>
                          <a:rPr lang="en-IN" sz="1200" i="1" dirty="0">
                            <a:solidFill>
                              <a:srgbClr val="15213F"/>
                            </a:solidFill>
                            <a:latin typeface="Cambria Math" panose="02040503050406030204" pitchFamily="18" charset="0"/>
                            <a:ea typeface="Roboto Slab" pitchFamily="2" charset="0"/>
                            <a:cs typeface="Roboto Slab" pitchFamily="2" charset="0"/>
                          </a:rPr>
                          <m:t>𝐾</m:t>
                        </m:r>
                      </m:e>
                      <m:sub>
                        <m:r>
                          <a:rPr lang="en-IN" sz="1200" i="1" dirty="0">
                            <a:solidFill>
                              <a:srgbClr val="15213F"/>
                            </a:solidFill>
                            <a:latin typeface="Cambria Math" panose="02040503050406030204" pitchFamily="18" charset="0"/>
                            <a:ea typeface="Roboto Slab" pitchFamily="2" charset="0"/>
                            <a:cs typeface="Roboto Slab" pitchFamily="2" charset="0"/>
                          </a:rPr>
                          <m:t>𝑒</m:t>
                        </m:r>
                      </m:sub>
                    </m:sSub>
                    <m:r>
                      <a:rPr lang="en-IN" sz="1200" b="0" i="1" dirty="0" smtClean="0">
                        <a:solidFill>
                          <a:srgbClr val="15213F"/>
                        </a:solidFill>
                        <a:latin typeface="Cambria Math" panose="02040503050406030204" pitchFamily="18" charset="0"/>
                        <a:ea typeface="Roboto Slab" pitchFamily="2" charset="0"/>
                        <a:cs typeface="Roboto Slab" pitchFamily="2" charset="0"/>
                      </a:rPr>
                      <m:t>=</m:t>
                    </m:r>
                    <m:r>
                      <a:rPr lang="en-US" sz="1200" i="1" dirty="0" smtClean="0">
                        <a:solidFill>
                          <a:srgbClr val="15213F"/>
                        </a:solidFill>
                        <a:latin typeface="Cambria Math" panose="02040503050406030204" pitchFamily="18" charset="0"/>
                        <a:ea typeface="Roboto Slab" pitchFamily="2" charset="0"/>
                        <a:cs typeface="Roboto Slab" pitchFamily="2" charset="0"/>
                      </a:rPr>
                      <m:t>14850</m:t>
                    </m:r>
                    <m:r>
                      <a:rPr lang="en-IN" sz="1200" b="0" i="1" dirty="0" smtClean="0">
                        <a:solidFill>
                          <a:srgbClr val="15213F"/>
                        </a:solidFill>
                        <a:latin typeface="Cambria Math" panose="02040503050406030204" pitchFamily="18" charset="0"/>
                        <a:ea typeface="Roboto Slab" pitchFamily="2" charset="0"/>
                        <a:cs typeface="Roboto Slab" pitchFamily="2" charset="0"/>
                      </a:rPr>
                      <m:t> </m:t>
                    </m:r>
                    <m:sSup>
                      <m:sSupPr>
                        <m:ctrlPr>
                          <a:rPr lang="en-IN" sz="1200" b="0" i="1" dirty="0" smtClean="0">
                            <a:solidFill>
                              <a:srgbClr val="15213F"/>
                            </a:solidFill>
                            <a:latin typeface="Cambria Math" panose="02040503050406030204" pitchFamily="18" charset="0"/>
                            <a:ea typeface="Roboto Slab" pitchFamily="2" charset="0"/>
                            <a:cs typeface="Roboto Slab" pitchFamily="2" charset="0"/>
                          </a:rPr>
                        </m:ctrlPr>
                      </m:sSupPr>
                      <m:e>
                        <m:r>
                          <a:rPr lang="en-IN" sz="1200" b="0" i="1" dirty="0" smtClean="0">
                            <a:solidFill>
                              <a:srgbClr val="15213F"/>
                            </a:solidFill>
                            <a:latin typeface="Cambria Math" panose="02040503050406030204" pitchFamily="18" charset="0"/>
                            <a:ea typeface="Roboto Slab" pitchFamily="2" charset="0"/>
                            <a:cs typeface="Roboto Slab" pitchFamily="2" charset="0"/>
                          </a:rPr>
                          <m:t>𝑀</m:t>
                        </m:r>
                      </m:e>
                      <m:sup>
                        <m:r>
                          <a:rPr lang="en-IN" sz="1200" b="0" i="1" dirty="0" smtClean="0">
                            <a:solidFill>
                              <a:srgbClr val="15213F"/>
                            </a:solidFill>
                            <a:latin typeface="Cambria Math" panose="02040503050406030204" pitchFamily="18" charset="0"/>
                            <a:ea typeface="Roboto Slab" pitchFamily="2" charset="0"/>
                            <a:cs typeface="Roboto Slab" pitchFamily="2" charset="0"/>
                          </a:rPr>
                          <m:t>−1</m:t>
                        </m:r>
                      </m:sup>
                    </m:sSup>
                  </m:oMath>
                </a14:m>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And, the specific gas constant of H</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is given as; </a:t>
                </a:r>
                <a14:m>
                  <m:oMath xmlns:m="http://schemas.openxmlformats.org/officeDocument/2006/math">
                    <m:sSub>
                      <m:sSubPr>
                        <m:ctrlPr>
                          <a:rPr lang="en-IN" sz="1200" b="0" i="1" smtClean="0">
                            <a:solidFill>
                              <a:srgbClr val="15213F"/>
                            </a:solidFill>
                            <a:latin typeface="Cambria Math" panose="02040503050406030204" pitchFamily="18" charset="0"/>
                            <a:ea typeface="Roboto Slab" pitchFamily="2" charset="0"/>
                            <a:cs typeface="Roboto Slab" pitchFamily="2" charset="0"/>
                          </a:rPr>
                        </m:ctrlPr>
                      </m:sSubPr>
                      <m:e>
                        <m:r>
                          <a:rPr lang="en-IN" sz="1200" b="0" i="1" smtClean="0">
                            <a:solidFill>
                              <a:srgbClr val="15213F"/>
                            </a:solidFill>
                            <a:latin typeface="Cambria Math" panose="02040503050406030204" pitchFamily="18" charset="0"/>
                            <a:ea typeface="Roboto Slab" pitchFamily="2" charset="0"/>
                            <a:cs typeface="Roboto Slab" pitchFamily="2" charset="0"/>
                          </a:rPr>
                          <m:t>𝑅</m:t>
                        </m:r>
                      </m:e>
                      <m:sub>
                        <m:r>
                          <a:rPr lang="en-IN" sz="1200" b="0" i="1" smtClean="0">
                            <a:solidFill>
                              <a:srgbClr val="15213F"/>
                            </a:solidFill>
                            <a:latin typeface="Cambria Math" panose="02040503050406030204" pitchFamily="18" charset="0"/>
                            <a:ea typeface="Roboto Slab" pitchFamily="2" charset="0"/>
                            <a:cs typeface="Roboto Slab" pitchFamily="2" charset="0"/>
                          </a:rPr>
                          <m:t>𝐻</m:t>
                        </m:r>
                      </m:sub>
                    </m:sSub>
                    <m:r>
                      <a:rPr lang="en-IN" sz="1200" b="0" i="1" smtClean="0">
                        <a:solidFill>
                          <a:srgbClr val="15213F"/>
                        </a:solidFill>
                        <a:latin typeface="Cambria Math" panose="02040503050406030204" pitchFamily="18" charset="0"/>
                        <a:ea typeface="Roboto Slab" pitchFamily="2" charset="0"/>
                        <a:cs typeface="Roboto Slab" pitchFamily="2" charset="0"/>
                      </a:rPr>
                      <m:t>=</m:t>
                    </m:r>
                    <m:d>
                      <m:dPr>
                        <m:ctrlPr>
                          <a:rPr lang="en-IN" sz="1200" b="0" i="1" smtClean="0">
                            <a:solidFill>
                              <a:srgbClr val="15213F"/>
                            </a:solidFill>
                            <a:latin typeface="Cambria Math" panose="02040503050406030204" pitchFamily="18" charset="0"/>
                            <a:ea typeface="Roboto Slab" pitchFamily="2" charset="0"/>
                            <a:cs typeface="Roboto Slab" pitchFamily="2" charset="0"/>
                          </a:rPr>
                        </m:ctrlPr>
                      </m:dPr>
                      <m:e>
                        <m:f>
                          <m:fPr>
                            <m:ctrlPr>
                              <a:rPr lang="en-IN" sz="1200" i="1">
                                <a:solidFill>
                                  <a:srgbClr val="15213F"/>
                                </a:solidFill>
                                <a:latin typeface="Cambria Math" panose="02040503050406030204" pitchFamily="18" charset="0"/>
                                <a:ea typeface="Roboto Slab" pitchFamily="2" charset="0"/>
                                <a:cs typeface="Roboto Slab" pitchFamily="2" charset="0"/>
                              </a:rPr>
                            </m:ctrlPr>
                          </m:fPr>
                          <m:num>
                            <m:sSub>
                              <m:sSubPr>
                                <m:ctrlPr>
                                  <a:rPr lang="en-IN" sz="1200" i="1">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𝑅</m:t>
                                </m:r>
                              </m:e>
                              <m:sub>
                                <m:r>
                                  <a:rPr lang="en-IN" sz="1200" i="1">
                                    <a:solidFill>
                                      <a:srgbClr val="15213F"/>
                                    </a:solidFill>
                                    <a:latin typeface="Cambria Math" panose="02040503050406030204" pitchFamily="18" charset="0"/>
                                    <a:ea typeface="Roboto Slab" pitchFamily="2" charset="0"/>
                                    <a:cs typeface="Roboto Slab" pitchFamily="2" charset="0"/>
                                  </a:rPr>
                                  <m:t>𝑢𝑛𝑖𝑣</m:t>
                                </m:r>
                              </m:sub>
                            </m:sSub>
                          </m:num>
                          <m:den>
                            <m:r>
                              <a:rPr lang="en-IN" sz="1200" i="1">
                                <a:solidFill>
                                  <a:srgbClr val="15213F"/>
                                </a:solidFill>
                                <a:latin typeface="Cambria Math" panose="02040503050406030204" pitchFamily="18" charset="0"/>
                                <a:ea typeface="Roboto Slab" pitchFamily="2" charset="0"/>
                                <a:cs typeface="Roboto Slab" pitchFamily="2" charset="0"/>
                              </a:rPr>
                              <m:t>𝑀</m:t>
                            </m:r>
                          </m:den>
                        </m:f>
                      </m:e>
                    </m:d>
                    <m:r>
                      <a:rPr lang="en-IN" sz="1200" b="0" i="1" smtClean="0">
                        <a:solidFill>
                          <a:srgbClr val="15213F"/>
                        </a:solidFill>
                        <a:latin typeface="Cambria Math" panose="02040503050406030204" pitchFamily="18" charset="0"/>
                        <a:ea typeface="Roboto Slab" pitchFamily="2" charset="0"/>
                        <a:cs typeface="Roboto Slab" pitchFamily="2" charset="0"/>
                      </a:rPr>
                      <m:t>=</m:t>
                    </m:r>
                    <m:f>
                      <m:fPr>
                        <m:ctrlPr>
                          <a:rPr lang="en-IN" sz="1200" b="0" i="1" smtClean="0">
                            <a:solidFill>
                              <a:srgbClr val="15213F"/>
                            </a:solidFill>
                            <a:latin typeface="Cambria Math" panose="02040503050406030204" pitchFamily="18" charset="0"/>
                            <a:ea typeface="Roboto Slab" pitchFamily="2" charset="0"/>
                            <a:cs typeface="Roboto Slab" pitchFamily="2" charset="0"/>
                          </a:rPr>
                        </m:ctrlPr>
                      </m:fPr>
                      <m:num>
                        <m:r>
                          <a:rPr lang="en-IN" sz="1200" b="0" i="1" smtClean="0">
                            <a:solidFill>
                              <a:srgbClr val="15213F"/>
                            </a:solidFill>
                            <a:latin typeface="Cambria Math" panose="02040503050406030204" pitchFamily="18" charset="0"/>
                            <a:ea typeface="Roboto Slab" pitchFamily="2" charset="0"/>
                            <a:cs typeface="Roboto Slab" pitchFamily="2" charset="0"/>
                          </a:rPr>
                          <m:t>8.314</m:t>
                        </m:r>
                      </m:num>
                      <m:den>
                        <m:r>
                          <a:rPr lang="en-IN" sz="1200" b="0" i="1" smtClean="0">
                            <a:solidFill>
                              <a:srgbClr val="15213F"/>
                            </a:solidFill>
                            <a:latin typeface="Cambria Math" panose="02040503050406030204" pitchFamily="18" charset="0"/>
                            <a:ea typeface="Roboto Slab" pitchFamily="2" charset="0"/>
                            <a:cs typeface="Roboto Slab" pitchFamily="2" charset="0"/>
                          </a:rPr>
                          <m:t>2</m:t>
                        </m:r>
                      </m:den>
                    </m:f>
                    <m:r>
                      <a:rPr lang="en-IN" sz="1200" b="0" i="1" smtClean="0">
                        <a:solidFill>
                          <a:srgbClr val="15213F"/>
                        </a:solidFill>
                        <a:latin typeface="Cambria Math" panose="02040503050406030204" pitchFamily="18" charset="0"/>
                        <a:ea typeface="Roboto Slab" pitchFamily="2" charset="0"/>
                        <a:cs typeface="Roboto Slab" pitchFamily="2" charset="0"/>
                      </a:rPr>
                      <m:t>=4.157 </m:t>
                    </m:r>
                    <m:r>
                      <m:rPr>
                        <m:sty m:val="p"/>
                      </m:rPr>
                      <a:rPr lang="en-IN" sz="1200" b="0" i="0" smtClean="0">
                        <a:solidFill>
                          <a:srgbClr val="15213F"/>
                        </a:solidFill>
                        <a:latin typeface="Cambria Math" panose="02040503050406030204" pitchFamily="18" charset="0"/>
                        <a:ea typeface="Roboto Slab" pitchFamily="2" charset="0"/>
                        <a:cs typeface="Roboto Slab" pitchFamily="2" charset="0"/>
                      </a:rPr>
                      <m:t>kJ</m:t>
                    </m:r>
                    <m:r>
                      <a:rPr lang="en-IN" sz="1200" b="0" i="0" smtClean="0">
                        <a:solidFill>
                          <a:srgbClr val="15213F"/>
                        </a:solidFill>
                        <a:latin typeface="Cambria Math" panose="02040503050406030204" pitchFamily="18" charset="0"/>
                        <a:ea typeface="Roboto Slab" pitchFamily="2" charset="0"/>
                        <a:cs typeface="Roboto Slab" pitchFamily="2" charset="0"/>
                      </a:rPr>
                      <m:t>/</m:t>
                    </m:r>
                    <m:r>
                      <m:rPr>
                        <m:sty m:val="p"/>
                      </m:rPr>
                      <a:rPr lang="en-IN" sz="1200" b="0" i="0" smtClean="0">
                        <a:solidFill>
                          <a:srgbClr val="15213F"/>
                        </a:solidFill>
                        <a:latin typeface="Cambria Math" panose="02040503050406030204" pitchFamily="18" charset="0"/>
                        <a:ea typeface="Roboto Slab" pitchFamily="2" charset="0"/>
                        <a:cs typeface="Roboto Slab" pitchFamily="2" charset="0"/>
                      </a:rPr>
                      <m:t>kgK</m:t>
                    </m:r>
                  </m:oMath>
                </a14:m>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pPr/>
                <a14:m>
                  <m:oMathPara xmlns:m="http://schemas.openxmlformats.org/officeDocument/2006/math">
                    <m:oMathParaPr>
                      <m:jc m:val="centerGroup"/>
                    </m:oMathParaPr>
                    <m:oMath xmlns:m="http://schemas.openxmlformats.org/officeDocument/2006/math">
                      <m:r>
                        <a:rPr lang="en-IN" sz="1200" smtClean="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r>
                        <a:rPr lang="en-US" sz="1200" i="1" dirty="0">
                          <a:solidFill>
                            <a:srgbClr val="15213F"/>
                          </a:solidFill>
                          <a:latin typeface="Cambria Math" panose="02040503050406030204" pitchFamily="18" charset="0"/>
                          <a:ea typeface="Roboto Slab" pitchFamily="2" charset="0"/>
                          <a:cs typeface="Roboto Slab" pitchFamily="2" charset="0"/>
                        </a:rPr>
                        <m:t>𝜃</m:t>
                      </m:r>
                      <m:r>
                        <a:rPr lang="en-IN" sz="1200" i="1" dirty="0">
                          <a:solidFill>
                            <a:srgbClr val="15213F"/>
                          </a:solidFill>
                          <a:latin typeface="Cambria Math" panose="02040503050406030204" pitchFamily="18" charset="0"/>
                          <a:ea typeface="Roboto Slab" pitchFamily="2" charset="0"/>
                          <a:cs typeface="Roboto Slab" pitchFamily="2" charset="0"/>
                        </a:rPr>
                        <m:t>=1−</m:t>
                      </m:r>
                      <m:func>
                        <m:funcPr>
                          <m:ctrlPr>
                            <a:rPr lang="en-IN" sz="1200" i="1" dirty="0">
                              <a:solidFill>
                                <a:srgbClr val="15213F"/>
                              </a:solidFill>
                              <a:latin typeface="Cambria Math" panose="02040503050406030204" pitchFamily="18" charset="0"/>
                              <a:ea typeface="Roboto Slab" pitchFamily="2" charset="0"/>
                              <a:cs typeface="Roboto Slab" pitchFamily="2" charset="0"/>
                            </a:rPr>
                          </m:ctrlPr>
                        </m:funcPr>
                        <m:fName>
                          <m:r>
                            <m:rPr>
                              <m:sty m:val="p"/>
                            </m:rPr>
                            <a:rPr lang="en-IN" sz="1200" dirty="0">
                              <a:solidFill>
                                <a:srgbClr val="15213F"/>
                              </a:solidFill>
                              <a:latin typeface="Cambria Math" panose="02040503050406030204" pitchFamily="18" charset="0"/>
                              <a:ea typeface="Roboto Slab" pitchFamily="2" charset="0"/>
                              <a:cs typeface="Roboto Slab" pitchFamily="2" charset="0"/>
                            </a:rPr>
                            <m:t>exp</m:t>
                          </m:r>
                        </m:fName>
                        <m:e>
                          <m:d>
                            <m:dPr>
                              <m:ctrlPr>
                                <a:rPr lang="en-IN" sz="1200" i="1" dirty="0">
                                  <a:solidFill>
                                    <a:srgbClr val="15213F"/>
                                  </a:solidFill>
                                  <a:latin typeface="Cambria Math" panose="02040503050406030204" pitchFamily="18" charset="0"/>
                                  <a:ea typeface="Roboto Slab" pitchFamily="2" charset="0"/>
                                  <a:cs typeface="Roboto Slab" pitchFamily="2" charset="0"/>
                                </a:rPr>
                              </m:ctrlPr>
                            </m:dPr>
                            <m:e>
                              <m:f>
                                <m:fPr>
                                  <m:ctrlPr>
                                    <a:rPr lang="en-IN" sz="1200" i="1" dirty="0">
                                      <a:solidFill>
                                        <a:srgbClr val="15213F"/>
                                      </a:solidFill>
                                      <a:latin typeface="Cambria Math" panose="02040503050406030204" pitchFamily="18" charset="0"/>
                                      <a:ea typeface="Roboto Slab" pitchFamily="2" charset="0"/>
                                      <a:cs typeface="Roboto Slab" pitchFamily="2" charset="0"/>
                                    </a:rPr>
                                  </m:ctrlPr>
                                </m:fPr>
                                <m:num>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8.3926×</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−3</m:t>
                                      </m:r>
                                    </m:sup>
                                  </m:sSup>
                                </m:num>
                                <m:den>
                                  <m:r>
                                    <a:rPr lang="en-IN" sz="1200" i="1" dirty="0">
                                      <a:solidFill>
                                        <a:srgbClr val="15213F"/>
                                      </a:solidFill>
                                      <a:latin typeface="Cambria Math" panose="02040503050406030204" pitchFamily="18" charset="0"/>
                                      <a:ea typeface="Roboto Slab" pitchFamily="2" charset="0"/>
                                      <a:cs typeface="Roboto Slab" pitchFamily="2" charset="0"/>
                                    </a:rPr>
                                    <m:t>3.21</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−6</m:t>
                                      </m:r>
                                    </m:sup>
                                  </m:sSup>
                                  <m:r>
                                    <a:rPr lang="en-IN" sz="1200" i="1" dirty="0"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i="1">
                                      <a:solidFill>
                                        <a:srgbClr val="15213F"/>
                                      </a:solidFill>
                                      <a:latin typeface="Cambria Math" panose="02040503050406030204" pitchFamily="18" charset="0"/>
                                      <a:ea typeface="Roboto Slab" pitchFamily="2" charset="0"/>
                                      <a:cs typeface="Roboto Slab" pitchFamily="2" charset="0"/>
                                    </a:rPr>
                                    <m:t>4.157</m:t>
                                  </m:r>
                                  <m:r>
                                    <a:rPr lang="en-IN" sz="1200" i="1"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Roboto Slab" pitchFamily="2" charset="0"/>
                                      <a:cs typeface="Roboto Slab" pitchFamily="2" charset="0"/>
                                    </a:rPr>
                                    <m:t>1473</m:t>
                                  </m:r>
                                </m:den>
                              </m:f>
                            </m:e>
                          </m:d>
                        </m:e>
                      </m:func>
                      <m:r>
                        <a:rPr lang="en-IN" sz="1200" b="0" i="1" dirty="0" smtClean="0">
                          <a:solidFill>
                            <a:srgbClr val="15213F"/>
                          </a:solidFill>
                          <a:latin typeface="Cambria Math" panose="02040503050406030204" pitchFamily="18" charset="0"/>
                          <a:ea typeface="Roboto Slab" pitchFamily="2" charset="0"/>
                          <a:cs typeface="Roboto Slab" pitchFamily="2" charset="0"/>
                        </a:rPr>
                        <m:t>              </m:t>
                      </m:r>
                      <m:r>
                        <a:rPr lang="en-IN" sz="120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r>
                        <a:rPr lang="en-US" sz="1200" i="1" dirty="0">
                          <a:solidFill>
                            <a:srgbClr val="15213F"/>
                          </a:solidFill>
                          <a:latin typeface="Cambria Math" panose="02040503050406030204" pitchFamily="18" charset="0"/>
                          <a:ea typeface="Roboto Slab" pitchFamily="2" charset="0"/>
                          <a:cs typeface="Roboto Slab" pitchFamily="2" charset="0"/>
                        </a:rPr>
                        <m:t>𝜃</m:t>
                      </m:r>
                      <m:r>
                        <a:rPr lang="en-IN" sz="1200" i="1" dirty="0">
                          <a:solidFill>
                            <a:srgbClr val="15213F"/>
                          </a:solidFill>
                          <a:latin typeface="Cambria Math" panose="02040503050406030204" pitchFamily="18" charset="0"/>
                          <a:ea typeface="Roboto Slab" pitchFamily="2" charset="0"/>
                          <a:cs typeface="Roboto Slab" pitchFamily="2" charset="0"/>
                        </a:rPr>
                        <m:t>=</m:t>
                      </m:r>
                      <m:r>
                        <a:rPr lang="en-IN" sz="1200" b="0" i="1" dirty="0" smtClean="0">
                          <a:solidFill>
                            <a:srgbClr val="15213F"/>
                          </a:solidFill>
                          <a:latin typeface="Cambria Math" panose="02040503050406030204" pitchFamily="18" charset="0"/>
                          <a:ea typeface="Roboto Slab" pitchFamily="2" charset="0"/>
                          <a:cs typeface="Roboto Slab" pitchFamily="2" charset="0"/>
                        </a:rPr>
                        <m:t>0.53263</m:t>
                      </m:r>
                    </m:oMath>
                  </m:oMathPara>
                </a14:m>
                <a:endParaRPr lang="en-US" sz="1200" b="1" dirty="0">
                  <a:solidFill>
                    <a:srgbClr val="15213F"/>
                  </a:solidFill>
                  <a:latin typeface="Roboto Slab" pitchFamily="2" charset="0"/>
                  <a:ea typeface="Roboto Slab" pitchFamily="2"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Now, using </a:t>
                </a:r>
                <a14:m>
                  <m:oMath xmlns:m="http://schemas.openxmlformats.org/officeDocument/2006/math">
                    <m:r>
                      <a:rPr lang="en-US" sz="1200" i="1" dirty="0">
                        <a:solidFill>
                          <a:srgbClr val="15213F"/>
                        </a:solidFill>
                        <a:latin typeface="Cambria Math" panose="02040503050406030204" pitchFamily="18" charset="0"/>
                        <a:ea typeface="Roboto Slab" pitchFamily="2" charset="0"/>
                        <a:cs typeface="Roboto Slab" pitchFamily="2" charset="0"/>
                      </a:rPr>
                      <m:t>𝜃</m:t>
                    </m:r>
                    <m:r>
                      <a:rPr lang="en-IN" sz="1200" i="1" dirty="0">
                        <a:solidFill>
                          <a:srgbClr val="15213F"/>
                        </a:solidFill>
                        <a:latin typeface="Cambria Math" panose="02040503050406030204" pitchFamily="18" charset="0"/>
                        <a:ea typeface="Roboto Slab" pitchFamily="2" charset="0"/>
                        <a:cs typeface="Roboto Slab" pitchFamily="2" charset="0"/>
                      </a:rPr>
                      <m:t>=</m:t>
                    </m:r>
                    <m:d>
                      <m:dPr>
                        <m:ctrlPr>
                          <a:rPr lang="en-IN" sz="1200" i="1" dirty="0">
                            <a:solidFill>
                              <a:srgbClr val="15213F"/>
                            </a:solidFill>
                            <a:latin typeface="Cambria Math" panose="02040503050406030204" pitchFamily="18" charset="0"/>
                            <a:ea typeface="Roboto Slab" pitchFamily="2" charset="0"/>
                            <a:cs typeface="Roboto Slab" pitchFamily="2" charset="0"/>
                          </a:rPr>
                        </m:ctrlPr>
                      </m:dPr>
                      <m:e>
                        <m:f>
                          <m:fPr>
                            <m:ctrlPr>
                              <a:rPr lang="en-IN" sz="1200" i="1" dirty="0">
                                <a:solidFill>
                                  <a:srgbClr val="15213F"/>
                                </a:solidFill>
                                <a:latin typeface="Cambria Math" panose="02040503050406030204" pitchFamily="18" charset="0"/>
                                <a:ea typeface="Roboto Slab" pitchFamily="2" charset="0"/>
                                <a:cs typeface="Roboto Slab" pitchFamily="2" charset="0"/>
                              </a:rPr>
                            </m:ctrlPr>
                          </m:fPr>
                          <m:num>
                            <m:sSub>
                              <m:sSubPr>
                                <m:ctrlPr>
                                  <a:rPr lang="en-IN" sz="1200" i="1" dirty="0">
                                    <a:solidFill>
                                      <a:srgbClr val="15213F"/>
                                    </a:solidFill>
                                    <a:latin typeface="Cambria Math" panose="02040503050406030204" pitchFamily="18" charset="0"/>
                                    <a:ea typeface="Roboto Slab" pitchFamily="2" charset="0"/>
                                    <a:cs typeface="Roboto Slab" pitchFamily="2" charset="0"/>
                                  </a:rPr>
                                </m:ctrlPr>
                              </m:sSubPr>
                              <m:e>
                                <m:r>
                                  <a:rPr lang="en-IN" sz="1200" i="1" dirty="0">
                                    <a:solidFill>
                                      <a:srgbClr val="15213F"/>
                                    </a:solidFill>
                                    <a:latin typeface="Cambria Math" panose="02040503050406030204" pitchFamily="18" charset="0"/>
                                    <a:ea typeface="Roboto Slab" pitchFamily="2" charset="0"/>
                                    <a:cs typeface="Roboto Slab" pitchFamily="2" charset="0"/>
                                  </a:rPr>
                                  <m:t>𝐾</m:t>
                                </m:r>
                              </m:e>
                              <m:sub>
                                <m:r>
                                  <a:rPr lang="en-IN" sz="1200" i="1" dirty="0">
                                    <a:solidFill>
                                      <a:srgbClr val="15213F"/>
                                    </a:solidFill>
                                    <a:latin typeface="Cambria Math" panose="02040503050406030204" pitchFamily="18" charset="0"/>
                                    <a:ea typeface="Roboto Slab" pitchFamily="2" charset="0"/>
                                    <a:cs typeface="Roboto Slab" pitchFamily="2" charset="0"/>
                                  </a:rPr>
                                  <m:t>𝑒</m:t>
                                </m:r>
                              </m:sub>
                            </m:sSub>
                            <m:r>
                              <a:rPr lang="en-IN" sz="1200" i="1" dirty="0">
                                <a:solidFill>
                                  <a:srgbClr val="15213F"/>
                                </a:solidFill>
                                <a:latin typeface="Cambria Math" panose="02040503050406030204" pitchFamily="18" charset="0"/>
                                <a:ea typeface="Roboto Slab" pitchFamily="2" charset="0"/>
                                <a:cs typeface="Roboto Slab" pitchFamily="2" charset="0"/>
                              </a:rPr>
                              <m:t>𝐶</m:t>
                            </m:r>
                          </m:num>
                          <m:den>
                            <m:r>
                              <a:rPr lang="en-IN" sz="1200" i="1" dirty="0">
                                <a:solidFill>
                                  <a:srgbClr val="15213F"/>
                                </a:solidFill>
                                <a:latin typeface="Cambria Math" panose="02040503050406030204" pitchFamily="18" charset="0"/>
                                <a:ea typeface="Roboto Slab" pitchFamily="2" charset="0"/>
                                <a:cs typeface="Roboto Slab" pitchFamily="2" charset="0"/>
                              </a:rPr>
                              <m:t>1+</m:t>
                            </m:r>
                            <m:sSub>
                              <m:sSubPr>
                                <m:ctrlPr>
                                  <a:rPr lang="en-IN" sz="1200" i="1" dirty="0">
                                    <a:solidFill>
                                      <a:srgbClr val="15213F"/>
                                    </a:solidFill>
                                    <a:latin typeface="Cambria Math" panose="02040503050406030204" pitchFamily="18" charset="0"/>
                                    <a:ea typeface="Roboto Slab" pitchFamily="2" charset="0"/>
                                    <a:cs typeface="Roboto Slab" pitchFamily="2" charset="0"/>
                                  </a:rPr>
                                </m:ctrlPr>
                              </m:sSubPr>
                              <m:e>
                                <m:r>
                                  <a:rPr lang="en-IN" sz="1200" i="1" dirty="0">
                                    <a:solidFill>
                                      <a:srgbClr val="15213F"/>
                                    </a:solidFill>
                                    <a:latin typeface="Cambria Math" panose="02040503050406030204" pitchFamily="18" charset="0"/>
                                    <a:ea typeface="Roboto Slab" pitchFamily="2" charset="0"/>
                                    <a:cs typeface="Roboto Slab" pitchFamily="2" charset="0"/>
                                  </a:rPr>
                                  <m:t>𝐾</m:t>
                                </m:r>
                              </m:e>
                              <m:sub>
                                <m:r>
                                  <a:rPr lang="en-IN" sz="1200" i="1" dirty="0">
                                    <a:solidFill>
                                      <a:srgbClr val="15213F"/>
                                    </a:solidFill>
                                    <a:latin typeface="Cambria Math" panose="02040503050406030204" pitchFamily="18" charset="0"/>
                                    <a:ea typeface="Roboto Slab" pitchFamily="2" charset="0"/>
                                    <a:cs typeface="Roboto Slab" pitchFamily="2" charset="0"/>
                                  </a:rPr>
                                  <m:t>𝑒</m:t>
                                </m:r>
                              </m:sub>
                            </m:sSub>
                            <m:r>
                              <a:rPr lang="en-IN" sz="1200" i="1" dirty="0">
                                <a:solidFill>
                                  <a:srgbClr val="15213F"/>
                                </a:solidFill>
                                <a:latin typeface="Cambria Math" panose="02040503050406030204" pitchFamily="18" charset="0"/>
                                <a:ea typeface="Roboto Slab" pitchFamily="2" charset="0"/>
                                <a:cs typeface="Roboto Slab" pitchFamily="2" charset="0"/>
                              </a:rPr>
                              <m:t>𝐶</m:t>
                            </m:r>
                          </m:den>
                        </m:f>
                      </m:e>
                    </m:d>
                    <m:r>
                      <a:rPr lang="en-IN" sz="1200" b="0" i="1" dirty="0" smtClean="0">
                        <a:solidFill>
                          <a:srgbClr val="15213F"/>
                        </a:solidFill>
                        <a:latin typeface="Cambria Math" panose="02040503050406030204" pitchFamily="18" charset="0"/>
                        <a:ea typeface="Roboto Slab" pitchFamily="2" charset="0"/>
                        <a:cs typeface="Roboto Slab" pitchFamily="2" charset="0"/>
                      </a:rPr>
                      <m:t>, </m:t>
                    </m:r>
                  </m:oMath>
                </a14:m>
                <a:r>
                  <a:rPr lang="en-US" sz="1200" dirty="0">
                    <a:solidFill>
                      <a:srgbClr val="15213F"/>
                    </a:solidFill>
                    <a:latin typeface="Roboto Slab" pitchFamily="2" charset="0"/>
                    <a:ea typeface="Roboto Slab" pitchFamily="2" charset="0"/>
                    <a:cs typeface="Roboto Slab" pitchFamily="2" charset="0"/>
                  </a:rPr>
                  <a:t>we can say that:</a:t>
                </a:r>
              </a:p>
              <a:p>
                <a:pPr/>
                <a14:m>
                  <m:oMathPara xmlns:m="http://schemas.openxmlformats.org/officeDocument/2006/math">
                    <m:oMathParaPr>
                      <m:jc m:val="centerGroup"/>
                    </m:oMathParaPr>
                    <m:oMath xmlns:m="http://schemas.openxmlformats.org/officeDocument/2006/math">
                      <m:r>
                        <a:rPr lang="en-IN" sz="1200" b="0" i="1" smtClean="0">
                          <a:solidFill>
                            <a:srgbClr val="15213F"/>
                          </a:solidFill>
                          <a:latin typeface="Cambria Math" panose="02040503050406030204" pitchFamily="18" charset="0"/>
                          <a:ea typeface="Roboto Slab" pitchFamily="2" charset="0"/>
                          <a:cs typeface="Roboto Slab" pitchFamily="2" charset="0"/>
                        </a:rPr>
                        <m:t>𝐶</m:t>
                      </m:r>
                      <m:r>
                        <a:rPr lang="en-IN" sz="1200" b="0" i="1" smtClean="0">
                          <a:solidFill>
                            <a:srgbClr val="15213F"/>
                          </a:solidFill>
                          <a:latin typeface="Cambria Math" panose="02040503050406030204" pitchFamily="18" charset="0"/>
                          <a:ea typeface="Roboto Slab" pitchFamily="2" charset="0"/>
                          <a:cs typeface="Roboto Slab" pitchFamily="2" charset="0"/>
                        </a:rPr>
                        <m:t>=</m:t>
                      </m:r>
                      <m:f>
                        <m:fPr>
                          <m:ctrlPr>
                            <a:rPr lang="en-IN" sz="1200" b="0" i="1" smtClean="0">
                              <a:solidFill>
                                <a:srgbClr val="15213F"/>
                              </a:solidFill>
                              <a:latin typeface="Cambria Math" panose="02040503050406030204" pitchFamily="18" charset="0"/>
                              <a:ea typeface="Roboto Slab" pitchFamily="2" charset="0"/>
                              <a:cs typeface="Roboto Slab" pitchFamily="2" charset="0"/>
                            </a:rPr>
                          </m:ctrlPr>
                        </m:fPr>
                        <m:num>
                          <m:r>
                            <a:rPr lang="en-IN" sz="1200" b="0" i="1" smtClean="0">
                              <a:solidFill>
                                <a:srgbClr val="15213F"/>
                              </a:solidFill>
                              <a:latin typeface="Cambria Math" panose="02040503050406030204" pitchFamily="18" charset="0"/>
                              <a:ea typeface="Roboto Slab" pitchFamily="2" charset="0"/>
                              <a:cs typeface="Roboto Slab" pitchFamily="2" charset="0"/>
                            </a:rPr>
                            <m:t>1</m:t>
                          </m:r>
                        </m:num>
                        <m:den>
                          <m:sSub>
                            <m:sSubPr>
                              <m:ctrlPr>
                                <a:rPr lang="en-IN" sz="1200" i="1" dirty="0">
                                  <a:solidFill>
                                    <a:srgbClr val="15213F"/>
                                  </a:solidFill>
                                  <a:latin typeface="Cambria Math" panose="02040503050406030204" pitchFamily="18" charset="0"/>
                                  <a:ea typeface="Roboto Slab" pitchFamily="2" charset="0"/>
                                  <a:cs typeface="Roboto Slab" pitchFamily="2" charset="0"/>
                                </a:rPr>
                              </m:ctrlPr>
                            </m:sSubPr>
                            <m:e>
                              <m:r>
                                <a:rPr lang="en-IN" sz="1200" i="1" dirty="0">
                                  <a:solidFill>
                                    <a:srgbClr val="15213F"/>
                                  </a:solidFill>
                                  <a:latin typeface="Cambria Math" panose="02040503050406030204" pitchFamily="18" charset="0"/>
                                  <a:ea typeface="Roboto Slab" pitchFamily="2" charset="0"/>
                                  <a:cs typeface="Roboto Slab" pitchFamily="2" charset="0"/>
                                </a:rPr>
                                <m:t>𝐾</m:t>
                              </m:r>
                            </m:e>
                            <m:sub>
                              <m:r>
                                <a:rPr lang="en-IN" sz="1200" i="1" dirty="0">
                                  <a:solidFill>
                                    <a:srgbClr val="15213F"/>
                                  </a:solidFill>
                                  <a:latin typeface="Cambria Math" panose="02040503050406030204" pitchFamily="18" charset="0"/>
                                  <a:ea typeface="Roboto Slab" pitchFamily="2" charset="0"/>
                                  <a:cs typeface="Roboto Slab" pitchFamily="2" charset="0"/>
                                </a:rPr>
                                <m:t>𝑒</m:t>
                              </m:r>
                            </m:sub>
                          </m:sSub>
                        </m:den>
                      </m:f>
                      <m:d>
                        <m:dPr>
                          <m:ctrlPr>
                            <a:rPr lang="en-IN" sz="1200" b="0" i="1" smtClean="0">
                              <a:solidFill>
                                <a:srgbClr val="15213F"/>
                              </a:solidFill>
                              <a:latin typeface="Cambria Math" panose="02040503050406030204" pitchFamily="18" charset="0"/>
                              <a:ea typeface="Roboto Slab" pitchFamily="2" charset="0"/>
                              <a:cs typeface="Roboto Slab" pitchFamily="2" charset="0"/>
                            </a:rPr>
                          </m:ctrlPr>
                        </m:dPr>
                        <m:e>
                          <m:f>
                            <m:fPr>
                              <m:ctrlPr>
                                <a:rPr lang="en-IN" sz="1200" i="1">
                                  <a:solidFill>
                                    <a:srgbClr val="15213F"/>
                                  </a:solidFill>
                                  <a:latin typeface="Cambria Math" panose="02040503050406030204" pitchFamily="18" charset="0"/>
                                  <a:ea typeface="Roboto Slab" pitchFamily="2" charset="0"/>
                                  <a:cs typeface="Roboto Slab" pitchFamily="2" charset="0"/>
                                </a:rPr>
                              </m:ctrlPr>
                            </m:fPr>
                            <m:num>
                              <m:r>
                                <a:rPr lang="en-IN" sz="1200" i="1">
                                  <a:solidFill>
                                    <a:srgbClr val="15213F"/>
                                  </a:solidFill>
                                  <a:latin typeface="Cambria Math" panose="02040503050406030204" pitchFamily="18" charset="0"/>
                                  <a:ea typeface="Cambria Math" panose="02040503050406030204" pitchFamily="18" charset="0"/>
                                  <a:cs typeface="Roboto Slab" pitchFamily="2" charset="0"/>
                                </a:rPr>
                                <m:t>𝜃</m:t>
                              </m:r>
                            </m:num>
                            <m:den>
                              <m:r>
                                <a:rPr lang="en-IN" sz="1200" i="1">
                                  <a:solidFill>
                                    <a:srgbClr val="15213F"/>
                                  </a:solidFill>
                                  <a:latin typeface="Cambria Math" panose="02040503050406030204" pitchFamily="18" charset="0"/>
                                  <a:ea typeface="Roboto Slab" pitchFamily="2" charset="0"/>
                                  <a:cs typeface="Roboto Slab" pitchFamily="2" charset="0"/>
                                </a:rPr>
                                <m:t>1−</m:t>
                              </m:r>
                              <m:r>
                                <a:rPr lang="en-IN" sz="1200" i="1">
                                  <a:solidFill>
                                    <a:srgbClr val="15213F"/>
                                  </a:solidFill>
                                  <a:latin typeface="Cambria Math" panose="02040503050406030204" pitchFamily="18" charset="0"/>
                                  <a:ea typeface="Cambria Math" panose="02040503050406030204" pitchFamily="18" charset="0"/>
                                  <a:cs typeface="Roboto Slab" pitchFamily="2" charset="0"/>
                                </a:rPr>
                                <m:t>𝜃</m:t>
                              </m:r>
                            </m:den>
                          </m:f>
                        </m:e>
                      </m:d>
                      <m:r>
                        <a:rPr lang="en-IN" sz="1200" b="0" i="0" smtClean="0">
                          <a:solidFill>
                            <a:srgbClr val="15213F"/>
                          </a:solidFill>
                          <a:latin typeface="Cambria Math" panose="02040503050406030204" pitchFamily="18" charset="0"/>
                          <a:ea typeface="Roboto Slab" pitchFamily="2" charset="0"/>
                          <a:cs typeface="Roboto Slab" pitchFamily="2" charset="0"/>
                        </a:rPr>
                        <m:t>           </m:t>
                      </m:r>
                      <m:r>
                        <a:rPr lang="en-IN" sz="120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15213F"/>
                          </a:solidFill>
                          <a:latin typeface="Cambria Math" panose="02040503050406030204" pitchFamily="18" charset="0"/>
                          <a:ea typeface="Roboto Slab" pitchFamily="2" charset="0"/>
                          <a:cs typeface="Roboto Slab" pitchFamily="2" charset="0"/>
                        </a:rPr>
                        <m:t>𝐶</m:t>
                      </m:r>
                      <m:r>
                        <a:rPr lang="en-IN" sz="1200" b="0" i="1" smtClean="0">
                          <a:solidFill>
                            <a:srgbClr val="15213F"/>
                          </a:solidFill>
                          <a:latin typeface="Cambria Math" panose="02040503050406030204" pitchFamily="18" charset="0"/>
                          <a:ea typeface="Roboto Slab" pitchFamily="2" charset="0"/>
                          <a:cs typeface="Roboto Slab" pitchFamily="2" charset="0"/>
                        </a:rPr>
                        <m:t>=</m:t>
                      </m:r>
                      <m:f>
                        <m:fPr>
                          <m:ctrlPr>
                            <a:rPr lang="en-IN" sz="1200" i="1">
                              <a:solidFill>
                                <a:srgbClr val="15213F"/>
                              </a:solidFill>
                              <a:latin typeface="Cambria Math" panose="02040503050406030204" pitchFamily="18" charset="0"/>
                              <a:ea typeface="Roboto Slab" pitchFamily="2" charset="0"/>
                              <a:cs typeface="Roboto Slab" pitchFamily="2" charset="0"/>
                            </a:rPr>
                          </m:ctrlPr>
                        </m:fPr>
                        <m:num>
                          <m:r>
                            <a:rPr lang="en-IN" sz="1200" i="1">
                              <a:solidFill>
                                <a:srgbClr val="15213F"/>
                              </a:solidFill>
                              <a:latin typeface="Cambria Math" panose="02040503050406030204" pitchFamily="18" charset="0"/>
                              <a:ea typeface="Roboto Slab" pitchFamily="2" charset="0"/>
                              <a:cs typeface="Roboto Slab" pitchFamily="2" charset="0"/>
                            </a:rPr>
                            <m:t>1</m:t>
                          </m:r>
                        </m:num>
                        <m:den>
                          <m:r>
                            <a:rPr lang="en-US" sz="1200" i="1" dirty="0">
                              <a:solidFill>
                                <a:srgbClr val="15213F"/>
                              </a:solidFill>
                              <a:latin typeface="Cambria Math" panose="02040503050406030204" pitchFamily="18" charset="0"/>
                              <a:ea typeface="Roboto Slab" pitchFamily="2" charset="0"/>
                              <a:cs typeface="Roboto Slab" pitchFamily="2" charset="0"/>
                            </a:rPr>
                            <m:t>14850</m:t>
                          </m:r>
                        </m:den>
                      </m:f>
                      <m:d>
                        <m:dPr>
                          <m:ctrlPr>
                            <a:rPr lang="en-IN" sz="1200" i="1">
                              <a:solidFill>
                                <a:srgbClr val="15213F"/>
                              </a:solidFill>
                              <a:latin typeface="Cambria Math" panose="02040503050406030204" pitchFamily="18" charset="0"/>
                              <a:ea typeface="Roboto Slab" pitchFamily="2" charset="0"/>
                              <a:cs typeface="Roboto Slab" pitchFamily="2" charset="0"/>
                            </a:rPr>
                          </m:ctrlPr>
                        </m:dPr>
                        <m:e>
                          <m:f>
                            <m:fPr>
                              <m:ctrlPr>
                                <a:rPr lang="en-IN" sz="1200" i="1">
                                  <a:solidFill>
                                    <a:srgbClr val="15213F"/>
                                  </a:solidFill>
                                  <a:latin typeface="Cambria Math" panose="02040503050406030204" pitchFamily="18" charset="0"/>
                                  <a:ea typeface="Roboto Slab" pitchFamily="2" charset="0"/>
                                  <a:cs typeface="Roboto Slab" pitchFamily="2" charset="0"/>
                                </a:rPr>
                              </m:ctrlPr>
                            </m:fPr>
                            <m:num>
                              <m:r>
                                <a:rPr lang="en-IN" sz="1200" i="1" dirty="0">
                                  <a:solidFill>
                                    <a:srgbClr val="15213F"/>
                                  </a:solidFill>
                                  <a:latin typeface="Cambria Math" panose="02040503050406030204" pitchFamily="18" charset="0"/>
                                  <a:ea typeface="Roboto Slab" pitchFamily="2" charset="0"/>
                                  <a:cs typeface="Roboto Slab" pitchFamily="2" charset="0"/>
                                </a:rPr>
                                <m:t>0.53263</m:t>
                              </m:r>
                            </m:num>
                            <m:den>
                              <m:r>
                                <a:rPr lang="en-IN" sz="1200" i="1">
                                  <a:solidFill>
                                    <a:srgbClr val="15213F"/>
                                  </a:solidFill>
                                  <a:latin typeface="Cambria Math" panose="02040503050406030204" pitchFamily="18" charset="0"/>
                                  <a:ea typeface="Roboto Slab" pitchFamily="2" charset="0"/>
                                  <a:cs typeface="Roboto Slab" pitchFamily="2" charset="0"/>
                                </a:rPr>
                                <m:t>1−</m:t>
                              </m:r>
                              <m:r>
                                <a:rPr lang="en-IN" sz="1200" i="1" dirty="0">
                                  <a:solidFill>
                                    <a:srgbClr val="15213F"/>
                                  </a:solidFill>
                                  <a:latin typeface="Cambria Math" panose="02040503050406030204" pitchFamily="18" charset="0"/>
                                  <a:ea typeface="Roboto Slab" pitchFamily="2" charset="0"/>
                                  <a:cs typeface="Roboto Slab" pitchFamily="2" charset="0"/>
                                </a:rPr>
                                <m:t>0.53263</m:t>
                              </m:r>
                            </m:den>
                          </m:f>
                        </m:e>
                      </m:d>
                    </m:oMath>
                  </m:oMathPara>
                </a14:m>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pPr/>
                <a14:m>
                  <m:oMathPara xmlns:m="http://schemas.openxmlformats.org/officeDocument/2006/math">
                    <m:oMathParaPr>
                      <m:jc m:val="centerGroup"/>
                    </m:oMathParaPr>
                    <m:oMath xmlns:m="http://schemas.openxmlformats.org/officeDocument/2006/math">
                      <m:r>
                        <a:rPr lang="en-IN" sz="1200" smtClean="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15213F"/>
                          </a:solidFill>
                          <a:latin typeface="Cambria Math" panose="02040503050406030204" pitchFamily="18" charset="0"/>
                          <a:ea typeface="Roboto Slab" pitchFamily="2" charset="0"/>
                          <a:cs typeface="Roboto Slab" pitchFamily="2" charset="0"/>
                        </a:rPr>
                        <m:t>𝐶</m:t>
                      </m:r>
                      <m:r>
                        <a:rPr lang="en-IN" sz="1200" b="0" i="1" smtClean="0">
                          <a:solidFill>
                            <a:srgbClr val="15213F"/>
                          </a:solidFill>
                          <a:latin typeface="Cambria Math" panose="02040503050406030204" pitchFamily="18" charset="0"/>
                          <a:ea typeface="Roboto Slab" pitchFamily="2"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7</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6743</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5</m:t>
                          </m:r>
                        </m:sup>
                      </m:sSup>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 </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𝑚𝑜𝑙</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𝐿</m:t>
                      </m:r>
                    </m:oMath>
                  </m:oMathPara>
                </a14:m>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p:txBody>
          </p:sp>
        </mc:Choice>
        <mc:Fallback xmlns="">
          <p:sp>
            <p:nvSpPr>
              <p:cNvPr id="4" name="Rectangle: Rounded Corners 3">
                <a:extLst>
                  <a:ext uri="{FF2B5EF4-FFF2-40B4-BE49-F238E27FC236}">
                    <a16:creationId xmlns:a16="http://schemas.microsoft.com/office/drawing/2014/main" id="{A1937EE6-90CC-27E0-5CA9-43B6C785103B}"/>
                  </a:ext>
                </a:extLst>
              </p:cNvPr>
              <p:cNvSpPr>
                <a:spLocks noRot="1" noChangeAspect="1" noMove="1" noResize="1" noEditPoints="1" noAdjustHandles="1" noChangeArrowheads="1" noChangeShapeType="1" noTextEdit="1"/>
              </p:cNvSpPr>
              <p:nvPr/>
            </p:nvSpPr>
            <p:spPr>
              <a:xfrm>
                <a:off x="268611" y="923219"/>
                <a:ext cx="8606778" cy="3626515"/>
              </a:xfrm>
              <a:prstGeom prst="roundRect">
                <a:avLst>
                  <a:gd name="adj" fmla="val 1618"/>
                </a:avLst>
              </a:prstGeom>
              <a:blipFill>
                <a:blip r:embed="rId2"/>
                <a:stretch>
                  <a:fillRect/>
                </a:stretch>
              </a:blipFill>
              <a:ln>
                <a:solidFill>
                  <a:srgbClr val="0070C0"/>
                </a:solidFill>
              </a:ln>
            </p:spPr>
            <p:txBody>
              <a:bodyPr/>
              <a:lstStyle/>
              <a:p>
                <a:r>
                  <a:rPr lang="en-IN">
                    <a:noFill/>
                  </a:rPr>
                  <a:t> </a:t>
                </a:r>
              </a:p>
            </p:txBody>
          </p:sp>
        </mc:Fallback>
      </mc:AlternateContent>
      <p:pic>
        <p:nvPicPr>
          <p:cNvPr id="3" name="Picture 2">
            <a:extLst>
              <a:ext uri="{FF2B5EF4-FFF2-40B4-BE49-F238E27FC236}">
                <a16:creationId xmlns:a16="http://schemas.microsoft.com/office/drawing/2014/main" id="{5483E024-D0E7-515B-FCAE-9DD9D4E5498B}"/>
              </a:ext>
            </a:extLst>
          </p:cNvPr>
          <p:cNvPicPr>
            <a:picLocks noChangeAspect="1"/>
          </p:cNvPicPr>
          <p:nvPr/>
        </p:nvPicPr>
        <p:blipFill>
          <a:blip r:embed="rId3"/>
          <a:stretch>
            <a:fillRect/>
          </a:stretch>
        </p:blipFill>
        <p:spPr>
          <a:xfrm>
            <a:off x="6194132" y="869146"/>
            <a:ext cx="2485945" cy="1537878"/>
          </a:xfrm>
          <a:prstGeom prst="rect">
            <a:avLst/>
          </a:prstGeom>
        </p:spPr>
      </p:pic>
      <p:sp>
        <p:nvSpPr>
          <p:cNvPr id="5" name="Rectangle: Rounded Corners 4">
            <a:extLst>
              <a:ext uri="{FF2B5EF4-FFF2-40B4-BE49-F238E27FC236}">
                <a16:creationId xmlns:a16="http://schemas.microsoft.com/office/drawing/2014/main" id="{76DBCCC9-E52C-F3F4-7999-32260FB5F0C0}"/>
              </a:ext>
            </a:extLst>
          </p:cNvPr>
          <p:cNvSpPr/>
          <p:nvPr/>
        </p:nvSpPr>
        <p:spPr>
          <a:xfrm>
            <a:off x="6492709" y="2326341"/>
            <a:ext cx="2126856" cy="437446"/>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Deflection of microcantilever beam due to physisorption</a:t>
            </a:r>
          </a:p>
        </p:txBody>
      </p:sp>
    </p:spTree>
    <p:extLst>
      <p:ext uri="{BB962C8B-B14F-4D97-AF65-F5344CB8AC3E}">
        <p14:creationId xmlns:p14="http://schemas.microsoft.com/office/powerpoint/2010/main" val="147006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81D6-D3A6-B728-1A8C-1C0D209F17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2E56CA0-F296-6360-D8B9-354A03C0E4CE}"/>
              </a:ext>
            </a:extLst>
          </p:cNvPr>
          <p:cNvSpPr txBox="1">
            <a:spLocks noGrp="1"/>
          </p:cNvSpPr>
          <p:nvPr>
            <p:ph type="title"/>
          </p:nvPr>
        </p:nvSpPr>
        <p:spPr>
          <a:xfrm>
            <a:off x="1015946" y="-544070"/>
            <a:ext cx="711210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Structural Analysis : Detailed Approach</a:t>
            </a:r>
            <a:endParaRPr lang="en-IN" sz="2500" b="1" dirty="0">
              <a:solidFill>
                <a:srgbClr val="0070C0"/>
              </a:solidFill>
              <a:latin typeface="Roboto Slab" pitchFamily="2" charset="0"/>
              <a:ea typeface="Roboto Slab" pitchFamily="2" charset="0"/>
              <a:cs typeface="Roboto Slab" pitchFamily="2" charset="0"/>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A1937EE6-90CC-27E0-5CA9-43B6C785103B}"/>
                  </a:ext>
                </a:extLst>
              </p:cNvPr>
              <p:cNvSpPr/>
              <p:nvPr/>
            </p:nvSpPr>
            <p:spPr>
              <a:xfrm>
                <a:off x="268611" y="763950"/>
                <a:ext cx="8606778" cy="4006308"/>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The density of air at operating conditions: </a:t>
                </a:r>
                <a14:m>
                  <m:oMath xmlns:m="http://schemas.openxmlformats.org/officeDocument/2006/math">
                    <m:r>
                      <a:rPr lang="en-US" sz="1200" i="1" dirty="0" smtClean="0">
                        <a:solidFill>
                          <a:srgbClr val="15213F"/>
                        </a:solidFill>
                        <a:latin typeface="Cambria Math" panose="02040503050406030204" pitchFamily="18" charset="0"/>
                        <a:ea typeface="Roboto Slab" pitchFamily="2" charset="0"/>
                        <a:cs typeface="Roboto Slab" pitchFamily="2" charset="0"/>
                      </a:rPr>
                      <m:t>𝑝</m:t>
                    </m:r>
                    <m:r>
                      <a:rPr lang="en-US" sz="1200" i="1" dirty="0" smtClean="0">
                        <a:solidFill>
                          <a:srgbClr val="15213F"/>
                        </a:solidFill>
                        <a:latin typeface="Cambria Math" panose="02040503050406030204" pitchFamily="18" charset="0"/>
                        <a:ea typeface="Roboto Slab" pitchFamily="2" charset="0"/>
                        <a:cs typeface="Roboto Slab" pitchFamily="2" charset="0"/>
                      </a:rPr>
                      <m:t> = 70 </m:t>
                    </m:r>
                    <m:r>
                      <m:rPr>
                        <m:sty m:val="p"/>
                      </m:rPr>
                      <a:rPr lang="en-US" sz="1200" i="0" dirty="0" smtClean="0">
                        <a:solidFill>
                          <a:srgbClr val="15213F"/>
                        </a:solidFill>
                        <a:latin typeface="Cambria Math" panose="02040503050406030204" pitchFamily="18" charset="0"/>
                        <a:ea typeface="Roboto Slab" pitchFamily="2" charset="0"/>
                        <a:cs typeface="Roboto Slab" pitchFamily="2" charset="0"/>
                      </a:rPr>
                      <m:t>bar</m:t>
                    </m:r>
                    <m:r>
                      <a:rPr lang="en-US" sz="1200" i="0" dirty="0" smtClean="0">
                        <a:solidFill>
                          <a:srgbClr val="15213F"/>
                        </a:solidFill>
                        <a:latin typeface="Cambria Math" panose="02040503050406030204" pitchFamily="18" charset="0"/>
                        <a:ea typeface="Roboto Slab" pitchFamily="2" charset="0"/>
                        <a:cs typeface="Roboto Slab" pitchFamily="2" charset="0"/>
                      </a:rPr>
                      <m:t>, </m:t>
                    </m:r>
                    <m:r>
                      <a:rPr lang="en-US" sz="1200" i="1" dirty="0" smtClean="0">
                        <a:solidFill>
                          <a:srgbClr val="15213F"/>
                        </a:solidFill>
                        <a:latin typeface="Cambria Math" panose="02040503050406030204" pitchFamily="18" charset="0"/>
                        <a:ea typeface="Roboto Slab" pitchFamily="2" charset="0"/>
                        <a:cs typeface="Roboto Slab" pitchFamily="2" charset="0"/>
                      </a:rPr>
                      <m:t>𝑇</m:t>
                    </m:r>
                    <m:r>
                      <a:rPr lang="en-US" sz="1200" i="1" dirty="0" smtClean="0">
                        <a:solidFill>
                          <a:srgbClr val="15213F"/>
                        </a:solidFill>
                        <a:latin typeface="Cambria Math" panose="02040503050406030204" pitchFamily="18" charset="0"/>
                        <a:ea typeface="Roboto Slab" pitchFamily="2" charset="0"/>
                        <a:cs typeface="Roboto Slab" pitchFamily="2" charset="0"/>
                      </a:rPr>
                      <m:t> = 1200 ℃ </m:t>
                    </m:r>
                  </m:oMath>
                </a14:m>
                <a:r>
                  <a:rPr lang="en-IN" sz="1200" dirty="0">
                    <a:solidFill>
                      <a:srgbClr val="15213F"/>
                    </a:solidFill>
                    <a:latin typeface="Roboto Slab" pitchFamily="2" charset="0"/>
                    <a:ea typeface="Cambria Math" panose="02040503050406030204" pitchFamily="18" charset="0"/>
                    <a:cs typeface="Roboto Slab" pitchFamily="2" charset="0"/>
                  </a:rPr>
                  <a:t>is calculated as:</a:t>
                </a:r>
              </a:p>
              <a:p>
                <a:endParaRPr lang="en-IN" sz="1200" dirty="0">
                  <a:solidFill>
                    <a:srgbClr val="15213F"/>
                  </a:solidFill>
                  <a:latin typeface="Roboto Slab" pitchFamily="2" charset="0"/>
                  <a:ea typeface="Cambria Math" panose="02040503050406030204" pitchFamily="18" charset="0"/>
                  <a:cs typeface="Roboto Slab" pitchFamily="2" charset="0"/>
                </a:endParaRPr>
              </a:p>
              <a:p>
                <a:pPr/>
                <a14:m>
                  <m:oMathPara xmlns:m="http://schemas.openxmlformats.org/officeDocument/2006/math">
                    <m:oMathParaPr>
                      <m:jc m:val="centerGroup"/>
                    </m:oMathParaPr>
                    <m:oMath xmlns:m="http://schemas.openxmlformats.org/officeDocument/2006/math">
                      <m:sSub>
                        <m:sSubPr>
                          <m:ctrlPr>
                            <a:rPr lang="en-IN" sz="1200" i="1" smtClean="0">
                              <a:solidFill>
                                <a:srgbClr val="15213F"/>
                              </a:solidFill>
                              <a:latin typeface="Cambria Math" panose="02040503050406030204" pitchFamily="18" charset="0"/>
                              <a:ea typeface="Cambria Math" panose="02040503050406030204" pitchFamily="18" charset="0"/>
                              <a:cs typeface="Roboto Slab" pitchFamily="2" charset="0"/>
                            </a:rPr>
                          </m:ctrlPr>
                        </m:sSubPr>
                        <m:e>
                          <m:r>
                            <a:rPr lang="en-IN" sz="1200" i="1" smtClean="0">
                              <a:solidFill>
                                <a:srgbClr val="15213F"/>
                              </a:solidFill>
                              <a:latin typeface="Cambria Math" panose="02040503050406030204" pitchFamily="18" charset="0"/>
                              <a:ea typeface="Cambria Math" panose="02040503050406030204" pitchFamily="18" charset="0"/>
                              <a:cs typeface="Roboto Slab" pitchFamily="2" charset="0"/>
                            </a:rPr>
                            <m:t>𝜌</m:t>
                          </m:r>
                        </m:e>
                        <m:sub>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0</m:t>
                          </m:r>
                        </m:sub>
                      </m:sSub>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m:t>
                      </m:r>
                      <m:f>
                        <m:fPr>
                          <m:ctrlP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ctrlPr>
                        </m:fPr>
                        <m:num>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𝑝</m:t>
                          </m:r>
                        </m:num>
                        <m:den>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𝑅𝑇</m:t>
                          </m:r>
                        </m:den>
                      </m:f>
                      <m:r>
                        <a:rPr lang="en-IN" sz="1200" b="0" i="0" smtClean="0">
                          <a:solidFill>
                            <a:srgbClr val="15213F"/>
                          </a:solidFill>
                          <a:latin typeface="Cambria Math" panose="02040503050406030204" pitchFamily="18" charset="0"/>
                          <a:ea typeface="Cambria Math" panose="02040503050406030204" pitchFamily="18" charset="0"/>
                          <a:cs typeface="Roboto Slab" pitchFamily="2" charset="0"/>
                        </a:rPr>
                        <m:t>           </m:t>
                      </m:r>
                      <m:r>
                        <a:rPr lang="en-IN" sz="120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r>
                        <a:rPr lang="en-IN" sz="1200" b="0" i="0" smtClean="0">
                          <a:solidFill>
                            <a:srgbClr val="202124"/>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200" i="1">
                              <a:solidFill>
                                <a:srgbClr val="15213F"/>
                              </a:solidFill>
                              <a:latin typeface="Cambria Math" panose="02040503050406030204" pitchFamily="18" charset="0"/>
                              <a:ea typeface="Cambria Math" panose="02040503050406030204" pitchFamily="18" charset="0"/>
                              <a:cs typeface="Roboto Slab" pitchFamily="2" charset="0"/>
                            </a:rPr>
                          </m:ctrlPr>
                        </m:sSubPr>
                        <m:e>
                          <m:r>
                            <a:rPr lang="en-IN" sz="1200" i="1">
                              <a:solidFill>
                                <a:srgbClr val="15213F"/>
                              </a:solidFill>
                              <a:latin typeface="Cambria Math" panose="02040503050406030204" pitchFamily="18" charset="0"/>
                              <a:ea typeface="Cambria Math" panose="02040503050406030204" pitchFamily="18" charset="0"/>
                              <a:cs typeface="Roboto Slab" pitchFamily="2" charset="0"/>
                            </a:rPr>
                            <m:t>𝜌</m:t>
                          </m:r>
                        </m:e>
                        <m:sub>
                          <m:r>
                            <a:rPr lang="en-IN" sz="1200" i="1">
                              <a:solidFill>
                                <a:srgbClr val="15213F"/>
                              </a:solidFill>
                              <a:latin typeface="Cambria Math" panose="02040503050406030204" pitchFamily="18" charset="0"/>
                              <a:ea typeface="Cambria Math" panose="02040503050406030204" pitchFamily="18" charset="0"/>
                              <a:cs typeface="Roboto Slab" pitchFamily="2" charset="0"/>
                            </a:rPr>
                            <m:t>0</m:t>
                          </m:r>
                        </m:sub>
                      </m:sSub>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m:t>
                      </m:r>
                      <m:f>
                        <m:fPr>
                          <m:ctrlPr>
                            <a:rPr lang="en-IN" sz="1200" i="1">
                              <a:solidFill>
                                <a:srgbClr val="15213F"/>
                              </a:solidFill>
                              <a:latin typeface="Cambria Math" panose="02040503050406030204" pitchFamily="18" charset="0"/>
                              <a:ea typeface="Cambria Math" panose="02040503050406030204" pitchFamily="18" charset="0"/>
                              <a:cs typeface="Roboto Slab" pitchFamily="2" charset="0"/>
                            </a:rPr>
                          </m:ctrlPr>
                        </m:fPr>
                        <m:num>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70×100</m:t>
                          </m:r>
                        </m:num>
                        <m:den>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0.287×1473</m:t>
                          </m:r>
                        </m:den>
                      </m:f>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=16.56 </m:t>
                      </m:r>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𝑘𝑔</m:t>
                      </m:r>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𝑚</m:t>
                          </m:r>
                        </m:e>
                        <m:sup>
                          <m:r>
                            <a:rPr lang="en-IN" sz="1200" b="0" i="1" smtClean="0">
                              <a:solidFill>
                                <a:srgbClr val="15213F"/>
                              </a:solidFill>
                              <a:latin typeface="Cambria Math" panose="02040503050406030204" pitchFamily="18" charset="0"/>
                              <a:ea typeface="Cambria Math" panose="02040503050406030204" pitchFamily="18" charset="0"/>
                              <a:cs typeface="Roboto Slab" pitchFamily="2" charset="0"/>
                            </a:rPr>
                            <m:t>3</m:t>
                          </m:r>
                        </m:sup>
                      </m:sSup>
                    </m:oMath>
                  </m:oMathPara>
                </a14:m>
                <a:endParaRPr lang="en-IN" sz="1200" dirty="0">
                  <a:solidFill>
                    <a:srgbClr val="15213F"/>
                  </a:solidFill>
                  <a:latin typeface="Roboto Slab" pitchFamily="2" charset="0"/>
                  <a:ea typeface="Cambria Math" panose="02040503050406030204" pitchFamily="18"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a:p>
                <a:r>
                  <a:rPr lang="en-IN" sz="1200" dirty="0">
                    <a:solidFill>
                      <a:srgbClr val="15213F"/>
                    </a:solidFill>
                    <a:latin typeface="Roboto Slab" pitchFamily="2" charset="0"/>
                    <a:ea typeface="Roboto Slab" pitchFamily="2" charset="0"/>
                    <a:cs typeface="Roboto Slab" pitchFamily="2" charset="0"/>
                  </a:rPr>
                  <a:t>For converting the concentration from mol/L to ppm, we have:</a:t>
                </a:r>
              </a:p>
              <a:p>
                <a14:m>
                  <m:oMath xmlns:m="http://schemas.openxmlformats.org/officeDocument/2006/math">
                    <m:r>
                      <a:rPr lang="en-IN" sz="1200" smtClean="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oMath>
                </a14:m>
                <a:r>
                  <a:rPr lang="en-IN" sz="1200" dirty="0">
                    <a:solidFill>
                      <a:srgbClr val="15213F"/>
                    </a:solidFill>
                    <a:latin typeface="Roboto Slab" pitchFamily="2" charset="0"/>
                    <a:ea typeface="Roboto Slab" pitchFamily="2" charset="0"/>
                    <a:cs typeface="Roboto Slab" pitchFamily="2" charset="0"/>
                  </a:rPr>
                  <a:t> </a:t>
                </a:r>
                <a14:m>
                  <m:oMath xmlns:m="http://schemas.openxmlformats.org/officeDocument/2006/math">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7.6743×</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−5</m:t>
                        </m:r>
                      </m:sup>
                    </m:s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 </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𝑚𝑜𝑙</m:t>
                    </m:r>
                  </m:oMath>
                </a14:m>
                <a:r>
                  <a:rPr lang="en-US" sz="1200" dirty="0">
                    <a:solidFill>
                      <a:srgbClr val="15213F"/>
                    </a:solidFill>
                    <a:latin typeface="Roboto Slab" pitchFamily="2" charset="0"/>
                    <a:ea typeface="Roboto Slab" pitchFamily="2" charset="0"/>
                    <a:cs typeface="Roboto Slab" pitchFamily="2" charset="0"/>
                  </a:rPr>
                  <a:t> of H</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in </a:t>
                </a:r>
                <a14:m>
                  <m:oMath xmlns:m="http://schemas.openxmlformats.org/officeDocument/2006/math">
                    <m:r>
                      <a:rPr lang="en-US" sz="1200" i="1" dirty="0" smtClean="0">
                        <a:solidFill>
                          <a:srgbClr val="15213F"/>
                        </a:solidFill>
                        <a:latin typeface="Cambria Math" panose="02040503050406030204" pitchFamily="18" charset="0"/>
                        <a:ea typeface="Roboto Slab" pitchFamily="2" charset="0"/>
                        <a:cs typeface="Roboto Slab" pitchFamily="2" charset="0"/>
                      </a:rPr>
                      <m:t>1 </m:t>
                    </m:r>
                    <m:r>
                      <a:rPr lang="en-US" sz="1200" i="1" dirty="0" smtClean="0">
                        <a:solidFill>
                          <a:srgbClr val="15213F"/>
                        </a:solidFill>
                        <a:latin typeface="Cambria Math" panose="02040503050406030204" pitchFamily="18" charset="0"/>
                        <a:ea typeface="Roboto Slab" pitchFamily="2" charset="0"/>
                        <a:cs typeface="Roboto Slab" pitchFamily="2" charset="0"/>
                      </a:rPr>
                      <m:t>𝐿</m:t>
                    </m:r>
                  </m:oMath>
                </a14:m>
                <a:r>
                  <a:rPr lang="en-US" sz="1200" dirty="0">
                    <a:solidFill>
                      <a:srgbClr val="15213F"/>
                    </a:solidFill>
                    <a:latin typeface="Roboto Slab" pitchFamily="2" charset="0"/>
                    <a:ea typeface="Roboto Slab" pitchFamily="2" charset="0"/>
                    <a:cs typeface="Roboto Slab" pitchFamily="2" charset="0"/>
                  </a:rPr>
                  <a:t> of air </a:t>
                </a:r>
              </a:p>
              <a:p>
                <a:endParaRPr lang="en-US" sz="1200" dirty="0">
                  <a:solidFill>
                    <a:srgbClr val="15213F"/>
                  </a:solidFill>
                  <a:latin typeface="Roboto Slab" pitchFamily="2" charset="0"/>
                  <a:ea typeface="Roboto Slab" pitchFamily="2"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Converting moles to grams, we have :</a:t>
                </a:r>
              </a:p>
              <a:p>
                <a14:m>
                  <m:oMath xmlns:m="http://schemas.openxmlformats.org/officeDocument/2006/math">
                    <m:r>
                      <a:rPr lang="en-IN" sz="1200" i="1" dirty="0" smtClean="0">
                        <a:solidFill>
                          <a:srgbClr val="15213F"/>
                        </a:solidFill>
                        <a:latin typeface="Cambria Math" panose="02040503050406030204" pitchFamily="18" charset="0"/>
                        <a:ea typeface="Cambria Math" panose="02040503050406030204" pitchFamily="18" charset="0"/>
                        <a:cs typeface="Roboto Slab" pitchFamily="2" charset="0"/>
                      </a:rPr>
                      <m:t>7.6743×</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−5</m:t>
                        </m:r>
                      </m:sup>
                    </m:s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 </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𝑚𝑜𝑙</m:t>
                    </m:r>
                  </m:oMath>
                </a14:m>
                <a:r>
                  <a:rPr lang="en-US" sz="1200" dirty="0">
                    <a:solidFill>
                      <a:srgbClr val="15213F"/>
                    </a:solidFill>
                    <a:latin typeface="Roboto Slab" pitchFamily="2" charset="0"/>
                    <a:ea typeface="Roboto Slab" pitchFamily="2" charset="0"/>
                    <a:cs typeface="Roboto Slab" pitchFamily="2" charset="0"/>
                  </a:rPr>
                  <a:t> of H</a:t>
                </a:r>
                <a:r>
                  <a:rPr lang="en-US" sz="1200" baseline="-25000" dirty="0">
                    <a:solidFill>
                      <a:srgbClr val="15213F"/>
                    </a:solidFill>
                    <a:latin typeface="Roboto Slab" pitchFamily="2" charset="0"/>
                    <a:ea typeface="Roboto Slab" pitchFamily="2" charset="0"/>
                    <a:cs typeface="Roboto Slab" pitchFamily="2" charset="0"/>
                  </a:rPr>
                  <a:t>2</a:t>
                </a:r>
                <a:r>
                  <a:rPr lang="en-IN" sz="1200" dirty="0">
                    <a:solidFill>
                      <a:srgbClr val="15213F"/>
                    </a:solidFill>
                    <a:ea typeface="Cambria Math" panose="02040503050406030204" pitchFamily="18" charset="0"/>
                    <a:cs typeface="Roboto Slab" pitchFamily="2" charset="0"/>
                  </a:rPr>
                  <a:t> </a:t>
                </a:r>
                <a14:m>
                  <m:oMath xmlns:m="http://schemas.openxmlformats.org/officeDocument/2006/math">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7.6743×</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−5</m:t>
                        </m:r>
                      </m:sup>
                    </m:sSup>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𝑚𝑜𝑙</m:t>
                    </m:r>
                    <m:r>
                      <a:rPr lang="en-IN" sz="1200" i="1" dirty="0"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2 </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𝑔</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𝑚𝑜𝑙</m:t>
                    </m:r>
                  </m:oMath>
                </a14:m>
                <a:r>
                  <a:rPr lang="en-US" sz="1200" dirty="0">
                    <a:solidFill>
                      <a:srgbClr val="15213F"/>
                    </a:solidFill>
                    <a:latin typeface="Roboto Slab" pitchFamily="2" charset="0"/>
                    <a:ea typeface="Roboto Slab" pitchFamily="2" charset="0"/>
                    <a:cs typeface="Roboto Slab" pitchFamily="2" charset="0"/>
                  </a:rPr>
                  <a:t> </a:t>
                </a:r>
                <a14:m>
                  <m:oMath xmlns:m="http://schemas.openxmlformats.org/officeDocument/2006/math">
                    <m:r>
                      <a:rPr lang="en-IN" sz="1200" b="0" i="1" dirty="0" smtClean="0">
                        <a:solidFill>
                          <a:srgbClr val="15213F"/>
                        </a:solidFill>
                        <a:latin typeface="Cambria Math" panose="02040503050406030204" pitchFamily="18" charset="0"/>
                        <a:ea typeface="Roboto Slab" pitchFamily="2" charset="0"/>
                        <a:cs typeface="Roboto Slab" pitchFamily="2" charset="0"/>
                      </a:rPr>
                      <m:t>=1.53486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4</m:t>
                        </m:r>
                      </m:sup>
                    </m:sSup>
                  </m:oMath>
                </a14:m>
                <a:r>
                  <a:rPr lang="en-US" sz="1200" dirty="0">
                    <a:solidFill>
                      <a:srgbClr val="15213F"/>
                    </a:solidFill>
                    <a:latin typeface="Roboto Slab" pitchFamily="2" charset="0"/>
                    <a:ea typeface="Roboto Slab" pitchFamily="2" charset="0"/>
                    <a:cs typeface="Roboto Slab" pitchFamily="2" charset="0"/>
                  </a:rPr>
                  <a:t> gm of H</a:t>
                </a:r>
                <a:r>
                  <a:rPr lang="en-US" sz="1200" baseline="-25000" dirty="0">
                    <a:solidFill>
                      <a:srgbClr val="15213F"/>
                    </a:solidFill>
                    <a:latin typeface="Roboto Slab" pitchFamily="2" charset="0"/>
                    <a:ea typeface="Roboto Slab" pitchFamily="2" charset="0"/>
                    <a:cs typeface="Roboto Slab" pitchFamily="2" charset="0"/>
                  </a:rPr>
                  <a:t>2</a:t>
                </a:r>
                <a:r>
                  <a:rPr lang="en-IN" sz="1200" dirty="0">
                    <a:solidFill>
                      <a:srgbClr val="15213F"/>
                    </a:solidFill>
                    <a:ea typeface="Cambria Math" panose="02040503050406030204" pitchFamily="18" charset="0"/>
                    <a:cs typeface="Roboto Slab" pitchFamily="2" charset="0"/>
                  </a:rPr>
                  <a:t> </a:t>
                </a:r>
              </a:p>
              <a:p>
                <a14:m>
                  <m:oMath xmlns:m="http://schemas.openxmlformats.org/officeDocument/2006/math">
                    <m:r>
                      <a:rPr lang="en-IN" sz="120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oMath>
                </a14:m>
                <a:r>
                  <a:rPr lang="en-IN" sz="1200" dirty="0">
                    <a:solidFill>
                      <a:srgbClr val="15213F"/>
                    </a:solidFill>
                    <a:latin typeface="Roboto Slab" pitchFamily="2" charset="0"/>
                    <a:ea typeface="Roboto Slab" pitchFamily="2" charset="0"/>
                    <a:cs typeface="Roboto Slab" pitchFamily="2" charset="0"/>
                  </a:rPr>
                  <a:t> </a:t>
                </a:r>
                <a14:m>
                  <m:oMath xmlns:m="http://schemas.openxmlformats.org/officeDocument/2006/math">
                    <m:r>
                      <a:rPr lang="en-IN" sz="1200" i="1" dirty="0">
                        <a:solidFill>
                          <a:srgbClr val="15213F"/>
                        </a:solidFill>
                        <a:latin typeface="Cambria Math" panose="02040503050406030204" pitchFamily="18" charset="0"/>
                        <a:ea typeface="Roboto Slab" pitchFamily="2" charset="0"/>
                        <a:cs typeface="Roboto Slab" pitchFamily="2" charset="0"/>
                      </a:rPr>
                      <m:t>1.53486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−4</m:t>
                        </m:r>
                      </m:sup>
                    </m:sSup>
                  </m:oMath>
                </a14:m>
                <a:r>
                  <a:rPr lang="en-US" sz="1200" dirty="0">
                    <a:solidFill>
                      <a:srgbClr val="15213F"/>
                    </a:solidFill>
                    <a:latin typeface="Roboto Slab" pitchFamily="2" charset="0"/>
                    <a:ea typeface="Roboto Slab" pitchFamily="2" charset="0"/>
                    <a:cs typeface="Roboto Slab" pitchFamily="2" charset="0"/>
                  </a:rPr>
                  <a:t> gm of H</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in </a:t>
                </a:r>
                <a14:m>
                  <m:oMath xmlns:m="http://schemas.openxmlformats.org/officeDocument/2006/math">
                    <m:r>
                      <a:rPr lang="en-US" sz="1200" i="1" dirty="0">
                        <a:solidFill>
                          <a:srgbClr val="15213F"/>
                        </a:solidFill>
                        <a:latin typeface="Cambria Math" panose="02040503050406030204" pitchFamily="18" charset="0"/>
                        <a:ea typeface="Roboto Slab" pitchFamily="2" charset="0"/>
                        <a:cs typeface="Roboto Slab" pitchFamily="2" charset="0"/>
                      </a:rPr>
                      <m:t>1 </m:t>
                    </m:r>
                    <m:r>
                      <a:rPr lang="en-US" sz="1200" i="1" dirty="0">
                        <a:solidFill>
                          <a:srgbClr val="15213F"/>
                        </a:solidFill>
                        <a:latin typeface="Cambria Math" panose="02040503050406030204" pitchFamily="18" charset="0"/>
                        <a:ea typeface="Roboto Slab" pitchFamily="2" charset="0"/>
                        <a:cs typeface="Roboto Slab" pitchFamily="2" charset="0"/>
                      </a:rPr>
                      <m:t>𝐿</m:t>
                    </m:r>
                  </m:oMath>
                </a14:m>
                <a:r>
                  <a:rPr lang="en-US" sz="1200" dirty="0">
                    <a:solidFill>
                      <a:srgbClr val="15213F"/>
                    </a:solidFill>
                    <a:latin typeface="Roboto Slab" pitchFamily="2" charset="0"/>
                    <a:ea typeface="Roboto Slab" pitchFamily="2" charset="0"/>
                    <a:cs typeface="Roboto Slab" pitchFamily="2" charset="0"/>
                  </a:rPr>
                  <a:t> of air  </a:t>
                </a:r>
                <a14:m>
                  <m:oMath xmlns:m="http://schemas.openxmlformats.org/officeDocument/2006/math">
                    <m:r>
                      <a:rPr lang="en-IN" sz="1200" smtClean="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oMath>
                </a14:m>
                <a:r>
                  <a:rPr lang="en-IN" sz="1200" dirty="0">
                    <a:solidFill>
                      <a:srgbClr val="15213F"/>
                    </a:solidFill>
                    <a:latin typeface="Roboto Slab" pitchFamily="2" charset="0"/>
                    <a:ea typeface="Roboto Slab" pitchFamily="2" charset="0"/>
                    <a:cs typeface="Roboto Slab" pitchFamily="2" charset="0"/>
                  </a:rPr>
                  <a:t> </a:t>
                </a:r>
                <a14:m>
                  <m:oMath xmlns:m="http://schemas.openxmlformats.org/officeDocument/2006/math">
                    <m:r>
                      <a:rPr lang="en-IN" sz="1200" i="1" dirty="0">
                        <a:solidFill>
                          <a:srgbClr val="15213F"/>
                        </a:solidFill>
                        <a:latin typeface="Cambria Math" panose="02040503050406030204" pitchFamily="18" charset="0"/>
                        <a:ea typeface="Roboto Slab" pitchFamily="2" charset="0"/>
                        <a:cs typeface="Roboto Slab" pitchFamily="2" charset="0"/>
                      </a:rPr>
                      <m:t>1.53486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−4</m:t>
                        </m:r>
                      </m:sup>
                    </m:sSup>
                  </m:oMath>
                </a14:m>
                <a:r>
                  <a:rPr lang="en-US" sz="1200" dirty="0">
                    <a:solidFill>
                      <a:srgbClr val="15213F"/>
                    </a:solidFill>
                    <a:latin typeface="Roboto Slab" pitchFamily="2" charset="0"/>
                    <a:ea typeface="Roboto Slab" pitchFamily="2" charset="0"/>
                    <a:cs typeface="Roboto Slab" pitchFamily="2" charset="0"/>
                  </a:rPr>
                  <a:t> gm of H</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in </a:t>
                </a:r>
                <a14:m>
                  <m:oMath xmlns:m="http://schemas.openxmlformats.org/officeDocument/2006/math">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−3</m:t>
                        </m:r>
                      </m:sup>
                    </m:sSup>
                  </m:oMath>
                </a14:m>
                <a:r>
                  <a:rPr lang="en-IN" sz="1200" dirty="0">
                    <a:solidFill>
                      <a:srgbClr val="15213F"/>
                    </a:solidFill>
                    <a:ea typeface="Cambria Math" panose="02040503050406030204" pitchFamily="18" charset="0"/>
                    <a:cs typeface="Roboto Slab" pitchFamily="2" charset="0"/>
                  </a:rPr>
                  <a:t> </a:t>
                </a:r>
                <a14:m>
                  <m:oMath xmlns:m="http://schemas.openxmlformats.org/officeDocument/2006/math">
                    <m:sSup>
                      <m:sSupPr>
                        <m:ctrlPr>
                          <a:rPr lang="en-IN" sz="1200" i="1">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a:solidFill>
                              <a:srgbClr val="15213F"/>
                            </a:solidFill>
                            <a:latin typeface="Cambria Math" panose="02040503050406030204" pitchFamily="18" charset="0"/>
                            <a:ea typeface="Cambria Math" panose="02040503050406030204" pitchFamily="18" charset="0"/>
                            <a:cs typeface="Roboto Slab" pitchFamily="2" charset="0"/>
                          </a:rPr>
                          <m:t>𝑚</m:t>
                        </m:r>
                      </m:e>
                      <m:sup>
                        <m:r>
                          <a:rPr lang="en-IN" sz="1200" i="1">
                            <a:solidFill>
                              <a:srgbClr val="15213F"/>
                            </a:solidFill>
                            <a:latin typeface="Cambria Math" panose="02040503050406030204" pitchFamily="18" charset="0"/>
                            <a:ea typeface="Cambria Math" panose="02040503050406030204" pitchFamily="18" charset="0"/>
                            <a:cs typeface="Roboto Slab" pitchFamily="2" charset="0"/>
                          </a:rPr>
                          <m:t>3</m:t>
                        </m:r>
                      </m:sup>
                    </m:sSup>
                  </m:oMath>
                </a14:m>
                <a:r>
                  <a:rPr lang="en-US" sz="1200" dirty="0">
                    <a:solidFill>
                      <a:srgbClr val="15213F"/>
                    </a:solidFill>
                    <a:latin typeface="Roboto Slab" pitchFamily="2" charset="0"/>
                    <a:ea typeface="Roboto Slab" pitchFamily="2" charset="0"/>
                    <a:cs typeface="Roboto Slab" pitchFamily="2" charset="0"/>
                  </a:rPr>
                  <a:t> of air </a:t>
                </a:r>
              </a:p>
              <a:p>
                <a:endParaRPr lang="en-IN" sz="1200" i="1" dirty="0">
                  <a:solidFill>
                    <a:srgbClr val="15213F"/>
                  </a:solidFill>
                  <a:latin typeface="Cambria Math" panose="02040503050406030204" pitchFamily="18" charset="0"/>
                  <a:ea typeface="Cambria Math" panose="02040503050406030204" pitchFamily="18" charset="0"/>
                  <a:cs typeface="Roboto Slab" pitchFamily="2" charset="0"/>
                </a:endParaRPr>
              </a:p>
              <a:p>
                <a:r>
                  <a:rPr lang="en-US" sz="1200" dirty="0">
                    <a:solidFill>
                      <a:srgbClr val="15213F"/>
                    </a:solidFill>
                    <a:latin typeface="Roboto Slab" pitchFamily="2" charset="0"/>
                    <a:ea typeface="Roboto Slab" pitchFamily="2" charset="0"/>
                    <a:cs typeface="Roboto Slab" pitchFamily="2" charset="0"/>
                  </a:rPr>
                  <a:t>Converting volume to mass, we have :</a:t>
                </a:r>
                <a:endParaRPr lang="en-IN" sz="1200" i="1" dirty="0">
                  <a:solidFill>
                    <a:srgbClr val="15213F"/>
                  </a:solidFill>
                  <a:latin typeface="Cambria Math" panose="02040503050406030204" pitchFamily="18" charset="0"/>
                  <a:ea typeface="Cambria Math" panose="02040503050406030204" pitchFamily="18" charset="0"/>
                  <a:cs typeface="Roboto Slab" pitchFamily="2" charset="0"/>
                </a:endParaRPr>
              </a:p>
              <a:p>
                <a14:m>
                  <m:oMath xmlns:m="http://schemas.openxmlformats.org/officeDocument/2006/math">
                    <m:sSup>
                      <m:sSupPr>
                        <m:ctrlPr>
                          <a:rPr lang="en-IN" sz="1200" i="1" dirty="0" smtClean="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3</m:t>
                        </m:r>
                      </m:sup>
                    </m:sSup>
                  </m:oMath>
                </a14:m>
                <a:r>
                  <a:rPr lang="en-IN" sz="1200" dirty="0">
                    <a:solidFill>
                      <a:srgbClr val="15213F"/>
                    </a:solidFill>
                    <a:ea typeface="Cambria Math" panose="02040503050406030204" pitchFamily="18" charset="0"/>
                    <a:cs typeface="Roboto Slab" pitchFamily="2" charset="0"/>
                  </a:rPr>
                  <a:t> </a:t>
                </a:r>
                <a14:m>
                  <m:oMath xmlns:m="http://schemas.openxmlformats.org/officeDocument/2006/math">
                    <m:sSup>
                      <m:sSupPr>
                        <m:ctrlPr>
                          <a:rPr lang="en-IN" sz="1200" i="1">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a:solidFill>
                              <a:srgbClr val="15213F"/>
                            </a:solidFill>
                            <a:latin typeface="Cambria Math" panose="02040503050406030204" pitchFamily="18" charset="0"/>
                            <a:ea typeface="Cambria Math" panose="02040503050406030204" pitchFamily="18" charset="0"/>
                            <a:cs typeface="Roboto Slab" pitchFamily="2" charset="0"/>
                          </a:rPr>
                          <m:t>𝑚</m:t>
                        </m:r>
                      </m:e>
                      <m:sup>
                        <m:r>
                          <a:rPr lang="en-IN" sz="1200" i="1">
                            <a:solidFill>
                              <a:srgbClr val="15213F"/>
                            </a:solidFill>
                            <a:latin typeface="Cambria Math" panose="02040503050406030204" pitchFamily="18" charset="0"/>
                            <a:ea typeface="Cambria Math" panose="02040503050406030204" pitchFamily="18" charset="0"/>
                            <a:cs typeface="Roboto Slab" pitchFamily="2" charset="0"/>
                          </a:rPr>
                          <m:t>3</m:t>
                        </m:r>
                      </m:sup>
                    </m:sSup>
                  </m:oMath>
                </a14:m>
                <a:r>
                  <a:rPr lang="en-US" sz="1200" dirty="0">
                    <a:solidFill>
                      <a:srgbClr val="15213F"/>
                    </a:solidFill>
                    <a:latin typeface="Roboto Slab" pitchFamily="2" charset="0"/>
                    <a:ea typeface="Roboto Slab" pitchFamily="2" charset="0"/>
                    <a:cs typeface="Roboto Slab" pitchFamily="2" charset="0"/>
                  </a:rPr>
                  <a:t> of air </a:t>
                </a:r>
                <a14:m>
                  <m:oMath xmlns:m="http://schemas.openxmlformats.org/officeDocument/2006/math">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−3</m:t>
                        </m:r>
                      </m:sup>
                    </m:sSup>
                    <m:sSup>
                      <m:sSupPr>
                        <m:ctrlPr>
                          <a:rPr lang="en-IN" sz="1200" i="1">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a:solidFill>
                              <a:srgbClr val="15213F"/>
                            </a:solidFill>
                            <a:latin typeface="Cambria Math" panose="02040503050406030204" pitchFamily="18" charset="0"/>
                            <a:ea typeface="Cambria Math" panose="02040503050406030204" pitchFamily="18" charset="0"/>
                            <a:cs typeface="Roboto Slab" pitchFamily="2" charset="0"/>
                          </a:rPr>
                          <m:t>𝑚</m:t>
                        </m:r>
                      </m:e>
                      <m:sup>
                        <m:r>
                          <a:rPr lang="en-IN" sz="1200" i="1">
                            <a:solidFill>
                              <a:srgbClr val="15213F"/>
                            </a:solidFill>
                            <a:latin typeface="Cambria Math" panose="02040503050406030204" pitchFamily="18" charset="0"/>
                            <a:ea typeface="Cambria Math" panose="02040503050406030204" pitchFamily="18" charset="0"/>
                            <a:cs typeface="Roboto Slab" pitchFamily="2" charset="0"/>
                          </a:rPr>
                          <m:t>3</m:t>
                        </m:r>
                      </m:sup>
                    </m:s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i="1">
                        <a:solidFill>
                          <a:srgbClr val="15213F"/>
                        </a:solidFill>
                        <a:latin typeface="Cambria Math" panose="02040503050406030204" pitchFamily="18" charset="0"/>
                        <a:ea typeface="Cambria Math" panose="02040503050406030204" pitchFamily="18" charset="0"/>
                        <a:cs typeface="Roboto Slab" pitchFamily="2" charset="0"/>
                      </a:rPr>
                      <m:t>16.56 </m:t>
                    </m:r>
                    <m:r>
                      <a:rPr lang="en-IN" sz="1200" i="1">
                        <a:solidFill>
                          <a:srgbClr val="15213F"/>
                        </a:solidFill>
                        <a:latin typeface="Cambria Math" panose="02040503050406030204" pitchFamily="18" charset="0"/>
                        <a:ea typeface="Cambria Math" panose="02040503050406030204" pitchFamily="18" charset="0"/>
                        <a:cs typeface="Roboto Slab" pitchFamily="2" charset="0"/>
                      </a:rPr>
                      <m:t>𝑘𝑔</m:t>
                    </m:r>
                    <m:r>
                      <a:rPr lang="en-IN" sz="1200" i="1">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a:solidFill>
                              <a:srgbClr val="15213F"/>
                            </a:solidFill>
                            <a:latin typeface="Cambria Math" panose="02040503050406030204" pitchFamily="18" charset="0"/>
                            <a:ea typeface="Cambria Math" panose="02040503050406030204" pitchFamily="18" charset="0"/>
                            <a:cs typeface="Roboto Slab" pitchFamily="2" charset="0"/>
                          </a:rPr>
                          <m:t>𝑚</m:t>
                        </m:r>
                      </m:e>
                      <m:sup>
                        <m:r>
                          <a:rPr lang="en-IN" sz="1200" i="1">
                            <a:solidFill>
                              <a:srgbClr val="15213F"/>
                            </a:solidFill>
                            <a:latin typeface="Cambria Math" panose="02040503050406030204" pitchFamily="18" charset="0"/>
                            <a:ea typeface="Cambria Math" panose="02040503050406030204" pitchFamily="18" charset="0"/>
                            <a:cs typeface="Roboto Slab" pitchFamily="2" charset="0"/>
                          </a:rPr>
                          <m:t>3</m:t>
                        </m:r>
                      </m:sup>
                    </m:sSup>
                  </m:oMath>
                </a14:m>
                <a:r>
                  <a:rPr lang="en-US" sz="1200" dirty="0">
                    <a:solidFill>
                      <a:srgbClr val="15213F"/>
                    </a:solidFill>
                    <a:latin typeface="Roboto Slab" pitchFamily="2" charset="0"/>
                    <a:ea typeface="Roboto Slab" pitchFamily="2" charset="0"/>
                    <a:cs typeface="Roboto Slab" pitchFamily="2" charset="0"/>
                  </a:rPr>
                  <a:t> </a:t>
                </a:r>
                <a14:m>
                  <m:oMath xmlns:m="http://schemas.openxmlformats.org/officeDocument/2006/math">
                    <m:r>
                      <a:rPr lang="en-IN" sz="1200" i="1" dirty="0">
                        <a:solidFill>
                          <a:srgbClr val="15213F"/>
                        </a:solidFill>
                        <a:latin typeface="Cambria Math" panose="02040503050406030204" pitchFamily="18" charset="0"/>
                        <a:ea typeface="Roboto Slab" pitchFamily="2" charset="0"/>
                        <a:cs typeface="Roboto Slab" pitchFamily="2" charset="0"/>
                      </a:rPr>
                      <m:t>=1.</m:t>
                    </m:r>
                    <m:r>
                      <a:rPr lang="en-IN" sz="1200" b="0" i="1" dirty="0" smtClean="0">
                        <a:solidFill>
                          <a:srgbClr val="15213F"/>
                        </a:solidFill>
                        <a:latin typeface="Cambria Math" panose="02040503050406030204" pitchFamily="18" charset="0"/>
                        <a:ea typeface="Roboto Slab" pitchFamily="2" charset="0"/>
                        <a:cs typeface="Roboto Slab" pitchFamily="2" charset="0"/>
                      </a:rPr>
                      <m:t>656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2</m:t>
                        </m:r>
                      </m:sup>
                    </m:sSup>
                  </m:oMath>
                </a14:m>
                <a:r>
                  <a:rPr lang="en-US" sz="1200" dirty="0">
                    <a:solidFill>
                      <a:srgbClr val="15213F"/>
                    </a:solidFill>
                    <a:latin typeface="Roboto Slab" pitchFamily="2" charset="0"/>
                    <a:ea typeface="Roboto Slab" pitchFamily="2" charset="0"/>
                    <a:cs typeface="Roboto Slab" pitchFamily="2" charset="0"/>
                  </a:rPr>
                  <a:t> gm of air</a:t>
                </a:r>
              </a:p>
              <a:p>
                <a:endParaRPr lang="en-US" sz="1200" dirty="0">
                  <a:solidFill>
                    <a:srgbClr val="15213F"/>
                  </a:solidFill>
                  <a:latin typeface="Roboto Slab" pitchFamily="2" charset="0"/>
                  <a:ea typeface="Roboto Slab" pitchFamily="2" charset="0"/>
                  <a:cs typeface="Roboto Slab" pitchFamily="2" charset="0"/>
                </a:endParaRPr>
              </a:p>
              <a:p>
                <a14:m>
                  <m:oMath xmlns:m="http://schemas.openxmlformats.org/officeDocument/2006/math">
                    <m:r>
                      <a:rPr lang="en-IN" sz="1200" smtClean="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oMath>
                </a14:m>
                <a:r>
                  <a:rPr lang="en-IN" sz="1200" dirty="0">
                    <a:solidFill>
                      <a:srgbClr val="15213F"/>
                    </a:solidFill>
                    <a:latin typeface="Roboto Slab" pitchFamily="2" charset="0"/>
                    <a:ea typeface="Roboto Slab" pitchFamily="2" charset="0"/>
                    <a:cs typeface="Roboto Slab" pitchFamily="2" charset="0"/>
                  </a:rPr>
                  <a:t> </a:t>
                </a:r>
                <a14:m>
                  <m:oMath xmlns:m="http://schemas.openxmlformats.org/officeDocument/2006/math">
                    <m:r>
                      <a:rPr lang="en-IN" sz="1200" i="1" dirty="0">
                        <a:solidFill>
                          <a:srgbClr val="15213F"/>
                        </a:solidFill>
                        <a:latin typeface="Cambria Math" panose="02040503050406030204" pitchFamily="18" charset="0"/>
                        <a:ea typeface="Roboto Slab" pitchFamily="2" charset="0"/>
                        <a:cs typeface="Roboto Slab" pitchFamily="2" charset="0"/>
                      </a:rPr>
                      <m:t>1.53486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−4</m:t>
                        </m:r>
                      </m:sup>
                    </m:sSup>
                  </m:oMath>
                </a14:m>
                <a:r>
                  <a:rPr lang="en-US" sz="1200" dirty="0">
                    <a:solidFill>
                      <a:srgbClr val="15213F"/>
                    </a:solidFill>
                    <a:latin typeface="Roboto Slab" pitchFamily="2" charset="0"/>
                    <a:ea typeface="Roboto Slab" pitchFamily="2" charset="0"/>
                    <a:cs typeface="Roboto Slab" pitchFamily="2" charset="0"/>
                  </a:rPr>
                  <a:t> gm of H</a:t>
                </a:r>
                <a:r>
                  <a:rPr lang="en-US" sz="1200" baseline="-25000" dirty="0">
                    <a:solidFill>
                      <a:srgbClr val="15213F"/>
                    </a:solidFill>
                    <a:latin typeface="Roboto Slab" pitchFamily="2" charset="0"/>
                    <a:ea typeface="Roboto Slab" pitchFamily="2" charset="0"/>
                    <a:cs typeface="Roboto Slab" pitchFamily="2" charset="0"/>
                  </a:rPr>
                  <a:t>2</a:t>
                </a:r>
                <a:r>
                  <a:rPr lang="en-US" sz="1200" dirty="0">
                    <a:solidFill>
                      <a:srgbClr val="15213F"/>
                    </a:solidFill>
                    <a:latin typeface="Roboto Slab" pitchFamily="2" charset="0"/>
                    <a:ea typeface="Roboto Slab" pitchFamily="2" charset="0"/>
                    <a:cs typeface="Roboto Slab" pitchFamily="2" charset="0"/>
                  </a:rPr>
                  <a:t> in </a:t>
                </a:r>
                <a14:m>
                  <m:oMath xmlns:m="http://schemas.openxmlformats.org/officeDocument/2006/math">
                    <m:r>
                      <a:rPr lang="en-IN" sz="1200" i="1" dirty="0">
                        <a:solidFill>
                          <a:srgbClr val="15213F"/>
                        </a:solidFill>
                        <a:latin typeface="Cambria Math" panose="02040503050406030204" pitchFamily="18" charset="0"/>
                        <a:ea typeface="Roboto Slab" pitchFamily="2" charset="0"/>
                        <a:cs typeface="Roboto Slab" pitchFamily="2" charset="0"/>
                      </a:rPr>
                      <m:t>1.656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−3</m:t>
                        </m:r>
                      </m:sup>
                    </m:sSup>
                  </m:oMath>
                </a14:m>
                <a:r>
                  <a:rPr lang="en-US" sz="1200" dirty="0">
                    <a:solidFill>
                      <a:srgbClr val="15213F"/>
                    </a:solidFill>
                    <a:latin typeface="Roboto Slab" pitchFamily="2" charset="0"/>
                    <a:ea typeface="Roboto Slab" pitchFamily="2" charset="0"/>
                    <a:cs typeface="Roboto Slab" pitchFamily="2" charset="0"/>
                  </a:rPr>
                  <a:t> gm of air</a:t>
                </a:r>
              </a:p>
              <a:p>
                <a:pPr/>
                <a14:m>
                  <m:oMathPara xmlns:m="http://schemas.openxmlformats.org/officeDocument/2006/math">
                    <m:oMathParaPr>
                      <m:jc m:val="centerGroup"/>
                    </m:oMathParaPr>
                    <m:oMath xmlns:m="http://schemas.openxmlformats.org/officeDocument/2006/math">
                      <m:r>
                        <a:rPr lang="en-IN" sz="1200" b="0" i="1" smtClean="0">
                          <a:solidFill>
                            <a:srgbClr val="15213F"/>
                          </a:solidFill>
                          <a:latin typeface="Cambria Math" panose="02040503050406030204" pitchFamily="18" charset="0"/>
                          <a:ea typeface="Roboto Slab" pitchFamily="2" charset="0"/>
                          <a:cs typeface="Roboto Slab" pitchFamily="2" charset="0"/>
                        </a:rPr>
                        <m:t>𝐶</m:t>
                      </m:r>
                      <m:r>
                        <a:rPr lang="en-IN" sz="1200" b="0" i="1" smtClean="0">
                          <a:solidFill>
                            <a:srgbClr val="15213F"/>
                          </a:solidFill>
                          <a:latin typeface="Cambria Math" panose="02040503050406030204" pitchFamily="18" charset="0"/>
                          <a:ea typeface="Roboto Slab" pitchFamily="2" charset="0"/>
                          <a:cs typeface="Roboto Slab" pitchFamily="2" charset="0"/>
                        </a:rPr>
                        <m:t> </m:t>
                      </m:r>
                      <m:d>
                        <m:dPr>
                          <m:ctrlPr>
                            <a:rPr lang="en-IN" sz="1200" b="0" i="1" smtClean="0">
                              <a:solidFill>
                                <a:srgbClr val="15213F"/>
                              </a:solidFill>
                              <a:latin typeface="Cambria Math" panose="02040503050406030204" pitchFamily="18" charset="0"/>
                              <a:ea typeface="Roboto Slab" pitchFamily="2" charset="0"/>
                              <a:cs typeface="Roboto Slab" pitchFamily="2" charset="0"/>
                            </a:rPr>
                          </m:ctrlPr>
                        </m:dPr>
                        <m:e>
                          <m:r>
                            <m:rPr>
                              <m:sty m:val="p"/>
                            </m:rPr>
                            <a:rPr lang="en-IN" sz="1200" b="0" i="0" smtClean="0">
                              <a:solidFill>
                                <a:srgbClr val="15213F"/>
                              </a:solidFill>
                              <a:latin typeface="Cambria Math" panose="02040503050406030204" pitchFamily="18" charset="0"/>
                              <a:ea typeface="Roboto Slab" pitchFamily="2" charset="0"/>
                              <a:cs typeface="Roboto Slab" pitchFamily="2" charset="0"/>
                            </a:rPr>
                            <m:t>in</m:t>
                          </m:r>
                          <m:r>
                            <a:rPr lang="en-IN" sz="1200" b="0" i="0" smtClean="0">
                              <a:solidFill>
                                <a:srgbClr val="15213F"/>
                              </a:solidFill>
                              <a:latin typeface="Cambria Math" panose="02040503050406030204" pitchFamily="18" charset="0"/>
                              <a:ea typeface="Roboto Slab" pitchFamily="2" charset="0"/>
                              <a:cs typeface="Roboto Slab" pitchFamily="2" charset="0"/>
                            </a:rPr>
                            <m:t> </m:t>
                          </m:r>
                          <m:r>
                            <m:rPr>
                              <m:sty m:val="p"/>
                            </m:rPr>
                            <a:rPr lang="en-IN" sz="1200" b="0" i="0" smtClean="0">
                              <a:solidFill>
                                <a:srgbClr val="15213F"/>
                              </a:solidFill>
                              <a:latin typeface="Cambria Math" panose="02040503050406030204" pitchFamily="18" charset="0"/>
                              <a:ea typeface="Roboto Slab" pitchFamily="2" charset="0"/>
                              <a:cs typeface="Roboto Slab" pitchFamily="2" charset="0"/>
                            </a:rPr>
                            <m:t>ppm</m:t>
                          </m:r>
                        </m:e>
                      </m:d>
                      <m:r>
                        <a:rPr lang="en-IN" sz="1200" b="0" i="0" smtClean="0">
                          <a:solidFill>
                            <a:srgbClr val="15213F"/>
                          </a:solidFill>
                          <a:latin typeface="Cambria Math" panose="02040503050406030204" pitchFamily="18" charset="0"/>
                          <a:ea typeface="Roboto Slab" pitchFamily="2" charset="0"/>
                          <a:cs typeface="Roboto Slab" pitchFamily="2" charset="0"/>
                        </a:rPr>
                        <m:t>= </m:t>
                      </m:r>
                      <m:f>
                        <m:fPr>
                          <m:ctrlPr>
                            <a:rPr lang="en-IN" sz="1200" b="0" i="1" smtClean="0">
                              <a:solidFill>
                                <a:srgbClr val="15213F"/>
                              </a:solidFill>
                              <a:latin typeface="Cambria Math" panose="02040503050406030204" pitchFamily="18" charset="0"/>
                              <a:ea typeface="Roboto Slab" pitchFamily="2" charset="0"/>
                              <a:cs typeface="Roboto Slab" pitchFamily="2" charset="0"/>
                            </a:rPr>
                          </m:ctrlPr>
                        </m:fPr>
                        <m:num>
                          <m:sSub>
                            <m:sSubPr>
                              <m:ctrlPr>
                                <a:rPr lang="en-IN" sz="1200" i="1">
                                  <a:solidFill>
                                    <a:srgbClr val="15213F"/>
                                  </a:solidFill>
                                  <a:latin typeface="Cambria Math" panose="02040503050406030204" pitchFamily="18" charset="0"/>
                                  <a:ea typeface="Roboto Slab" pitchFamily="2" charset="0"/>
                                  <a:cs typeface="Roboto Slab" pitchFamily="2" charset="0"/>
                                </a:rPr>
                              </m:ctrlPr>
                            </m:sSubPr>
                            <m:e>
                              <m:r>
                                <a:rPr lang="en-IN" sz="1200" b="0" i="1" smtClean="0">
                                  <a:solidFill>
                                    <a:srgbClr val="15213F"/>
                                  </a:solidFill>
                                  <a:latin typeface="Cambria Math" panose="02040503050406030204" pitchFamily="18" charset="0"/>
                                  <a:ea typeface="Roboto Slab" pitchFamily="2" charset="0"/>
                                  <a:cs typeface="Roboto Slab" pitchFamily="2" charset="0"/>
                                </a:rPr>
                                <m:t>𝑚</m:t>
                              </m:r>
                            </m:e>
                            <m:sub>
                              <m:r>
                                <a:rPr lang="en-IN" sz="1200" b="0" i="1" smtClean="0">
                                  <a:solidFill>
                                    <a:srgbClr val="15213F"/>
                                  </a:solidFill>
                                  <a:latin typeface="Cambria Math" panose="02040503050406030204" pitchFamily="18" charset="0"/>
                                  <a:ea typeface="Roboto Slab" pitchFamily="2" charset="0"/>
                                  <a:cs typeface="Roboto Slab" pitchFamily="2" charset="0"/>
                                </a:rPr>
                                <m:t>h</m:t>
                              </m:r>
                            </m:sub>
                          </m:sSub>
                        </m:num>
                        <m:den>
                          <m:sSub>
                            <m:sSubPr>
                              <m:ctrlPr>
                                <a:rPr lang="en-IN" sz="1200" i="1">
                                  <a:solidFill>
                                    <a:srgbClr val="15213F"/>
                                  </a:solidFill>
                                  <a:latin typeface="Cambria Math" panose="02040503050406030204" pitchFamily="18" charset="0"/>
                                  <a:ea typeface="Roboto Slab" pitchFamily="2" charset="0"/>
                                  <a:cs typeface="Roboto Slab" pitchFamily="2" charset="0"/>
                                </a:rPr>
                              </m:ctrlPr>
                            </m:sSubPr>
                            <m:e>
                              <m:r>
                                <a:rPr lang="en-IN" sz="1200" i="1">
                                  <a:solidFill>
                                    <a:srgbClr val="15213F"/>
                                  </a:solidFill>
                                  <a:latin typeface="Cambria Math" panose="02040503050406030204" pitchFamily="18" charset="0"/>
                                  <a:ea typeface="Roboto Slab" pitchFamily="2" charset="0"/>
                                  <a:cs typeface="Roboto Slab" pitchFamily="2" charset="0"/>
                                </a:rPr>
                                <m:t>𝑚</m:t>
                              </m:r>
                            </m:e>
                            <m:sub>
                              <m:r>
                                <a:rPr lang="en-IN" sz="1200" b="0" i="1" smtClean="0">
                                  <a:solidFill>
                                    <a:srgbClr val="15213F"/>
                                  </a:solidFill>
                                  <a:latin typeface="Cambria Math" panose="02040503050406030204" pitchFamily="18" charset="0"/>
                                  <a:ea typeface="Roboto Slab" pitchFamily="2" charset="0"/>
                                  <a:cs typeface="Roboto Slab" pitchFamily="2" charset="0"/>
                                </a:rPr>
                                <m:t>𝑎</m:t>
                              </m:r>
                            </m:sub>
                          </m:sSub>
                        </m:den>
                      </m:f>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6</m:t>
                          </m:r>
                        </m:sup>
                      </m:sSup>
                      <m:r>
                        <a:rPr lang="en-IN" sz="1200" b="0" i="0" dirty="0" smtClean="0">
                          <a:solidFill>
                            <a:srgbClr val="15213F"/>
                          </a:solidFill>
                          <a:latin typeface="Cambria Math" panose="02040503050406030204" pitchFamily="18" charset="0"/>
                          <a:ea typeface="Cambria Math" panose="02040503050406030204" pitchFamily="18" charset="0"/>
                          <a:cs typeface="Roboto Slab" pitchFamily="2" charset="0"/>
                        </a:rPr>
                        <m:t>                       </m:t>
                      </m:r>
                      <m:r>
                        <a:rPr lang="en-IN" sz="1200">
                          <a:solidFill>
                            <a:srgbClr val="202124"/>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15213F"/>
                          </a:solidFill>
                          <a:latin typeface="Cambria Math" panose="02040503050406030204" pitchFamily="18" charset="0"/>
                          <a:ea typeface="Roboto Slab" pitchFamily="2" charset="0"/>
                          <a:cs typeface="Roboto Slab" pitchFamily="2" charset="0"/>
                        </a:rPr>
                        <m:t>𝐶</m:t>
                      </m:r>
                      <m:r>
                        <a:rPr lang="en-IN" sz="1200" b="0" i="1" smtClean="0">
                          <a:solidFill>
                            <a:srgbClr val="15213F"/>
                          </a:solidFill>
                          <a:latin typeface="Cambria Math" panose="02040503050406030204" pitchFamily="18" charset="0"/>
                          <a:ea typeface="Roboto Slab" pitchFamily="2" charset="0"/>
                          <a:cs typeface="Roboto Slab" pitchFamily="2" charset="0"/>
                        </a:rPr>
                        <m:t>=</m:t>
                      </m:r>
                      <m:f>
                        <m:fPr>
                          <m:ctrlPr>
                            <a:rPr lang="en-IN" sz="1200" b="0" i="1" smtClean="0">
                              <a:solidFill>
                                <a:srgbClr val="15213F"/>
                              </a:solidFill>
                              <a:latin typeface="Cambria Math" panose="02040503050406030204" pitchFamily="18" charset="0"/>
                              <a:ea typeface="Roboto Slab" pitchFamily="2" charset="0"/>
                              <a:cs typeface="Roboto Slab" pitchFamily="2" charset="0"/>
                            </a:rPr>
                          </m:ctrlPr>
                        </m:fPr>
                        <m:num>
                          <m:r>
                            <a:rPr lang="en-IN" sz="1200" i="1" dirty="0">
                              <a:solidFill>
                                <a:srgbClr val="15213F"/>
                              </a:solidFill>
                              <a:latin typeface="Cambria Math" panose="02040503050406030204" pitchFamily="18" charset="0"/>
                              <a:ea typeface="Roboto Slab" pitchFamily="2" charset="0"/>
                              <a:cs typeface="Roboto Slab" pitchFamily="2" charset="0"/>
                            </a:rPr>
                            <m:t>1.53486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−4</m:t>
                              </m:r>
                            </m:sup>
                          </m:sSup>
                        </m:num>
                        <m:den>
                          <m:r>
                            <a:rPr lang="en-IN" sz="1200" i="1" dirty="0">
                              <a:solidFill>
                                <a:srgbClr val="15213F"/>
                              </a:solidFill>
                              <a:latin typeface="Cambria Math" panose="02040503050406030204" pitchFamily="18" charset="0"/>
                              <a:ea typeface="Roboto Slab" pitchFamily="2" charset="0"/>
                              <a:cs typeface="Roboto Slab" pitchFamily="2" charset="0"/>
                            </a:rPr>
                            <m:t>1.656</m:t>
                          </m:r>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r>
                                <a:rPr lang="en-IN" sz="1200" b="0" i="1" dirty="0" smtClean="0">
                                  <a:solidFill>
                                    <a:srgbClr val="15213F"/>
                                  </a:solidFill>
                                  <a:latin typeface="Cambria Math" panose="02040503050406030204" pitchFamily="18" charset="0"/>
                                  <a:ea typeface="Cambria Math" panose="02040503050406030204" pitchFamily="18" charset="0"/>
                                  <a:cs typeface="Roboto Slab" pitchFamily="2" charset="0"/>
                                </a:rPr>
                                <m:t>2</m:t>
                              </m:r>
                            </m:sup>
                          </m:sSup>
                        </m:den>
                      </m:f>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m:t>
                      </m:r>
                      <m:sSup>
                        <m:sSupPr>
                          <m:ctrlPr>
                            <a:rPr lang="en-IN" sz="1200" i="1" dirty="0">
                              <a:solidFill>
                                <a:srgbClr val="15213F"/>
                              </a:solidFill>
                              <a:latin typeface="Cambria Math" panose="02040503050406030204" pitchFamily="18" charset="0"/>
                              <a:ea typeface="Cambria Math" panose="02040503050406030204" pitchFamily="18" charset="0"/>
                              <a:cs typeface="Roboto Slab" pitchFamily="2" charset="0"/>
                            </a:rPr>
                          </m:ctrlPr>
                        </m:sSup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10</m:t>
                          </m:r>
                        </m:e>
                        <m:sup>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6</m:t>
                          </m:r>
                        </m:sup>
                      </m:sSup>
                    </m:oMath>
                  </m:oMathPara>
                </a14:m>
                <a:endParaRPr lang="en-US" sz="1200" dirty="0">
                  <a:solidFill>
                    <a:srgbClr val="15213F"/>
                  </a:solidFill>
                  <a:latin typeface="Roboto Slab" pitchFamily="2" charset="0"/>
                  <a:ea typeface="Roboto Slab" pitchFamily="2" charset="0"/>
                  <a:cs typeface="Roboto Slab" pitchFamily="2" charset="0"/>
                </a:endParaRPr>
              </a:p>
              <a:p>
                <a:r>
                  <a:rPr lang="en-IN" sz="1200" dirty="0">
                    <a:solidFill>
                      <a:srgbClr val="15213F"/>
                    </a:solidFill>
                    <a:ea typeface="Cambria Math" panose="02040503050406030204" pitchFamily="18" charset="0"/>
                    <a:cs typeface="Roboto Slab" pitchFamily="2" charset="0"/>
                  </a:rPr>
                  <a:t> </a:t>
                </a:r>
                <a:endParaRPr lang="en-US" sz="1200" dirty="0">
                  <a:solidFill>
                    <a:srgbClr val="15213F"/>
                  </a:solidFill>
                  <a:latin typeface="Roboto Slab" pitchFamily="2" charset="0"/>
                  <a:ea typeface="Roboto Slab" pitchFamily="2" charset="0"/>
                  <a:cs typeface="Roboto Slab" pitchFamily="2" charset="0"/>
                </a:endParaRPr>
              </a:p>
              <a:p>
                <a:endParaRPr lang="en-IN" sz="1200" dirty="0">
                  <a:solidFill>
                    <a:srgbClr val="15213F"/>
                  </a:solidFill>
                  <a:ea typeface="Cambria Math" panose="02040503050406030204" pitchFamily="18"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a:p>
                <a:endParaRPr lang="en-US" sz="1200" dirty="0">
                  <a:solidFill>
                    <a:srgbClr val="15213F"/>
                  </a:solidFill>
                  <a:latin typeface="Roboto Slab" pitchFamily="2" charset="0"/>
                  <a:ea typeface="Roboto Slab" pitchFamily="2" charset="0"/>
                  <a:cs typeface="Roboto Slab" pitchFamily="2" charset="0"/>
                </a:endParaRPr>
              </a:p>
            </p:txBody>
          </p:sp>
        </mc:Choice>
        <mc:Fallback xmlns="">
          <p:sp>
            <p:nvSpPr>
              <p:cNvPr id="4" name="Rectangle: Rounded Corners 3">
                <a:extLst>
                  <a:ext uri="{FF2B5EF4-FFF2-40B4-BE49-F238E27FC236}">
                    <a16:creationId xmlns:a16="http://schemas.microsoft.com/office/drawing/2014/main" id="{A1937EE6-90CC-27E0-5CA9-43B6C785103B}"/>
                  </a:ext>
                </a:extLst>
              </p:cNvPr>
              <p:cNvSpPr>
                <a:spLocks noRot="1" noChangeAspect="1" noMove="1" noResize="1" noEditPoints="1" noAdjustHandles="1" noChangeArrowheads="1" noChangeShapeType="1" noTextEdit="1"/>
              </p:cNvSpPr>
              <p:nvPr/>
            </p:nvSpPr>
            <p:spPr>
              <a:xfrm>
                <a:off x="268611" y="763950"/>
                <a:ext cx="8606778" cy="4006308"/>
              </a:xfrm>
              <a:prstGeom prst="roundRect">
                <a:avLst>
                  <a:gd name="adj" fmla="val 1618"/>
                </a:avLst>
              </a:prstGeom>
              <a:blipFill>
                <a:blip r:embed="rId2"/>
                <a:stretch>
                  <a:fillRect/>
                </a:stretch>
              </a:blipFill>
              <a:ln>
                <a:solidFill>
                  <a:srgbClr val="0070C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21E0DE9-80F5-EADD-896F-A705EFD33269}"/>
                  </a:ext>
                </a:extLst>
              </p:cNvPr>
              <p:cNvSpPr txBox="1"/>
              <p:nvPr/>
            </p:nvSpPr>
            <p:spPr>
              <a:xfrm>
                <a:off x="3532767" y="4366102"/>
                <a:ext cx="1805715" cy="292388"/>
              </a:xfrm>
              <a:prstGeom prst="rect">
                <a:avLst/>
              </a:prstGeom>
              <a:no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sz="1300" b="1" i="1" smtClean="0">
                          <a:solidFill>
                            <a:srgbClr val="15213F"/>
                          </a:solidFill>
                          <a:latin typeface="Cambria Math" panose="02040503050406030204" pitchFamily="18" charset="0"/>
                          <a:ea typeface="Roboto Slab" pitchFamily="2" charset="0"/>
                          <a:cs typeface="Roboto Slab" pitchFamily="2" charset="0"/>
                        </a:rPr>
                        <m:t>𝑪</m:t>
                      </m:r>
                      <m:r>
                        <a:rPr lang="en-IN" sz="1300" b="1" i="1" smtClean="0">
                          <a:solidFill>
                            <a:srgbClr val="15213F"/>
                          </a:solidFill>
                          <a:latin typeface="Cambria Math" panose="02040503050406030204" pitchFamily="18" charset="0"/>
                          <a:ea typeface="Roboto Slab" pitchFamily="2" charset="0"/>
                          <a:cs typeface="Roboto Slab" pitchFamily="2" charset="0"/>
                        </a:rPr>
                        <m:t>=</m:t>
                      </m:r>
                      <m:r>
                        <a:rPr lang="en-IN" sz="1300" b="1" i="1" smtClean="0">
                          <a:solidFill>
                            <a:srgbClr val="15213F"/>
                          </a:solidFill>
                          <a:latin typeface="Cambria Math" panose="02040503050406030204" pitchFamily="18" charset="0"/>
                          <a:ea typeface="Roboto Slab" pitchFamily="2" charset="0"/>
                          <a:cs typeface="Roboto Slab" pitchFamily="2" charset="0"/>
                        </a:rPr>
                        <m:t>𝟗𝟐𝟗𝟎</m:t>
                      </m:r>
                      <m:r>
                        <a:rPr lang="en-IN" sz="1300" b="1" i="1" smtClean="0">
                          <a:solidFill>
                            <a:srgbClr val="15213F"/>
                          </a:solidFill>
                          <a:latin typeface="Cambria Math" panose="02040503050406030204" pitchFamily="18" charset="0"/>
                          <a:ea typeface="Roboto Slab" pitchFamily="2" charset="0"/>
                          <a:cs typeface="Roboto Slab" pitchFamily="2" charset="0"/>
                        </a:rPr>
                        <m:t>.</m:t>
                      </m:r>
                      <m:r>
                        <a:rPr lang="en-IN" sz="1300" b="1" i="1">
                          <a:solidFill>
                            <a:srgbClr val="15213F"/>
                          </a:solidFill>
                          <a:latin typeface="Cambria Math" panose="02040503050406030204" pitchFamily="18" charset="0"/>
                          <a:ea typeface="Roboto Slab" pitchFamily="2" charset="0"/>
                          <a:cs typeface="Roboto Slab" pitchFamily="2" charset="0"/>
                        </a:rPr>
                        <m:t>𝟐𝟏𝟕𝟒</m:t>
                      </m:r>
                      <m:r>
                        <a:rPr lang="en-IN" sz="1300" b="1" i="1">
                          <a:solidFill>
                            <a:srgbClr val="15213F"/>
                          </a:solidFill>
                          <a:latin typeface="Cambria Math" panose="02040503050406030204" pitchFamily="18" charset="0"/>
                          <a:ea typeface="Roboto Slab" pitchFamily="2" charset="0"/>
                          <a:cs typeface="Roboto Slab" pitchFamily="2" charset="0"/>
                        </a:rPr>
                        <m:t> </m:t>
                      </m:r>
                      <m:r>
                        <m:rPr>
                          <m:nor/>
                        </m:rPr>
                        <a:rPr lang="en-US" sz="1300" b="1" dirty="0">
                          <a:solidFill>
                            <a:srgbClr val="15213F"/>
                          </a:solidFill>
                          <a:latin typeface="Roboto Slab" pitchFamily="2" charset="0"/>
                          <a:ea typeface="Roboto Slab" pitchFamily="2" charset="0"/>
                          <a:cs typeface="Roboto Slab" pitchFamily="2" charset="0"/>
                        </a:rPr>
                        <m:t>ppm</m:t>
                      </m:r>
                    </m:oMath>
                  </m:oMathPara>
                </a14:m>
                <a:endParaRPr lang="en-US" sz="1300" b="1" dirty="0">
                  <a:solidFill>
                    <a:srgbClr val="15213F"/>
                  </a:solidFill>
                  <a:latin typeface="Roboto Slab" pitchFamily="2" charset="0"/>
                  <a:ea typeface="Roboto Slab" pitchFamily="2" charset="0"/>
                  <a:cs typeface="Roboto Slab" pitchFamily="2" charset="0"/>
                </a:endParaRPr>
              </a:p>
            </p:txBody>
          </p:sp>
        </mc:Choice>
        <mc:Fallback xmlns="">
          <p:sp>
            <p:nvSpPr>
              <p:cNvPr id="2" name="TextBox 1">
                <a:extLst>
                  <a:ext uri="{FF2B5EF4-FFF2-40B4-BE49-F238E27FC236}">
                    <a16:creationId xmlns:a16="http://schemas.microsoft.com/office/drawing/2014/main" id="{021E0DE9-80F5-EADD-896F-A705EFD33269}"/>
                  </a:ext>
                </a:extLst>
              </p:cNvPr>
              <p:cNvSpPr txBox="1">
                <a:spLocks noRot="1" noChangeAspect="1" noMove="1" noResize="1" noEditPoints="1" noAdjustHandles="1" noChangeArrowheads="1" noChangeShapeType="1" noTextEdit="1"/>
              </p:cNvSpPr>
              <p:nvPr/>
            </p:nvSpPr>
            <p:spPr>
              <a:xfrm>
                <a:off x="3532767" y="4366102"/>
                <a:ext cx="1805715" cy="292388"/>
              </a:xfrm>
              <a:prstGeom prst="rect">
                <a:avLst/>
              </a:prstGeom>
              <a:blipFill>
                <a:blip r:embed="rId3"/>
                <a:stretch>
                  <a:fillRect b="-4000"/>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151687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0A11C-6F1C-4692-3039-002305E77A8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C7E092A-592B-569F-6A5A-7BF592F7EEA2}"/>
              </a:ext>
            </a:extLst>
          </p:cNvPr>
          <p:cNvSpPr txBox="1">
            <a:spLocks noGrp="1"/>
          </p:cNvSpPr>
          <p:nvPr>
            <p:ph type="title"/>
          </p:nvPr>
        </p:nvSpPr>
        <p:spPr>
          <a:xfrm>
            <a:off x="316131" y="-794847"/>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References</a:t>
            </a:r>
            <a:endParaRPr lang="en-IN" sz="2500" b="1" dirty="0">
              <a:solidFill>
                <a:srgbClr val="0070C0"/>
              </a:solidFill>
              <a:latin typeface="Roboto Slab" pitchFamily="2" charset="0"/>
              <a:ea typeface="Roboto Slab" pitchFamily="2" charset="0"/>
              <a:cs typeface="Roboto Slab" pitchFamily="2" charset="0"/>
            </a:endParaRPr>
          </a:p>
        </p:txBody>
      </p:sp>
      <p:sp>
        <p:nvSpPr>
          <p:cNvPr id="6" name="Rectangle: Rounded Corners 5">
            <a:extLst>
              <a:ext uri="{FF2B5EF4-FFF2-40B4-BE49-F238E27FC236}">
                <a16:creationId xmlns:a16="http://schemas.microsoft.com/office/drawing/2014/main" id="{A1FC6A0F-6929-D97C-3BE3-6902E7A899CF}"/>
              </a:ext>
            </a:extLst>
          </p:cNvPr>
          <p:cNvSpPr/>
          <p:nvPr/>
        </p:nvSpPr>
        <p:spPr>
          <a:xfrm>
            <a:off x="140137" y="435769"/>
            <a:ext cx="5674875" cy="4593431"/>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AutoNum type="arabicPeriod"/>
            </a:pPr>
            <a:endParaRPr lang="en-US" sz="1150" dirty="0">
              <a:solidFill>
                <a:srgbClr val="15213F"/>
              </a:solidFill>
              <a:latin typeface="Roboto Slab" pitchFamily="2" charset="0"/>
              <a:ea typeface="Roboto Slab" pitchFamily="2" charset="0"/>
              <a:cs typeface="Roboto Slab" pitchFamily="2" charset="0"/>
            </a:endParaRPr>
          </a:p>
          <a:p>
            <a:endParaRPr lang="en-US" sz="1150" b="1" dirty="0">
              <a:solidFill>
                <a:srgbClr val="15213F"/>
              </a:solidFill>
              <a:latin typeface="Roboto Slab" pitchFamily="2" charset="0"/>
              <a:ea typeface="Roboto Slab" pitchFamily="2" charset="0"/>
              <a:cs typeface="Roboto Slab" pitchFamily="2" charset="0"/>
            </a:endParaRPr>
          </a:p>
          <a:p>
            <a:r>
              <a:rPr lang="en-US" sz="1150" b="1" dirty="0">
                <a:solidFill>
                  <a:srgbClr val="15213F"/>
                </a:solidFill>
                <a:latin typeface="Roboto Slab" pitchFamily="2" charset="0"/>
                <a:ea typeface="Roboto Slab" pitchFamily="2" charset="0"/>
                <a:cs typeface="Roboto Slab" pitchFamily="2" charset="0"/>
              </a:rPr>
              <a:t>#Research Papers, Publications &amp; Journals</a:t>
            </a:r>
          </a:p>
          <a:p>
            <a:pPr marL="228600" indent="-228600">
              <a:buAutoNum type="arabicPeriod"/>
            </a:pPr>
            <a:r>
              <a:rPr lang="en-US" sz="1150" dirty="0">
                <a:solidFill>
                  <a:srgbClr val="15213F"/>
                </a:solidFill>
                <a:latin typeface="Roboto Slab" pitchFamily="2" charset="0"/>
                <a:ea typeface="Roboto Slab" pitchFamily="2" charset="0"/>
                <a:cs typeface="Roboto Slab" pitchFamily="2" charset="0"/>
              </a:rPr>
              <a:t>L.-Y. Chen, G. W. Hunter, P. G. </a:t>
            </a:r>
            <a:r>
              <a:rPr lang="en-US" sz="1150" dirty="0" err="1">
                <a:solidFill>
                  <a:srgbClr val="15213F"/>
                </a:solidFill>
                <a:latin typeface="Roboto Slab" pitchFamily="2" charset="0"/>
                <a:ea typeface="Roboto Slab" pitchFamily="2" charset="0"/>
                <a:cs typeface="Roboto Slab" pitchFamily="2" charset="0"/>
              </a:rPr>
              <a:t>Neudeck</a:t>
            </a:r>
            <a:r>
              <a:rPr lang="en-US" sz="1150" dirty="0">
                <a:solidFill>
                  <a:srgbClr val="15213F"/>
                </a:solidFill>
                <a:latin typeface="Roboto Slab" pitchFamily="2" charset="0"/>
                <a:ea typeface="Roboto Slab" pitchFamily="2" charset="0"/>
                <a:cs typeface="Roboto Slab" pitchFamily="2" charset="0"/>
              </a:rPr>
              <a:t>, D. Knight; C. C. Liu, and Q. H. Wu, "</a:t>
            </a:r>
            <a:r>
              <a:rPr lang="en-US" sz="1150" dirty="0" err="1">
                <a:solidFill>
                  <a:srgbClr val="15213F"/>
                </a:solidFill>
                <a:latin typeface="Roboto Slab" pitchFamily="2" charset="0"/>
                <a:ea typeface="Roboto Slab" pitchFamily="2" charset="0"/>
                <a:cs typeface="Roboto Slab" pitchFamily="2" charset="0"/>
              </a:rPr>
              <a:t>SiC</a:t>
            </a:r>
            <a:r>
              <a:rPr lang="en-US" sz="1150" dirty="0">
                <a:solidFill>
                  <a:srgbClr val="15213F"/>
                </a:solidFill>
                <a:latin typeface="Roboto Slab" pitchFamily="2" charset="0"/>
                <a:ea typeface="Roboto Slab" pitchFamily="2" charset="0"/>
                <a:cs typeface="Roboto Slab" pitchFamily="2" charset="0"/>
              </a:rPr>
              <a:t>-Based Gas Sensors", proceedings of the 190 </a:t>
            </a:r>
            <a:r>
              <a:rPr lang="en-US" sz="1150" dirty="0" err="1">
                <a:solidFill>
                  <a:srgbClr val="15213F"/>
                </a:solidFill>
                <a:latin typeface="Roboto Slab" pitchFamily="2" charset="0"/>
                <a:ea typeface="Roboto Slab" pitchFamily="2" charset="0"/>
                <a:cs typeface="Roboto Slab" pitchFamily="2" charset="0"/>
              </a:rPr>
              <a:t>th</a:t>
            </a:r>
            <a:r>
              <a:rPr lang="en-US" sz="1150" dirty="0">
                <a:solidFill>
                  <a:srgbClr val="15213F"/>
                </a:solidFill>
                <a:latin typeface="Roboto Slab" pitchFamily="2" charset="0"/>
                <a:ea typeface="Roboto Slab" pitchFamily="2" charset="0"/>
                <a:cs typeface="Roboto Slab" pitchFamily="2" charset="0"/>
              </a:rPr>
              <a:t> Meeting of the Electrochemical Society, San Antonio, TX., 1996 and references therein</a:t>
            </a:r>
          </a:p>
          <a:p>
            <a:pPr marL="228600" indent="-228600" algn="just">
              <a:buFont typeface="+mj-lt"/>
              <a:buAutoNum type="arabicPeriod"/>
            </a:pPr>
            <a:r>
              <a:rPr lang="en-IN" sz="1150" b="0" i="0" u="none" strike="noStrike" baseline="0" dirty="0">
                <a:solidFill>
                  <a:srgbClr val="000000"/>
                </a:solidFill>
                <a:latin typeface="Roboto Slab" pitchFamily="2" charset="0"/>
                <a:ea typeface="Roboto Slab" pitchFamily="2" charset="0"/>
                <a:cs typeface="Roboto Slab" pitchFamily="2" charset="0"/>
              </a:rPr>
              <a:t>Albrecht TR, </a:t>
            </a:r>
            <a:r>
              <a:rPr lang="en-IN" sz="1150" b="0" i="0" u="none" strike="noStrike" baseline="0" dirty="0" err="1">
                <a:solidFill>
                  <a:srgbClr val="000000"/>
                </a:solidFill>
                <a:latin typeface="Roboto Slab" pitchFamily="2" charset="0"/>
                <a:ea typeface="Roboto Slab" pitchFamily="2" charset="0"/>
                <a:cs typeface="Roboto Slab" pitchFamily="2" charset="0"/>
              </a:rPr>
              <a:t>Grütter</a:t>
            </a:r>
            <a:r>
              <a:rPr lang="en-IN" sz="1150" b="0" i="0" u="none" strike="noStrike" baseline="0" dirty="0">
                <a:solidFill>
                  <a:srgbClr val="000000"/>
                </a:solidFill>
                <a:latin typeface="Roboto Slab" pitchFamily="2" charset="0"/>
                <a:ea typeface="Roboto Slab" pitchFamily="2" charset="0"/>
                <a:cs typeface="Roboto Slab" pitchFamily="2" charset="0"/>
              </a:rPr>
              <a:t> P, Horne D, </a:t>
            </a:r>
            <a:r>
              <a:rPr lang="en-IN" sz="1150" b="0" i="0" u="none" strike="noStrike" baseline="0" dirty="0" err="1">
                <a:solidFill>
                  <a:srgbClr val="000000"/>
                </a:solidFill>
                <a:latin typeface="Roboto Slab" pitchFamily="2" charset="0"/>
                <a:ea typeface="Roboto Slab" pitchFamily="2" charset="0"/>
                <a:cs typeface="Roboto Slab" pitchFamily="2" charset="0"/>
              </a:rPr>
              <a:t>Rugar</a:t>
            </a:r>
            <a:r>
              <a:rPr lang="en-IN" sz="1150" b="0" i="0" u="none" strike="noStrike" baseline="0" dirty="0">
                <a:solidFill>
                  <a:srgbClr val="000000"/>
                </a:solidFill>
                <a:latin typeface="Roboto Slab" pitchFamily="2" charset="0"/>
                <a:ea typeface="Roboto Slab" pitchFamily="2" charset="0"/>
                <a:cs typeface="Roboto Slab" pitchFamily="2" charset="0"/>
              </a:rPr>
              <a:t> D, Frequency modulation detection using high-Q cantilevers for enhanced force microscope sensitivity, </a:t>
            </a:r>
            <a:r>
              <a:rPr lang="en-IN" sz="1150" b="0" i="1" u="none" strike="noStrike" baseline="0" dirty="0">
                <a:solidFill>
                  <a:srgbClr val="000000"/>
                </a:solidFill>
                <a:latin typeface="Roboto Slab" pitchFamily="2" charset="0"/>
                <a:ea typeface="Roboto Slab" pitchFamily="2" charset="0"/>
                <a:cs typeface="Roboto Slab" pitchFamily="2" charset="0"/>
              </a:rPr>
              <a:t>Journal of Applied Physics</a:t>
            </a:r>
            <a:r>
              <a:rPr lang="en-IN" sz="1150" b="0" i="0" u="none" strike="noStrike" baseline="0" dirty="0">
                <a:solidFill>
                  <a:srgbClr val="000000"/>
                </a:solidFill>
                <a:latin typeface="Roboto Slab" pitchFamily="2" charset="0"/>
                <a:ea typeface="Roboto Slab" pitchFamily="2" charset="0"/>
                <a:cs typeface="Roboto Slab" pitchFamily="2" charset="0"/>
              </a:rPr>
              <a:t>, 69 (1991), pp 668–673. </a:t>
            </a:r>
          </a:p>
          <a:p>
            <a:pPr marL="228600" indent="-228600" algn="just">
              <a:buFont typeface="+mj-lt"/>
              <a:buAutoNum type="arabicPeriod"/>
            </a:pPr>
            <a:r>
              <a:rPr lang="en-IN" sz="1150" b="0" i="0" u="none" strike="noStrike" baseline="0" dirty="0">
                <a:solidFill>
                  <a:srgbClr val="000000"/>
                </a:solidFill>
                <a:latin typeface="Roboto Slab" pitchFamily="2" charset="0"/>
                <a:ea typeface="Roboto Slab" pitchFamily="2" charset="0"/>
                <a:cs typeface="Roboto Slab" pitchFamily="2" charset="0"/>
              </a:rPr>
              <a:t>T. A. Betts, C. A. Tripple, “Selectivity of chemical sensors based on</a:t>
            </a:r>
          </a:p>
          <a:p>
            <a:pPr algn="just"/>
            <a:r>
              <a:rPr lang="en-IN" sz="1150" dirty="0">
                <a:solidFill>
                  <a:srgbClr val="000000"/>
                </a:solidFill>
                <a:latin typeface="Roboto Slab" pitchFamily="2" charset="0"/>
                <a:ea typeface="Roboto Slab" pitchFamily="2" charset="0"/>
                <a:cs typeface="Roboto Slab" pitchFamily="2" charset="0"/>
              </a:rPr>
              <a:t>      </a:t>
            </a:r>
            <a:r>
              <a:rPr lang="en-IN" sz="1150" b="0" i="0" u="none" strike="noStrike" baseline="0" dirty="0">
                <a:solidFill>
                  <a:srgbClr val="000000"/>
                </a:solidFill>
                <a:latin typeface="Roboto Slab" pitchFamily="2" charset="0"/>
                <a:ea typeface="Roboto Slab" pitchFamily="2" charset="0"/>
                <a:cs typeface="Roboto Slab" pitchFamily="2" charset="0"/>
              </a:rPr>
              <a:t>micro-cantilevers coated with thin polymer films,” Analytic </a:t>
            </a:r>
            <a:r>
              <a:rPr lang="en-IN" sz="1150" b="0" i="0" u="none" strike="noStrike" baseline="0" dirty="0" err="1">
                <a:solidFill>
                  <a:srgbClr val="000000"/>
                </a:solidFill>
                <a:latin typeface="Roboto Slab" pitchFamily="2" charset="0"/>
                <a:ea typeface="Roboto Slab" pitchFamily="2" charset="0"/>
                <a:cs typeface="Roboto Slab" pitchFamily="2" charset="0"/>
              </a:rPr>
              <a:t>Chimica</a:t>
            </a:r>
            <a:r>
              <a:rPr lang="en-IN" sz="1150" b="0" i="0" u="none" strike="noStrike" baseline="0" dirty="0">
                <a:solidFill>
                  <a:srgbClr val="000000"/>
                </a:solidFill>
                <a:latin typeface="Roboto Slab" pitchFamily="2" charset="0"/>
                <a:ea typeface="Roboto Slab" pitchFamily="2" charset="0"/>
                <a:cs typeface="Roboto Slab" pitchFamily="2" charset="0"/>
              </a:rPr>
              <a:t> Acta,</a:t>
            </a:r>
          </a:p>
          <a:p>
            <a:pPr algn="just"/>
            <a:r>
              <a:rPr lang="en-IN" sz="1150" dirty="0">
                <a:solidFill>
                  <a:srgbClr val="000000"/>
                </a:solidFill>
                <a:latin typeface="Roboto Slab" pitchFamily="2" charset="0"/>
                <a:ea typeface="Roboto Slab" pitchFamily="2" charset="0"/>
                <a:cs typeface="Roboto Slab" pitchFamily="2" charset="0"/>
              </a:rPr>
              <a:t>      </a:t>
            </a:r>
            <a:r>
              <a:rPr lang="en-IN" sz="1150" b="0" i="0" u="none" strike="noStrike" baseline="0" dirty="0">
                <a:solidFill>
                  <a:srgbClr val="000000"/>
                </a:solidFill>
                <a:latin typeface="Roboto Slab" pitchFamily="2" charset="0"/>
                <a:ea typeface="Roboto Slab" pitchFamily="2" charset="0"/>
                <a:cs typeface="Roboto Slab" pitchFamily="2" charset="0"/>
              </a:rPr>
              <a:t>Vol.422, No.1, pp. 89-99, October 2000.</a:t>
            </a:r>
          </a:p>
          <a:p>
            <a:pPr algn="just"/>
            <a:r>
              <a:rPr lang="en-IN" sz="1150" b="0" i="0" u="none" strike="noStrike" baseline="0" dirty="0">
                <a:solidFill>
                  <a:srgbClr val="000000"/>
                </a:solidFill>
                <a:latin typeface="Roboto Slab" pitchFamily="2" charset="0"/>
                <a:ea typeface="Roboto Slab" pitchFamily="2" charset="0"/>
                <a:cs typeface="Roboto Slab" pitchFamily="2" charset="0"/>
              </a:rPr>
              <a:t>4.   M. </a:t>
            </a:r>
            <a:r>
              <a:rPr lang="en-IN" sz="1150" b="0" i="0" u="none" strike="noStrike" baseline="0" dirty="0" err="1">
                <a:solidFill>
                  <a:srgbClr val="000000"/>
                </a:solidFill>
                <a:latin typeface="Roboto Slab" pitchFamily="2" charset="0"/>
                <a:ea typeface="Roboto Slab" pitchFamily="2" charset="0"/>
                <a:cs typeface="Roboto Slab" pitchFamily="2" charset="0"/>
              </a:rPr>
              <a:t>Blaschke</a:t>
            </a:r>
            <a:r>
              <a:rPr lang="en-IN" sz="1150" b="0" i="0" u="none" strike="noStrike" baseline="0" dirty="0">
                <a:solidFill>
                  <a:srgbClr val="000000"/>
                </a:solidFill>
                <a:latin typeface="Roboto Slab" pitchFamily="2" charset="0"/>
                <a:ea typeface="Roboto Slab" pitchFamily="2" charset="0"/>
                <a:cs typeface="Roboto Slab" pitchFamily="2" charset="0"/>
              </a:rPr>
              <a:t>, T. </a:t>
            </a:r>
            <a:r>
              <a:rPr lang="en-IN" sz="1150" b="0" i="0" u="none" strike="noStrike" baseline="0" dirty="0" err="1">
                <a:solidFill>
                  <a:srgbClr val="000000"/>
                </a:solidFill>
                <a:latin typeface="Roboto Slab" pitchFamily="2" charset="0"/>
                <a:ea typeface="Roboto Slab" pitchFamily="2" charset="0"/>
                <a:cs typeface="Roboto Slab" pitchFamily="2" charset="0"/>
              </a:rPr>
              <a:t>Tille</a:t>
            </a:r>
            <a:r>
              <a:rPr lang="en-IN" sz="1150" b="0" i="0" u="none" strike="noStrike" baseline="0" dirty="0">
                <a:solidFill>
                  <a:srgbClr val="000000"/>
                </a:solidFill>
                <a:latin typeface="Roboto Slab" pitchFamily="2" charset="0"/>
                <a:ea typeface="Roboto Slab" pitchFamily="2" charset="0"/>
                <a:cs typeface="Roboto Slab" pitchFamily="2" charset="0"/>
              </a:rPr>
              <a:t>, P. Robertson, et al, “MEMS gas-sensor array for</a:t>
            </a:r>
          </a:p>
          <a:p>
            <a:pPr algn="just"/>
            <a:r>
              <a:rPr lang="en-IN" sz="1150" b="0" i="0" u="none" strike="noStrike" baseline="0" dirty="0">
                <a:solidFill>
                  <a:srgbClr val="000000"/>
                </a:solidFill>
                <a:latin typeface="Roboto Slab" pitchFamily="2" charset="0"/>
                <a:ea typeface="Roboto Slab" pitchFamily="2" charset="0"/>
                <a:cs typeface="Roboto Slab" pitchFamily="2" charset="0"/>
              </a:rPr>
              <a:t>      monitoring the perceived car-cabin air quality,” IEEE Sensors Journal,</a:t>
            </a:r>
          </a:p>
          <a:p>
            <a:pPr algn="just"/>
            <a:r>
              <a:rPr lang="en-IN" sz="1150" b="0" i="0" u="none" strike="noStrike" baseline="0" dirty="0">
                <a:solidFill>
                  <a:srgbClr val="000000"/>
                </a:solidFill>
                <a:latin typeface="Roboto Slab" pitchFamily="2" charset="0"/>
                <a:ea typeface="Roboto Slab" pitchFamily="2" charset="0"/>
                <a:cs typeface="Roboto Slab" pitchFamily="2" charset="0"/>
              </a:rPr>
              <a:t>      Vol. 6, No. 5, pp. 1298-1307, October 2006. </a:t>
            </a:r>
          </a:p>
          <a:p>
            <a:pPr algn="just"/>
            <a:r>
              <a:rPr lang="en-IN" sz="1150" b="0" i="0" u="none" strike="noStrike" baseline="0" dirty="0">
                <a:solidFill>
                  <a:srgbClr val="000000"/>
                </a:solidFill>
                <a:latin typeface="Roboto Slab" pitchFamily="2" charset="0"/>
                <a:ea typeface="Roboto Slab" pitchFamily="2" charset="0"/>
                <a:cs typeface="Roboto Slab" pitchFamily="2" charset="0"/>
              </a:rPr>
              <a:t>5.   H. P. Lang, J. P. Ramseyer, W. Grange, et al, “An artificial nose based on</a:t>
            </a:r>
          </a:p>
          <a:p>
            <a:pPr algn="just"/>
            <a:r>
              <a:rPr lang="en-IN" sz="1150" b="0" i="0" u="none" strike="noStrike" baseline="0" dirty="0">
                <a:solidFill>
                  <a:srgbClr val="000000"/>
                </a:solidFill>
                <a:latin typeface="Roboto Slab" pitchFamily="2" charset="0"/>
                <a:ea typeface="Roboto Slab" pitchFamily="2" charset="0"/>
                <a:cs typeface="Roboto Slab" pitchFamily="2" charset="0"/>
              </a:rPr>
              <a:t>      microcantilever array sensors”, Journal of Physics: Conference Series,</a:t>
            </a:r>
          </a:p>
          <a:p>
            <a:pPr algn="just"/>
            <a:r>
              <a:rPr lang="en-IN" sz="1150" b="0" i="0" u="none" strike="noStrike" baseline="0" dirty="0">
                <a:solidFill>
                  <a:srgbClr val="000000"/>
                </a:solidFill>
                <a:latin typeface="Roboto Slab" pitchFamily="2" charset="0"/>
                <a:ea typeface="Roboto Slab" pitchFamily="2" charset="0"/>
                <a:cs typeface="Roboto Slab" pitchFamily="2" charset="0"/>
              </a:rPr>
              <a:t>      Vol.61, pp. 663-667, 2007.</a:t>
            </a:r>
          </a:p>
          <a:p>
            <a:r>
              <a:rPr lang="en-IN" sz="1150" b="0" i="0" u="none" strike="noStrike" baseline="0" dirty="0">
                <a:solidFill>
                  <a:srgbClr val="000000"/>
                </a:solidFill>
                <a:latin typeface="Roboto Slab" pitchFamily="2" charset="0"/>
                <a:ea typeface="Roboto Slab" pitchFamily="2" charset="0"/>
                <a:cs typeface="Roboto Slab" pitchFamily="2" charset="0"/>
              </a:rPr>
              <a:t>6.   </a:t>
            </a:r>
            <a:r>
              <a:rPr lang="en-IN" sz="1150" b="0" i="0" u="none" strike="noStrike" baseline="0" dirty="0" err="1">
                <a:solidFill>
                  <a:srgbClr val="000000"/>
                </a:solidFill>
                <a:latin typeface="Roboto Slab" pitchFamily="2" charset="0"/>
                <a:ea typeface="Roboto Slab" pitchFamily="2" charset="0"/>
                <a:cs typeface="Roboto Slab" pitchFamily="2" charset="0"/>
              </a:rPr>
              <a:t>Almazán</a:t>
            </a:r>
            <a:r>
              <a:rPr lang="en-IN" sz="1150" b="0" i="0" u="none" strike="noStrike" baseline="0" dirty="0">
                <a:solidFill>
                  <a:srgbClr val="000000"/>
                </a:solidFill>
                <a:latin typeface="Roboto Slab" pitchFamily="2" charset="0"/>
                <a:ea typeface="Roboto Slab" pitchFamily="2" charset="0"/>
                <a:cs typeface="Roboto Slab" pitchFamily="2" charset="0"/>
              </a:rPr>
              <a:t> F, </a:t>
            </a:r>
            <a:r>
              <a:rPr lang="en-IN" sz="1150" b="0" i="0" u="none" strike="noStrike" baseline="0" dirty="0" err="1">
                <a:solidFill>
                  <a:srgbClr val="000000"/>
                </a:solidFill>
                <a:latin typeface="Roboto Slab" pitchFamily="2" charset="0"/>
                <a:ea typeface="Roboto Slab" pitchFamily="2" charset="0"/>
                <a:cs typeface="Roboto Slab" pitchFamily="2" charset="0"/>
              </a:rPr>
              <a:t>Urbiztondo</a:t>
            </a:r>
            <a:r>
              <a:rPr lang="en-IN" sz="1150" b="0" i="0" u="none" strike="noStrike" baseline="0" dirty="0">
                <a:solidFill>
                  <a:srgbClr val="000000"/>
                </a:solidFill>
                <a:latin typeface="Roboto Slab" pitchFamily="2" charset="0"/>
                <a:ea typeface="Roboto Slab" pitchFamily="2" charset="0"/>
                <a:cs typeface="Roboto Slab" pitchFamily="2" charset="0"/>
              </a:rPr>
              <a:t> M, Pina MP, </a:t>
            </a:r>
            <a:r>
              <a:rPr lang="en-IN" sz="1150" b="0" i="0" u="none" strike="noStrike" baseline="0" dirty="0" err="1">
                <a:solidFill>
                  <a:srgbClr val="000000"/>
                </a:solidFill>
                <a:latin typeface="Roboto Slab" pitchFamily="2" charset="0"/>
                <a:ea typeface="Roboto Slab" pitchFamily="2" charset="0"/>
                <a:cs typeface="Roboto Slab" pitchFamily="2" charset="0"/>
              </a:rPr>
              <a:t>Llobet</a:t>
            </a:r>
            <a:r>
              <a:rPr lang="en-IN" sz="1150" b="0" i="0" u="none" strike="noStrike" baseline="0" dirty="0">
                <a:solidFill>
                  <a:srgbClr val="000000"/>
                </a:solidFill>
                <a:latin typeface="Roboto Slab" pitchFamily="2" charset="0"/>
                <a:ea typeface="Roboto Slab" pitchFamily="2" charset="0"/>
                <a:cs typeface="Roboto Slab" pitchFamily="2" charset="0"/>
              </a:rPr>
              <a:t> E, </a:t>
            </a:r>
            <a:r>
              <a:rPr lang="en-IN" sz="1150" b="0" i="0" u="none" strike="noStrike" baseline="0" dirty="0" err="1">
                <a:solidFill>
                  <a:srgbClr val="000000"/>
                </a:solidFill>
                <a:latin typeface="Roboto Slab" pitchFamily="2" charset="0"/>
                <a:ea typeface="Roboto Slab" pitchFamily="2" charset="0"/>
                <a:cs typeface="Roboto Slab" pitchFamily="2" charset="0"/>
              </a:rPr>
              <a:t>Debéda</a:t>
            </a:r>
            <a:r>
              <a:rPr lang="en-IN" sz="1150" b="0" i="0" u="none" strike="noStrike" baseline="0" dirty="0">
                <a:solidFill>
                  <a:srgbClr val="000000"/>
                </a:solidFill>
                <a:latin typeface="Roboto Slab" pitchFamily="2" charset="0"/>
                <a:ea typeface="Roboto Slab" pitchFamily="2" charset="0"/>
                <a:cs typeface="Roboto Slab" pitchFamily="2" charset="0"/>
              </a:rPr>
              <a:t> H, Screen-Printed        </a:t>
            </a:r>
          </a:p>
          <a:p>
            <a:r>
              <a:rPr lang="en-IN" sz="1150" dirty="0">
                <a:solidFill>
                  <a:srgbClr val="000000"/>
                </a:solidFill>
                <a:latin typeface="Roboto Slab" pitchFamily="2" charset="0"/>
                <a:ea typeface="Roboto Slab" pitchFamily="2" charset="0"/>
                <a:cs typeface="Roboto Slab" pitchFamily="2" charset="0"/>
              </a:rPr>
              <a:t>      </a:t>
            </a:r>
            <a:r>
              <a:rPr lang="en-IN" sz="1150" b="0" i="0" u="none" strike="noStrike" baseline="0" dirty="0">
                <a:solidFill>
                  <a:srgbClr val="000000"/>
                </a:solidFill>
                <a:latin typeface="Roboto Slab" pitchFamily="2" charset="0"/>
                <a:ea typeface="Roboto Slab" pitchFamily="2" charset="0"/>
                <a:cs typeface="Roboto Slab" pitchFamily="2" charset="0"/>
              </a:rPr>
              <a:t>PZT Cantilevers with de-</a:t>
            </a:r>
            <a:r>
              <a:rPr lang="en-IN" sz="1150" b="0" i="0" u="none" strike="noStrike" baseline="0" dirty="0" err="1">
                <a:solidFill>
                  <a:srgbClr val="000000"/>
                </a:solidFill>
                <a:latin typeface="Roboto Slab" pitchFamily="2" charset="0"/>
                <a:ea typeface="Roboto Slab" pitchFamily="2" charset="0"/>
                <a:cs typeface="Roboto Slab" pitchFamily="2" charset="0"/>
              </a:rPr>
              <a:t>aluminated</a:t>
            </a:r>
            <a:r>
              <a:rPr lang="en-IN" sz="1150" b="0" i="0" u="none" strike="noStrike" baseline="0" dirty="0">
                <a:solidFill>
                  <a:srgbClr val="000000"/>
                </a:solidFill>
                <a:latin typeface="Roboto Slab" pitchFamily="2" charset="0"/>
                <a:ea typeface="Roboto Slab" pitchFamily="2" charset="0"/>
                <a:cs typeface="Roboto Slab" pitchFamily="2" charset="0"/>
              </a:rPr>
              <a:t> type Y zeolites for BTX Detection, </a:t>
            </a:r>
          </a:p>
          <a:p>
            <a:r>
              <a:rPr lang="en-IN" sz="1150" dirty="0">
                <a:solidFill>
                  <a:srgbClr val="000000"/>
                </a:solidFill>
                <a:latin typeface="Roboto Slab" pitchFamily="2" charset="0"/>
                <a:ea typeface="Roboto Slab" pitchFamily="2" charset="0"/>
                <a:cs typeface="Roboto Slab" pitchFamily="2" charset="0"/>
              </a:rPr>
              <a:t>      </a:t>
            </a:r>
            <a:r>
              <a:rPr lang="en-IN" sz="1150" b="0" i="0" u="none" strike="noStrike" baseline="0" dirty="0">
                <a:solidFill>
                  <a:srgbClr val="000000"/>
                </a:solidFill>
                <a:latin typeface="Roboto Slab" pitchFamily="2" charset="0"/>
                <a:ea typeface="Roboto Slab" pitchFamily="2" charset="0"/>
                <a:cs typeface="Roboto Slab" pitchFamily="2" charset="0"/>
              </a:rPr>
              <a:t>IMCS Argentina 2014 </a:t>
            </a:r>
          </a:p>
          <a:p>
            <a:endParaRPr lang="en-IN" sz="1150" b="0" i="0" u="none" strike="noStrike" baseline="0" dirty="0">
              <a:solidFill>
                <a:srgbClr val="000000"/>
              </a:solidFill>
              <a:latin typeface="Roboto Slab" pitchFamily="2" charset="0"/>
              <a:ea typeface="Roboto Slab" pitchFamily="2" charset="0"/>
              <a:cs typeface="Roboto Slab" pitchFamily="2" charset="0"/>
            </a:endParaRPr>
          </a:p>
          <a:p>
            <a:r>
              <a:rPr lang="en-US" sz="1150" b="1" dirty="0">
                <a:solidFill>
                  <a:srgbClr val="15213F"/>
                </a:solidFill>
                <a:latin typeface="Roboto Slab" pitchFamily="2" charset="0"/>
                <a:ea typeface="Roboto Slab" pitchFamily="2" charset="0"/>
                <a:cs typeface="Roboto Slab" pitchFamily="2" charset="0"/>
              </a:rPr>
              <a:t>#Websites</a:t>
            </a:r>
            <a:endParaRPr lang="en-IN" sz="1150" b="0" i="0" u="none" strike="noStrike" baseline="0" dirty="0">
              <a:solidFill>
                <a:srgbClr val="000000"/>
              </a:solidFill>
              <a:latin typeface="Roboto Slab" pitchFamily="2" charset="0"/>
              <a:ea typeface="Roboto Slab" pitchFamily="2" charset="0"/>
              <a:cs typeface="Roboto Slab" pitchFamily="2" charset="0"/>
            </a:endParaRPr>
          </a:p>
          <a:p>
            <a:pPr marL="228600" indent="-228600">
              <a:buAutoNum type="arabicPeriod"/>
            </a:pPr>
            <a:r>
              <a:rPr lang="en-US" sz="1150" u="sng" dirty="0">
                <a:solidFill>
                  <a:srgbClr val="0070C0"/>
                </a:solidFill>
                <a:latin typeface="Roboto Slab" pitchFamily="2" charset="0"/>
                <a:ea typeface="Roboto Slab" pitchFamily="2" charset="0"/>
                <a:cs typeface="Roboto Slab" pitchFamily="2" charset="0"/>
                <a:hlinkClick r:id="rId2">
                  <a:extLst>
                    <a:ext uri="{A12FA001-AC4F-418D-AE19-62706E023703}">
                      <ahyp:hlinkClr xmlns:ahyp="http://schemas.microsoft.com/office/drawing/2018/hyperlinkcolor" val="tx"/>
                    </a:ext>
                  </a:extLst>
                </a:hlinkClick>
              </a:rPr>
              <a:t>https://eepower.com/technical-articles/design-and-optimization-of-silicon-carbide-schottky-diode/#</a:t>
            </a:r>
            <a:endParaRPr lang="en-US" sz="1150" u="sng" dirty="0">
              <a:solidFill>
                <a:srgbClr val="0070C0"/>
              </a:solidFill>
              <a:latin typeface="Roboto Slab" pitchFamily="2" charset="0"/>
              <a:ea typeface="Roboto Slab" pitchFamily="2" charset="0"/>
              <a:cs typeface="Roboto Slab" pitchFamily="2" charset="0"/>
            </a:endParaRPr>
          </a:p>
          <a:p>
            <a:pPr marL="228600" indent="-228600">
              <a:buAutoNum type="arabicPeriod"/>
            </a:pPr>
            <a:r>
              <a:rPr lang="en-US" sz="1150" dirty="0">
                <a:solidFill>
                  <a:srgbClr val="0070C0"/>
                </a:solidFill>
                <a:latin typeface="Roboto Slab" pitchFamily="2" charset="0"/>
                <a:ea typeface="Roboto Slab" pitchFamily="2" charset="0"/>
                <a:cs typeface="Roboto Slab" pitchFamily="2" charset="0"/>
                <a:hlinkClick r:id="rId3">
                  <a:extLst>
                    <a:ext uri="{A12FA001-AC4F-418D-AE19-62706E023703}">
                      <ahyp:hlinkClr xmlns:ahyp="http://schemas.microsoft.com/office/drawing/2018/hyperlinkcolor" val="tx"/>
                    </a:ext>
                  </a:extLst>
                </a:hlinkClick>
              </a:rPr>
              <a:t>https://www.sciencedirect.com/science/article/abs/pii/S221478532101899X</a:t>
            </a:r>
            <a:endParaRPr lang="en-US" sz="1150" dirty="0">
              <a:solidFill>
                <a:srgbClr val="0070C0"/>
              </a:solidFill>
              <a:latin typeface="Roboto Slab" pitchFamily="2" charset="0"/>
              <a:ea typeface="Roboto Slab" pitchFamily="2" charset="0"/>
              <a:cs typeface="Roboto Slab" pitchFamily="2" charset="0"/>
            </a:endParaRPr>
          </a:p>
          <a:p>
            <a:pPr marL="228600" indent="-228600">
              <a:buAutoNum type="arabicPeriod"/>
            </a:pPr>
            <a:r>
              <a:rPr lang="en-US" sz="1150" dirty="0">
                <a:solidFill>
                  <a:srgbClr val="0070C0"/>
                </a:solidFill>
                <a:latin typeface="Roboto Slab" pitchFamily="2" charset="0"/>
                <a:ea typeface="Roboto Slab" pitchFamily="2" charset="0"/>
                <a:cs typeface="Roboto Slab" pitchFamily="2" charset="0"/>
                <a:hlinkClick r:id="rId4">
                  <a:extLst>
                    <a:ext uri="{A12FA001-AC4F-418D-AE19-62706E023703}">
                      <ahyp:hlinkClr xmlns:ahyp="http://schemas.microsoft.com/office/drawing/2018/hyperlinkcolor" val="tx"/>
                    </a:ext>
                  </a:extLst>
                </a:hlinkClick>
              </a:rPr>
              <a:t>https://www.sciencedirect.com/science/article/pii/S221478532101899X</a:t>
            </a:r>
            <a:endParaRPr lang="en-US" sz="1150" dirty="0">
              <a:solidFill>
                <a:srgbClr val="0070C0"/>
              </a:solidFill>
              <a:latin typeface="Roboto Slab" pitchFamily="2" charset="0"/>
              <a:ea typeface="Roboto Slab" pitchFamily="2" charset="0"/>
              <a:cs typeface="Roboto Slab" pitchFamily="2" charset="0"/>
            </a:endParaRPr>
          </a:p>
          <a:p>
            <a:endParaRPr lang="en-US" sz="1150" dirty="0">
              <a:solidFill>
                <a:srgbClr val="15213F"/>
              </a:solidFill>
              <a:latin typeface="Roboto Slab" pitchFamily="2" charset="0"/>
              <a:ea typeface="Roboto Slab" pitchFamily="2" charset="0"/>
              <a:cs typeface="Roboto Slab" pitchFamily="2" charset="0"/>
            </a:endParaRPr>
          </a:p>
          <a:p>
            <a:pPr marL="228600" indent="-228600">
              <a:buAutoNum type="arabicPeriod"/>
            </a:pPr>
            <a:endParaRPr lang="en-US" sz="1150" dirty="0">
              <a:solidFill>
                <a:srgbClr val="0070C0"/>
              </a:solidFill>
              <a:latin typeface="Roboto Slab" pitchFamily="2" charset="0"/>
              <a:ea typeface="Roboto Slab" pitchFamily="2" charset="0"/>
              <a:cs typeface="Roboto Slab" pitchFamily="2" charset="0"/>
            </a:endParaRPr>
          </a:p>
        </p:txBody>
      </p:sp>
      <p:pic>
        <p:nvPicPr>
          <p:cNvPr id="3074" name="Picture 2" descr="Shelf with Folders for documents">
            <a:extLst>
              <a:ext uri="{FF2B5EF4-FFF2-40B4-BE49-F238E27FC236}">
                <a16:creationId xmlns:a16="http://schemas.microsoft.com/office/drawing/2014/main" id="{342FF7E6-1415-E4CE-DD06-548D56FCE6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914" r="37471"/>
          <a:stretch/>
        </p:blipFill>
        <p:spPr bwMode="auto">
          <a:xfrm>
            <a:off x="5991411" y="57150"/>
            <a:ext cx="315258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94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D4F95E-502A-C3DB-5CDC-E81B425B73E9}"/>
              </a:ext>
            </a:extLst>
          </p:cNvPr>
          <p:cNvSpPr txBox="1">
            <a:spLocks noGrp="1"/>
          </p:cNvSpPr>
          <p:nvPr>
            <p:ph type="title"/>
          </p:nvPr>
        </p:nvSpPr>
        <p:spPr>
          <a:xfrm>
            <a:off x="283817" y="-604781"/>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Material Selection</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9667FBBE-5F73-8BE4-0022-3F5570056435}"/>
              </a:ext>
            </a:extLst>
          </p:cNvPr>
          <p:cNvSpPr/>
          <p:nvPr/>
        </p:nvSpPr>
        <p:spPr>
          <a:xfrm>
            <a:off x="207271" y="703239"/>
            <a:ext cx="5475980" cy="4056361"/>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200" dirty="0">
                <a:solidFill>
                  <a:srgbClr val="15213F"/>
                </a:solidFill>
                <a:latin typeface="Roboto Slab" pitchFamily="2" charset="0"/>
                <a:ea typeface="Roboto Slab" pitchFamily="2" charset="0"/>
                <a:cs typeface="Roboto Slab" pitchFamily="2" charset="0"/>
              </a:rPr>
              <a:t>AEROSENSE represents innovation in gas sensing technology, specifically tailored for demanding aerospace applications. Gas sensors are critical components in aerospace engineering, tasked with detecting and monitoring various gases in challenging environments characterized by high temperatures, pressure differentials, and potentially corrosive atmospheres. </a:t>
            </a:r>
          </a:p>
          <a:p>
            <a:pPr marL="171450" indent="-171450" algn="just">
              <a:buFont typeface="Arial" panose="020B0604020202020204" pitchFamily="34" charset="0"/>
              <a:buChar char="•"/>
            </a:pPr>
            <a:r>
              <a:rPr lang="en-US" sz="1200" dirty="0">
                <a:solidFill>
                  <a:srgbClr val="15213F"/>
                </a:solidFill>
                <a:latin typeface="Roboto Slab" pitchFamily="2" charset="0"/>
                <a:ea typeface="Roboto Slab" pitchFamily="2" charset="0"/>
                <a:cs typeface="Roboto Slab" pitchFamily="2" charset="0"/>
              </a:rPr>
              <a:t>The sensor is designed to address these challenges by leveraging the unique properties of silicon carbide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as the semiconductor material, offering high thermal conductivity, mechanical strength, and chemical inertness. This enables the sensor to operate at temperatures exceeding 400°C, surpassing the capabilities of conventional silicon-based sensors. </a:t>
            </a:r>
          </a:p>
          <a:p>
            <a:pPr marL="171450" indent="-171450" algn="just">
              <a:buFont typeface="Arial" panose="020B0604020202020204" pitchFamily="34" charset="0"/>
              <a:buChar char="•"/>
            </a:pPr>
            <a:r>
              <a:rPr lang="en-US" sz="1200" dirty="0">
                <a:solidFill>
                  <a:srgbClr val="15213F"/>
                </a:solidFill>
                <a:latin typeface="Roboto Slab" pitchFamily="2" charset="0"/>
                <a:ea typeface="Roboto Slab" pitchFamily="2" charset="0"/>
                <a:cs typeface="Roboto Slab" pitchFamily="2" charset="0"/>
              </a:rPr>
              <a:t>Additionally, the sensor incorporates innovative materials such as palladium oxide (</a:t>
            </a:r>
            <a:r>
              <a:rPr lang="en-US" sz="1200" dirty="0" err="1">
                <a:solidFill>
                  <a:srgbClr val="15213F"/>
                </a:solidFill>
                <a:latin typeface="Roboto Slab" pitchFamily="2" charset="0"/>
                <a:ea typeface="Roboto Slab" pitchFamily="2" charset="0"/>
                <a:cs typeface="Roboto Slab" pitchFamily="2" charset="0"/>
              </a:rPr>
              <a:t>PdOx</a:t>
            </a:r>
            <a:r>
              <a:rPr lang="en-US" sz="1200" dirty="0">
                <a:solidFill>
                  <a:srgbClr val="15213F"/>
                </a:solidFill>
                <a:latin typeface="Roboto Slab" pitchFamily="2" charset="0"/>
                <a:ea typeface="Roboto Slab" pitchFamily="2" charset="0"/>
                <a:cs typeface="Roboto Slab" pitchFamily="2" charset="0"/>
              </a:rPr>
              <a:t>) as a barrier layer to enhance reliability and stability, ensuring long-term performance in harsh aerospace environments. </a:t>
            </a:r>
          </a:p>
          <a:p>
            <a:pPr algn="just"/>
            <a:endParaRPr lang="en-US" sz="1200" dirty="0">
              <a:solidFill>
                <a:srgbClr val="15213F"/>
              </a:solidFill>
              <a:latin typeface="Roboto Slab" pitchFamily="2" charset="0"/>
              <a:ea typeface="Roboto Slab" pitchFamily="2" charset="0"/>
              <a:cs typeface="Roboto Slab" pitchFamily="2" charset="0"/>
            </a:endParaRPr>
          </a:p>
          <a:p>
            <a:pPr algn="just"/>
            <a:r>
              <a:rPr lang="en-US" sz="1200" b="1" dirty="0">
                <a:solidFill>
                  <a:srgbClr val="15213F"/>
                </a:solidFill>
                <a:latin typeface="Roboto Slab" pitchFamily="2" charset="0"/>
                <a:ea typeface="Roboto Slab" pitchFamily="2" charset="0"/>
                <a:cs typeface="Roboto Slab" pitchFamily="2" charset="0"/>
              </a:rPr>
              <a:t>The following slides discusses about the different materials used for sensor fabrication along with their material properties, advantages, disadvantages etc. </a:t>
            </a:r>
          </a:p>
        </p:txBody>
      </p:sp>
      <p:pic>
        <p:nvPicPr>
          <p:cNvPr id="2" name="Picture 2">
            <a:extLst>
              <a:ext uri="{FF2B5EF4-FFF2-40B4-BE49-F238E27FC236}">
                <a16:creationId xmlns:a16="http://schemas.microsoft.com/office/drawing/2014/main" id="{25EE8BB7-503E-FBC6-634B-3DD3474837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086" r="1"/>
          <a:stretch/>
        </p:blipFill>
        <p:spPr bwMode="auto">
          <a:xfrm>
            <a:off x="5823284" y="0"/>
            <a:ext cx="3320716"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90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7B184-5C6D-64DC-3F97-548EAE79445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E59EE6B-D821-855C-9FA7-7C6F237D072C}"/>
              </a:ext>
            </a:extLst>
          </p:cNvPr>
          <p:cNvSpPr txBox="1">
            <a:spLocks noGrp="1"/>
          </p:cNvSpPr>
          <p:nvPr>
            <p:ph type="title"/>
          </p:nvPr>
        </p:nvSpPr>
        <p:spPr>
          <a:xfrm>
            <a:off x="1846664" y="-602132"/>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dirty="0">
                <a:solidFill>
                  <a:srgbClr val="0070C0"/>
                </a:solidFill>
                <a:latin typeface="Roboto Slab" pitchFamily="2" charset="0"/>
                <a:ea typeface="Roboto Slab" pitchFamily="2" charset="0"/>
                <a:cs typeface="Roboto Slab" pitchFamily="2" charset="0"/>
              </a:rPr>
              <a:t>Substrate : </a:t>
            </a:r>
            <a:r>
              <a:rPr lang="en-US" sz="2500" dirty="0">
                <a:solidFill>
                  <a:srgbClr val="0070C0"/>
                </a:solidFill>
                <a:latin typeface="Roboto Slab" pitchFamily="2" charset="0"/>
                <a:ea typeface="Roboto Slab" pitchFamily="2" charset="0"/>
                <a:cs typeface="Roboto Slab" pitchFamily="2" charset="0"/>
              </a:rPr>
              <a:t>Silicon Carbide (</a:t>
            </a:r>
            <a:r>
              <a:rPr lang="en-US" sz="2500" dirty="0" err="1">
                <a:solidFill>
                  <a:srgbClr val="0070C0"/>
                </a:solidFill>
                <a:latin typeface="Roboto Slab" pitchFamily="2" charset="0"/>
                <a:ea typeface="Roboto Slab" pitchFamily="2" charset="0"/>
                <a:cs typeface="Roboto Slab" pitchFamily="2" charset="0"/>
              </a:rPr>
              <a:t>SiC</a:t>
            </a:r>
            <a:r>
              <a:rPr lang="en-US" sz="2500" dirty="0">
                <a:solidFill>
                  <a:srgbClr val="0070C0"/>
                </a:solidFill>
                <a:latin typeface="Roboto Slab" pitchFamily="2" charset="0"/>
                <a:ea typeface="Roboto Slab" pitchFamily="2" charset="0"/>
                <a:cs typeface="Roboto Slab" pitchFamily="2" charset="0"/>
              </a:rPr>
              <a:t>) </a:t>
            </a:r>
            <a:endParaRPr lang="en-IN" sz="2500"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DB162527-9A23-2B02-2879-631AB5145074}"/>
              </a:ext>
            </a:extLst>
          </p:cNvPr>
          <p:cNvSpPr/>
          <p:nvPr/>
        </p:nvSpPr>
        <p:spPr>
          <a:xfrm>
            <a:off x="345365" y="906064"/>
            <a:ext cx="3958503" cy="998363"/>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rgbClr val="15213F"/>
                </a:solidFill>
                <a:latin typeface="Roboto Slab" pitchFamily="2" charset="0"/>
                <a:ea typeface="Roboto Slab" pitchFamily="2" charset="0"/>
                <a:cs typeface="Roboto Slab" pitchFamily="2" charset="0"/>
              </a:rPr>
              <a:t>The substrate material serves as the foundation for the sensor structure, providing mechanical support and acting as a base for other layers to be deposited on. Silicon Carbide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is used as the substrate material.</a:t>
            </a:r>
          </a:p>
        </p:txBody>
      </p:sp>
      <p:sp>
        <p:nvSpPr>
          <p:cNvPr id="5" name="Rectangle: Rounded Corners 4">
            <a:extLst>
              <a:ext uri="{FF2B5EF4-FFF2-40B4-BE49-F238E27FC236}">
                <a16:creationId xmlns:a16="http://schemas.microsoft.com/office/drawing/2014/main" id="{CB39771D-BF4E-98F0-918A-609DC3074AF0}"/>
              </a:ext>
            </a:extLst>
          </p:cNvPr>
          <p:cNvSpPr/>
          <p:nvPr/>
        </p:nvSpPr>
        <p:spPr>
          <a:xfrm>
            <a:off x="3795104" y="2104601"/>
            <a:ext cx="5183881" cy="2680008"/>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15213F"/>
                </a:solidFill>
                <a:latin typeface="Roboto Slab" pitchFamily="2" charset="0"/>
                <a:ea typeface="Roboto Slab" pitchFamily="2" charset="0"/>
                <a:cs typeface="Roboto Slab" pitchFamily="2" charset="0"/>
              </a:rPr>
              <a:t>Properties:</a:t>
            </a:r>
            <a:r>
              <a:rPr lang="en-US" sz="1200" dirty="0">
                <a:solidFill>
                  <a:srgbClr val="15213F"/>
                </a:solidFill>
                <a:latin typeface="Roboto Slab" pitchFamily="2" charset="0"/>
                <a:ea typeface="Roboto Slab" pitchFamily="2" charset="0"/>
                <a:cs typeface="Roboto Slab" pitchFamily="2" charset="0"/>
              </a:rPr>
              <a:t>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exhibits high thermal conductivity, mechanical strength, and chemical inertness. These properties make it well-suited for high-temperature and harsh-environment applications, such as aerospace.</a:t>
            </a:r>
          </a:p>
          <a:p>
            <a:pPr algn="just"/>
            <a:endParaRPr lang="en-US" sz="1200" dirty="0">
              <a:solidFill>
                <a:srgbClr val="15213F"/>
              </a:solidFill>
              <a:latin typeface="Roboto Slab" pitchFamily="2" charset="0"/>
              <a:ea typeface="Roboto Slab" pitchFamily="2" charset="0"/>
              <a:cs typeface="Roboto Slab" pitchFamily="2" charset="0"/>
            </a:endParaRPr>
          </a:p>
          <a:p>
            <a:pPr algn="just"/>
            <a:r>
              <a:rPr lang="en-US" sz="1200" b="1" dirty="0">
                <a:solidFill>
                  <a:srgbClr val="15213F"/>
                </a:solidFill>
                <a:latin typeface="Roboto Slab" pitchFamily="2" charset="0"/>
                <a:ea typeface="Roboto Slab" pitchFamily="2" charset="0"/>
                <a:cs typeface="Roboto Slab" pitchFamily="2" charset="0"/>
              </a:rPr>
              <a:t>Advantages: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can withstand high temperatures, making it ideal for use in aerospace applications where temperature extremes are common. It also offers excellent chemical inertness, ensuring the sensor's stability in corrosive environments.</a:t>
            </a:r>
          </a:p>
          <a:p>
            <a:pPr algn="just"/>
            <a:endParaRPr lang="en-US" sz="1200" dirty="0">
              <a:solidFill>
                <a:srgbClr val="15213F"/>
              </a:solidFill>
              <a:latin typeface="Roboto Slab" pitchFamily="2" charset="0"/>
              <a:ea typeface="Roboto Slab" pitchFamily="2" charset="0"/>
              <a:cs typeface="Roboto Slab" pitchFamily="2" charset="0"/>
            </a:endParaRPr>
          </a:p>
          <a:p>
            <a:pPr algn="just"/>
            <a:r>
              <a:rPr lang="en-US" sz="1200" b="1" dirty="0">
                <a:solidFill>
                  <a:srgbClr val="15213F"/>
                </a:solidFill>
                <a:latin typeface="Roboto Slab" pitchFamily="2" charset="0"/>
                <a:ea typeface="Roboto Slab" pitchFamily="2" charset="0"/>
                <a:cs typeface="Roboto Slab" pitchFamily="2" charset="0"/>
              </a:rPr>
              <a:t>Limitations: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can be more expensive than other substrate materials, such as silicon. Additionally, the processing techniques for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are more complex, which can increase manufacturing costs.</a:t>
            </a:r>
          </a:p>
        </p:txBody>
      </p:sp>
      <p:pic>
        <p:nvPicPr>
          <p:cNvPr id="2050" name="Picture 2" descr="black Silicon Carbide, Grit Abrasives powder">
            <a:extLst>
              <a:ext uri="{FF2B5EF4-FFF2-40B4-BE49-F238E27FC236}">
                <a16:creationId xmlns:a16="http://schemas.microsoft.com/office/drawing/2014/main" id="{38BE92C4-1E6C-0692-91B8-64FA0727BB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06" t="36358" r="8396" b="15060"/>
          <a:stretch/>
        </p:blipFill>
        <p:spPr bwMode="auto">
          <a:xfrm>
            <a:off x="4895135" y="906063"/>
            <a:ext cx="2172783" cy="9983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68EA3908-741E-8E57-EA25-F6D17F07C5DD}"/>
              </a:ext>
            </a:extLst>
          </p:cNvPr>
          <p:cNvSpPr/>
          <p:nvPr/>
        </p:nvSpPr>
        <p:spPr>
          <a:xfrm>
            <a:off x="7169552" y="1356720"/>
            <a:ext cx="1879640" cy="165005"/>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err="1">
                <a:solidFill>
                  <a:srgbClr val="15213F"/>
                </a:solidFill>
                <a:latin typeface="Roboto Slab" pitchFamily="2" charset="0"/>
                <a:ea typeface="Roboto Slab" pitchFamily="2" charset="0"/>
                <a:cs typeface="Roboto Slab" pitchFamily="2" charset="0"/>
              </a:rPr>
              <a:t>SiC</a:t>
            </a:r>
            <a:r>
              <a:rPr lang="en-US" sz="1100" i="1" dirty="0">
                <a:solidFill>
                  <a:srgbClr val="15213F"/>
                </a:solidFill>
                <a:latin typeface="Roboto Slab" pitchFamily="2" charset="0"/>
                <a:ea typeface="Roboto Slab" pitchFamily="2" charset="0"/>
                <a:cs typeface="Roboto Slab" pitchFamily="2" charset="0"/>
              </a:rPr>
              <a:t> Crystals (granulated)</a:t>
            </a:r>
          </a:p>
        </p:txBody>
      </p:sp>
      <p:pic>
        <p:nvPicPr>
          <p:cNvPr id="10" name="Picture 6" descr="2 in Silicon Carbide Wafers 6H or 4H N-type or Semi-Insulating SiC Substrates,  MSE Supplies">
            <a:extLst>
              <a:ext uri="{FF2B5EF4-FFF2-40B4-BE49-F238E27FC236}">
                <a16:creationId xmlns:a16="http://schemas.microsoft.com/office/drawing/2014/main" id="{837E17E6-3A77-0078-2899-E40C113FB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81" y="2422388"/>
            <a:ext cx="2671010" cy="17806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D6433562-1AF4-DDFA-51BF-202DD6CC953F}"/>
              </a:ext>
            </a:extLst>
          </p:cNvPr>
          <p:cNvSpPr/>
          <p:nvPr/>
        </p:nvSpPr>
        <p:spPr>
          <a:xfrm>
            <a:off x="690956" y="4266074"/>
            <a:ext cx="2578319" cy="264679"/>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Silicon Carbide Wafers (4H N-type)</a:t>
            </a:r>
          </a:p>
        </p:txBody>
      </p:sp>
    </p:spTree>
    <p:extLst>
      <p:ext uri="{BB962C8B-B14F-4D97-AF65-F5344CB8AC3E}">
        <p14:creationId xmlns:p14="http://schemas.microsoft.com/office/powerpoint/2010/main" val="307486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7B184-5C6D-64DC-3F97-548EAE79445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E59EE6B-D821-855C-9FA7-7C6F237D072C}"/>
              </a:ext>
            </a:extLst>
          </p:cNvPr>
          <p:cNvSpPr txBox="1">
            <a:spLocks noGrp="1"/>
          </p:cNvSpPr>
          <p:nvPr>
            <p:ph type="title"/>
          </p:nvPr>
        </p:nvSpPr>
        <p:spPr>
          <a:xfrm>
            <a:off x="923332" y="-605767"/>
            <a:ext cx="7297336"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dirty="0">
                <a:solidFill>
                  <a:srgbClr val="0070C0"/>
                </a:solidFill>
                <a:latin typeface="Roboto Slab" pitchFamily="2" charset="0"/>
                <a:ea typeface="Roboto Slab" pitchFamily="2" charset="0"/>
                <a:cs typeface="Roboto Slab" pitchFamily="2" charset="0"/>
              </a:rPr>
              <a:t>Catalytic/</a:t>
            </a:r>
            <a:r>
              <a:rPr lang="en-US" sz="2500" b="1" dirty="0" err="1">
                <a:solidFill>
                  <a:srgbClr val="0070C0"/>
                </a:solidFill>
                <a:latin typeface="Roboto Slab" pitchFamily="2" charset="0"/>
                <a:ea typeface="Roboto Slab" pitchFamily="2" charset="0"/>
                <a:cs typeface="Roboto Slab" pitchFamily="2" charset="0"/>
              </a:rPr>
              <a:t>Physisorptive</a:t>
            </a:r>
            <a:r>
              <a:rPr lang="en-US" sz="2500" b="1" dirty="0">
                <a:solidFill>
                  <a:srgbClr val="0070C0"/>
                </a:solidFill>
                <a:latin typeface="Roboto Slab" pitchFamily="2" charset="0"/>
                <a:ea typeface="Roboto Slab" pitchFamily="2" charset="0"/>
                <a:cs typeface="Roboto Slab" pitchFamily="2" charset="0"/>
              </a:rPr>
              <a:t> Layer : </a:t>
            </a:r>
            <a:r>
              <a:rPr lang="en-US" sz="2500" dirty="0">
                <a:solidFill>
                  <a:srgbClr val="0070C0"/>
                </a:solidFill>
                <a:latin typeface="Roboto Slab" pitchFamily="2" charset="0"/>
                <a:ea typeface="Roboto Slab" pitchFamily="2" charset="0"/>
                <a:cs typeface="Roboto Slab" pitchFamily="2" charset="0"/>
              </a:rPr>
              <a:t>Palladium (Pd) </a:t>
            </a:r>
            <a:endParaRPr lang="en-IN" sz="2500"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DB162527-9A23-2B02-2879-631AB5145074}"/>
              </a:ext>
            </a:extLst>
          </p:cNvPr>
          <p:cNvSpPr/>
          <p:nvPr/>
        </p:nvSpPr>
        <p:spPr>
          <a:xfrm>
            <a:off x="414117" y="825382"/>
            <a:ext cx="3958503" cy="1308019"/>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rgbClr val="15213F"/>
                </a:solidFill>
                <a:latin typeface="Roboto Slab" pitchFamily="2" charset="0"/>
                <a:ea typeface="Roboto Slab" pitchFamily="2" charset="0"/>
                <a:cs typeface="Roboto Slab" pitchFamily="2" charset="0"/>
              </a:rPr>
              <a:t>The catalytic/</a:t>
            </a:r>
            <a:r>
              <a:rPr lang="en-US" sz="1200" dirty="0" err="1">
                <a:solidFill>
                  <a:srgbClr val="15213F"/>
                </a:solidFill>
                <a:latin typeface="Roboto Slab" pitchFamily="2" charset="0"/>
                <a:ea typeface="Roboto Slab" pitchFamily="2" charset="0"/>
                <a:cs typeface="Roboto Slab" pitchFamily="2" charset="0"/>
              </a:rPr>
              <a:t>physisorptive</a:t>
            </a:r>
            <a:r>
              <a:rPr lang="en-US" sz="1200" dirty="0">
                <a:solidFill>
                  <a:srgbClr val="15213F"/>
                </a:solidFill>
                <a:latin typeface="Roboto Slab" pitchFamily="2" charset="0"/>
                <a:ea typeface="Roboto Slab" pitchFamily="2" charset="0"/>
                <a:cs typeface="Roboto Slab" pitchFamily="2" charset="0"/>
              </a:rPr>
              <a:t> layer is responsible for interacting with gases and catalytically dissociating them into atomic species. This interaction leads to changes in the electrical properties of the sensor, which can be measured to detect the presence of gases. Palladium (Pd) is used for this purpose. </a:t>
            </a:r>
          </a:p>
        </p:txBody>
      </p:sp>
      <p:sp>
        <p:nvSpPr>
          <p:cNvPr id="5" name="Rectangle: Rounded Corners 4">
            <a:extLst>
              <a:ext uri="{FF2B5EF4-FFF2-40B4-BE49-F238E27FC236}">
                <a16:creationId xmlns:a16="http://schemas.microsoft.com/office/drawing/2014/main" id="{CB39771D-BF4E-98F0-918A-609DC3074AF0}"/>
              </a:ext>
            </a:extLst>
          </p:cNvPr>
          <p:cNvSpPr/>
          <p:nvPr/>
        </p:nvSpPr>
        <p:spPr>
          <a:xfrm>
            <a:off x="3774479" y="2422388"/>
            <a:ext cx="5183881" cy="2302394"/>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15213F"/>
                </a:solidFill>
                <a:latin typeface="Roboto Slab" pitchFamily="2" charset="0"/>
                <a:ea typeface="Roboto Slab" pitchFamily="2" charset="0"/>
                <a:cs typeface="Roboto Slab" pitchFamily="2" charset="0"/>
              </a:rPr>
              <a:t>Properties: </a:t>
            </a:r>
            <a:r>
              <a:rPr lang="en-US" sz="1200" dirty="0">
                <a:solidFill>
                  <a:srgbClr val="15213F"/>
                </a:solidFill>
                <a:latin typeface="Roboto Slab" pitchFamily="2" charset="0"/>
                <a:ea typeface="Roboto Slab" pitchFamily="2" charset="0"/>
                <a:cs typeface="Roboto Slab" pitchFamily="2" charset="0"/>
              </a:rPr>
              <a:t>Pd has a high affinity for hydrogen and exhibits catalytic properties, making it suitable for hydrogen detection in gas sensors. </a:t>
            </a:r>
          </a:p>
          <a:p>
            <a:pPr algn="just"/>
            <a:endParaRPr lang="en-US" sz="1200" dirty="0">
              <a:solidFill>
                <a:srgbClr val="15213F"/>
              </a:solidFill>
              <a:latin typeface="Roboto Slab" pitchFamily="2" charset="0"/>
              <a:ea typeface="Roboto Slab" pitchFamily="2" charset="0"/>
              <a:cs typeface="Roboto Slab" pitchFamily="2" charset="0"/>
            </a:endParaRPr>
          </a:p>
          <a:p>
            <a:pPr algn="just"/>
            <a:r>
              <a:rPr lang="en-US" sz="1200" b="1" dirty="0">
                <a:solidFill>
                  <a:srgbClr val="15213F"/>
                </a:solidFill>
                <a:latin typeface="Roboto Slab" pitchFamily="2" charset="0"/>
                <a:ea typeface="Roboto Slab" pitchFamily="2" charset="0"/>
                <a:cs typeface="Roboto Slab" pitchFamily="2" charset="0"/>
              </a:rPr>
              <a:t>Advantages: </a:t>
            </a:r>
            <a:r>
              <a:rPr lang="en-US" sz="1200" dirty="0">
                <a:solidFill>
                  <a:srgbClr val="15213F"/>
                </a:solidFill>
                <a:latin typeface="Roboto Slab" pitchFamily="2" charset="0"/>
                <a:ea typeface="Roboto Slab" pitchFamily="2" charset="0"/>
                <a:cs typeface="Roboto Slab" pitchFamily="2" charset="0"/>
              </a:rPr>
              <a:t>Pd is highly selective for hydrogen, allowing for accurate detection even in the presence of other gases. It also offers good sensitivity and response time. </a:t>
            </a:r>
          </a:p>
          <a:p>
            <a:pPr algn="just"/>
            <a:endParaRPr lang="en-US" sz="1200" dirty="0">
              <a:solidFill>
                <a:srgbClr val="15213F"/>
              </a:solidFill>
              <a:latin typeface="Roboto Slab" pitchFamily="2" charset="0"/>
              <a:ea typeface="Roboto Slab" pitchFamily="2" charset="0"/>
              <a:cs typeface="Roboto Slab" pitchFamily="2" charset="0"/>
            </a:endParaRPr>
          </a:p>
          <a:p>
            <a:pPr algn="just"/>
            <a:r>
              <a:rPr lang="en-US" sz="1200" b="1" dirty="0">
                <a:solidFill>
                  <a:srgbClr val="15213F"/>
                </a:solidFill>
                <a:latin typeface="Roboto Slab" pitchFamily="2" charset="0"/>
                <a:ea typeface="Roboto Slab" pitchFamily="2" charset="0"/>
                <a:cs typeface="Roboto Slab" pitchFamily="2" charset="0"/>
              </a:rPr>
              <a:t>Limitations: </a:t>
            </a:r>
            <a:r>
              <a:rPr lang="en-US" sz="1200" dirty="0">
                <a:solidFill>
                  <a:srgbClr val="15213F"/>
                </a:solidFill>
                <a:latin typeface="Roboto Slab" pitchFamily="2" charset="0"/>
                <a:ea typeface="Roboto Slab" pitchFamily="2" charset="0"/>
                <a:cs typeface="Roboto Slab" pitchFamily="2" charset="0"/>
              </a:rPr>
              <a:t>Pd can be relatively expensive, which can increase the cost of manufacturing sensors. Additionally, the catalytic properties of Pd may degrade over time, affecting sensor performance.</a:t>
            </a:r>
          </a:p>
        </p:txBody>
      </p:sp>
      <p:sp>
        <p:nvSpPr>
          <p:cNvPr id="8" name="Rectangle: Rounded Corners 7">
            <a:extLst>
              <a:ext uri="{FF2B5EF4-FFF2-40B4-BE49-F238E27FC236}">
                <a16:creationId xmlns:a16="http://schemas.microsoft.com/office/drawing/2014/main" id="{68EA3908-741E-8E57-EA25-F6D17F07C5DD}"/>
              </a:ext>
            </a:extLst>
          </p:cNvPr>
          <p:cNvSpPr/>
          <p:nvPr/>
        </p:nvSpPr>
        <p:spPr>
          <a:xfrm>
            <a:off x="7169552" y="1356720"/>
            <a:ext cx="1879640" cy="165005"/>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Pd Catalyst (granulated)</a:t>
            </a:r>
          </a:p>
        </p:txBody>
      </p:sp>
      <p:sp>
        <p:nvSpPr>
          <p:cNvPr id="11" name="Rectangle: Rounded Corners 10">
            <a:extLst>
              <a:ext uri="{FF2B5EF4-FFF2-40B4-BE49-F238E27FC236}">
                <a16:creationId xmlns:a16="http://schemas.microsoft.com/office/drawing/2014/main" id="{D6433562-1AF4-DDFA-51BF-202DD6CC953F}"/>
              </a:ext>
            </a:extLst>
          </p:cNvPr>
          <p:cNvSpPr/>
          <p:nvPr/>
        </p:nvSpPr>
        <p:spPr>
          <a:xfrm>
            <a:off x="690956" y="4266074"/>
            <a:ext cx="2578319" cy="264679"/>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Pd-C Layer (Nanocomposite)</a:t>
            </a:r>
          </a:p>
        </p:txBody>
      </p:sp>
      <p:pic>
        <p:nvPicPr>
          <p:cNvPr id="3074" name="Picture 2" descr="a) Image of nanocomposite palladium-carbon layer (dark grey spots... |  Download Scientific Diagram">
            <a:extLst>
              <a:ext uri="{FF2B5EF4-FFF2-40B4-BE49-F238E27FC236}">
                <a16:creationId xmlns:a16="http://schemas.microsoft.com/office/drawing/2014/main" id="{1C28602A-4BAE-9BE8-72E8-9CB2F0479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35" y="2328746"/>
            <a:ext cx="2433160" cy="182065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ydrogenation catalyst">
            <a:extLst>
              <a:ext uri="{FF2B5EF4-FFF2-40B4-BE49-F238E27FC236}">
                <a16:creationId xmlns:a16="http://schemas.microsoft.com/office/drawing/2014/main" id="{F7A0942B-54EE-4754-D3D0-BB66CB923C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869"/>
          <a:stretch/>
        </p:blipFill>
        <p:spPr bwMode="auto">
          <a:xfrm>
            <a:off x="5190338" y="818925"/>
            <a:ext cx="1760478" cy="124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7B184-5C6D-64DC-3F97-548EAE79445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E59EE6B-D821-855C-9FA7-7C6F237D072C}"/>
              </a:ext>
            </a:extLst>
          </p:cNvPr>
          <p:cNvSpPr txBox="1">
            <a:spLocks noGrp="1"/>
          </p:cNvSpPr>
          <p:nvPr>
            <p:ph type="title"/>
          </p:nvPr>
        </p:nvSpPr>
        <p:spPr>
          <a:xfrm>
            <a:off x="1236153" y="-578847"/>
            <a:ext cx="6671694" cy="1354187"/>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dirty="0">
                <a:solidFill>
                  <a:srgbClr val="0070C0"/>
                </a:solidFill>
                <a:latin typeface="Roboto Slab" pitchFamily="2" charset="0"/>
                <a:ea typeface="Roboto Slab" pitchFamily="2" charset="0"/>
                <a:cs typeface="Roboto Slab" pitchFamily="2" charset="0"/>
              </a:rPr>
              <a:t>Barrier Layer : </a:t>
            </a:r>
            <a:r>
              <a:rPr lang="en-US" sz="2500" dirty="0">
                <a:solidFill>
                  <a:srgbClr val="0070C0"/>
                </a:solidFill>
                <a:latin typeface="Roboto Slab" pitchFamily="2" charset="0"/>
                <a:ea typeface="Roboto Slab" pitchFamily="2" charset="0"/>
                <a:cs typeface="Roboto Slab" pitchFamily="2" charset="0"/>
              </a:rPr>
              <a:t>Palladium Oxide (</a:t>
            </a:r>
            <a:r>
              <a:rPr lang="en-US" sz="2500" dirty="0" err="1">
                <a:solidFill>
                  <a:srgbClr val="0070C0"/>
                </a:solidFill>
                <a:latin typeface="Roboto Slab" pitchFamily="2" charset="0"/>
                <a:ea typeface="Roboto Slab" pitchFamily="2" charset="0"/>
                <a:cs typeface="Roboto Slab" pitchFamily="2" charset="0"/>
              </a:rPr>
              <a:t>PdO</a:t>
            </a:r>
            <a:r>
              <a:rPr lang="en-US" sz="2500" baseline="-25000" dirty="0" err="1">
                <a:solidFill>
                  <a:srgbClr val="0070C0"/>
                </a:solidFill>
                <a:latin typeface="Roboto Slab" pitchFamily="2" charset="0"/>
                <a:ea typeface="Roboto Slab" pitchFamily="2" charset="0"/>
                <a:cs typeface="Roboto Slab" pitchFamily="2" charset="0"/>
              </a:rPr>
              <a:t>x</a:t>
            </a:r>
            <a:r>
              <a:rPr lang="en-US" sz="2500" dirty="0">
                <a:solidFill>
                  <a:srgbClr val="0070C0"/>
                </a:solidFill>
                <a:latin typeface="Roboto Slab" pitchFamily="2" charset="0"/>
                <a:ea typeface="Roboto Slab" pitchFamily="2" charset="0"/>
                <a:cs typeface="Roboto Slab" pitchFamily="2" charset="0"/>
              </a:rPr>
              <a:t>) </a:t>
            </a:r>
            <a:endParaRPr lang="en-IN" sz="2500"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DB162527-9A23-2B02-2879-631AB5145074}"/>
              </a:ext>
            </a:extLst>
          </p:cNvPr>
          <p:cNvSpPr/>
          <p:nvPr/>
        </p:nvSpPr>
        <p:spPr>
          <a:xfrm>
            <a:off x="345365" y="906064"/>
            <a:ext cx="3958503" cy="1240594"/>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rgbClr val="15213F"/>
                </a:solidFill>
                <a:latin typeface="Roboto Slab" pitchFamily="2" charset="0"/>
                <a:ea typeface="Roboto Slab" pitchFamily="2" charset="0"/>
                <a:cs typeface="Roboto Slab" pitchFamily="2" charset="0"/>
              </a:rPr>
              <a:t>The barrier layer acts as a protective layer between the catalytic layer and the substrate. It prevents reactions between the catalytic layer and the substrate, ensuring the long-term stability and reliability of the sensor. Palladium Oxide (</a:t>
            </a:r>
            <a:r>
              <a:rPr lang="en-US" sz="1200" dirty="0" err="1">
                <a:solidFill>
                  <a:srgbClr val="15213F"/>
                </a:solidFill>
                <a:latin typeface="Roboto Slab" pitchFamily="2" charset="0"/>
                <a:ea typeface="Roboto Slab" pitchFamily="2" charset="0"/>
                <a:cs typeface="Roboto Slab" pitchFamily="2" charset="0"/>
              </a:rPr>
              <a:t>PdO</a:t>
            </a:r>
            <a:r>
              <a:rPr lang="en-US" sz="1200" baseline="-25000" dirty="0" err="1">
                <a:solidFill>
                  <a:srgbClr val="15213F"/>
                </a:solidFill>
                <a:latin typeface="Roboto Slab" pitchFamily="2" charset="0"/>
                <a:ea typeface="Roboto Slab" pitchFamily="2" charset="0"/>
                <a:cs typeface="Roboto Slab" pitchFamily="2" charset="0"/>
              </a:rPr>
              <a:t>x</a:t>
            </a:r>
            <a:r>
              <a:rPr lang="en-US" sz="1200" dirty="0">
                <a:solidFill>
                  <a:srgbClr val="15213F"/>
                </a:solidFill>
                <a:latin typeface="Roboto Slab" pitchFamily="2" charset="0"/>
                <a:ea typeface="Roboto Slab" pitchFamily="2" charset="0"/>
                <a:cs typeface="Roboto Slab" pitchFamily="2" charset="0"/>
              </a:rPr>
              <a:t>) is used for this purpose. </a:t>
            </a:r>
          </a:p>
        </p:txBody>
      </p:sp>
      <p:sp>
        <p:nvSpPr>
          <p:cNvPr id="5" name="Rectangle: Rounded Corners 4">
            <a:extLst>
              <a:ext uri="{FF2B5EF4-FFF2-40B4-BE49-F238E27FC236}">
                <a16:creationId xmlns:a16="http://schemas.microsoft.com/office/drawing/2014/main" id="{CB39771D-BF4E-98F0-918A-609DC3074AF0}"/>
              </a:ext>
            </a:extLst>
          </p:cNvPr>
          <p:cNvSpPr/>
          <p:nvPr/>
        </p:nvSpPr>
        <p:spPr>
          <a:xfrm>
            <a:off x="3726353" y="2470518"/>
            <a:ext cx="5183881" cy="2197735"/>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200" dirty="0">
              <a:solidFill>
                <a:srgbClr val="15213F"/>
              </a:solidFill>
              <a:latin typeface="Roboto Slab" pitchFamily="2" charset="0"/>
              <a:ea typeface="Roboto Slab" pitchFamily="2" charset="0"/>
              <a:cs typeface="Roboto Slab" pitchFamily="2" charset="0"/>
            </a:endParaRPr>
          </a:p>
          <a:p>
            <a:pPr algn="just"/>
            <a:endParaRPr lang="en-US" sz="1200" b="1" dirty="0">
              <a:solidFill>
                <a:srgbClr val="15213F"/>
              </a:solidFill>
              <a:latin typeface="Roboto Slab" pitchFamily="2" charset="0"/>
              <a:ea typeface="Roboto Slab" pitchFamily="2" charset="0"/>
              <a:cs typeface="Roboto Slab" pitchFamily="2" charset="0"/>
            </a:endParaRPr>
          </a:p>
          <a:p>
            <a:pPr algn="just"/>
            <a:r>
              <a:rPr lang="en-US" sz="1200" b="1" dirty="0">
                <a:solidFill>
                  <a:srgbClr val="15213F"/>
                </a:solidFill>
                <a:latin typeface="Roboto Slab" pitchFamily="2" charset="0"/>
                <a:ea typeface="Roboto Slab" pitchFamily="2" charset="0"/>
                <a:cs typeface="Roboto Slab" pitchFamily="2" charset="0"/>
              </a:rPr>
              <a:t>Properties</a:t>
            </a:r>
            <a:r>
              <a:rPr lang="en-US" sz="1200" dirty="0">
                <a:solidFill>
                  <a:srgbClr val="15213F"/>
                </a:solidFill>
                <a:latin typeface="Roboto Slab" pitchFamily="2" charset="0"/>
                <a:ea typeface="Roboto Slab" pitchFamily="2" charset="0"/>
                <a:cs typeface="Roboto Slab" pitchFamily="2" charset="0"/>
              </a:rPr>
              <a:t>: </a:t>
            </a:r>
            <a:r>
              <a:rPr lang="en-US" sz="1200" dirty="0" err="1">
                <a:solidFill>
                  <a:srgbClr val="15213F"/>
                </a:solidFill>
                <a:latin typeface="Roboto Slab" pitchFamily="2" charset="0"/>
                <a:ea typeface="Roboto Slab" pitchFamily="2" charset="0"/>
                <a:cs typeface="Roboto Slab" pitchFamily="2" charset="0"/>
              </a:rPr>
              <a:t>PdO</a:t>
            </a:r>
            <a:r>
              <a:rPr lang="en-US" sz="1200" baseline="-25000" dirty="0" err="1">
                <a:solidFill>
                  <a:srgbClr val="15213F"/>
                </a:solidFill>
                <a:latin typeface="Roboto Slab" pitchFamily="2" charset="0"/>
                <a:ea typeface="Roboto Slab" pitchFamily="2" charset="0"/>
                <a:cs typeface="Roboto Slab" pitchFamily="2" charset="0"/>
              </a:rPr>
              <a:t>x</a:t>
            </a:r>
            <a:r>
              <a:rPr lang="en-US" sz="1200" dirty="0">
                <a:solidFill>
                  <a:srgbClr val="15213F"/>
                </a:solidFill>
                <a:latin typeface="Roboto Slab" pitchFamily="2" charset="0"/>
                <a:ea typeface="Roboto Slab" pitchFamily="2" charset="0"/>
                <a:cs typeface="Roboto Slab" pitchFamily="2" charset="0"/>
              </a:rPr>
              <a:t> is inert and compatible with the sensor structure, making it suitable for use as a barrier layer.</a:t>
            </a:r>
          </a:p>
          <a:p>
            <a:pPr algn="just"/>
            <a:endParaRPr lang="en-US" sz="1200" dirty="0">
              <a:solidFill>
                <a:srgbClr val="15213F"/>
              </a:solidFill>
              <a:latin typeface="Roboto Slab" pitchFamily="2" charset="0"/>
              <a:ea typeface="Roboto Slab" pitchFamily="2" charset="0"/>
              <a:cs typeface="Roboto Slab" pitchFamily="2" charset="0"/>
            </a:endParaRPr>
          </a:p>
          <a:p>
            <a:pPr algn="just"/>
            <a:r>
              <a:rPr lang="en-US" sz="1200" b="1" dirty="0">
                <a:solidFill>
                  <a:srgbClr val="15213F"/>
                </a:solidFill>
                <a:latin typeface="Roboto Slab" pitchFamily="2" charset="0"/>
                <a:ea typeface="Roboto Slab" pitchFamily="2" charset="0"/>
                <a:cs typeface="Roboto Slab" pitchFamily="2" charset="0"/>
              </a:rPr>
              <a:t>Advantages</a:t>
            </a:r>
            <a:r>
              <a:rPr lang="en-US" sz="1200" dirty="0">
                <a:solidFill>
                  <a:srgbClr val="15213F"/>
                </a:solidFill>
                <a:latin typeface="Roboto Slab" pitchFamily="2" charset="0"/>
                <a:ea typeface="Roboto Slab" pitchFamily="2" charset="0"/>
                <a:cs typeface="Roboto Slab" pitchFamily="2" charset="0"/>
              </a:rPr>
              <a:t>: </a:t>
            </a:r>
            <a:r>
              <a:rPr lang="en-US" sz="1200" dirty="0" err="1">
                <a:solidFill>
                  <a:srgbClr val="15213F"/>
                </a:solidFill>
                <a:latin typeface="Roboto Slab" pitchFamily="2" charset="0"/>
                <a:ea typeface="Roboto Slab" pitchFamily="2" charset="0"/>
                <a:cs typeface="Roboto Slab" pitchFamily="2" charset="0"/>
              </a:rPr>
              <a:t>PdO</a:t>
            </a:r>
            <a:r>
              <a:rPr lang="en-US" sz="1200" baseline="-25000" dirty="0" err="1">
                <a:solidFill>
                  <a:srgbClr val="15213F"/>
                </a:solidFill>
                <a:latin typeface="Roboto Slab" pitchFamily="2" charset="0"/>
                <a:ea typeface="Roboto Slab" pitchFamily="2" charset="0"/>
                <a:cs typeface="Roboto Slab" pitchFamily="2" charset="0"/>
              </a:rPr>
              <a:t>x</a:t>
            </a:r>
            <a:r>
              <a:rPr lang="en-US" sz="1200" dirty="0">
                <a:solidFill>
                  <a:srgbClr val="15213F"/>
                </a:solidFill>
                <a:latin typeface="Roboto Slab" pitchFamily="2" charset="0"/>
                <a:ea typeface="Roboto Slab" pitchFamily="2" charset="0"/>
                <a:cs typeface="Roboto Slab" pitchFamily="2" charset="0"/>
              </a:rPr>
              <a:t> prevents reactions between the catalytic layer and the substrate, ensuring the sensor's stability and reliability over time.</a:t>
            </a:r>
          </a:p>
          <a:p>
            <a:pPr algn="just"/>
            <a:endParaRPr lang="en-US" sz="1200" dirty="0">
              <a:solidFill>
                <a:srgbClr val="15213F"/>
              </a:solidFill>
              <a:latin typeface="Roboto Slab" pitchFamily="2" charset="0"/>
              <a:ea typeface="Roboto Slab" pitchFamily="2" charset="0"/>
              <a:cs typeface="Roboto Slab" pitchFamily="2" charset="0"/>
            </a:endParaRPr>
          </a:p>
          <a:p>
            <a:pPr algn="just"/>
            <a:r>
              <a:rPr lang="en-US" sz="1200" b="1" dirty="0">
                <a:solidFill>
                  <a:srgbClr val="15213F"/>
                </a:solidFill>
                <a:latin typeface="Roboto Slab" pitchFamily="2" charset="0"/>
                <a:ea typeface="Roboto Slab" pitchFamily="2" charset="0"/>
                <a:cs typeface="Roboto Slab" pitchFamily="2" charset="0"/>
              </a:rPr>
              <a:t>Limitations</a:t>
            </a:r>
            <a:r>
              <a:rPr lang="en-US" sz="1200" dirty="0">
                <a:solidFill>
                  <a:srgbClr val="15213F"/>
                </a:solidFill>
                <a:latin typeface="Roboto Slab" pitchFamily="2" charset="0"/>
                <a:ea typeface="Roboto Slab" pitchFamily="2" charset="0"/>
                <a:cs typeface="Roboto Slab" pitchFamily="2" charset="0"/>
              </a:rPr>
              <a:t>: The thickness of the </a:t>
            </a:r>
            <a:r>
              <a:rPr lang="en-US" sz="1200" dirty="0" err="1">
                <a:solidFill>
                  <a:srgbClr val="15213F"/>
                </a:solidFill>
                <a:latin typeface="Roboto Slab" pitchFamily="2" charset="0"/>
                <a:ea typeface="Roboto Slab" pitchFamily="2" charset="0"/>
                <a:cs typeface="Roboto Slab" pitchFamily="2" charset="0"/>
              </a:rPr>
              <a:t>PdO</a:t>
            </a:r>
            <a:r>
              <a:rPr lang="en-US" sz="1200" baseline="-25000" dirty="0" err="1">
                <a:solidFill>
                  <a:srgbClr val="15213F"/>
                </a:solidFill>
                <a:latin typeface="Roboto Slab" pitchFamily="2" charset="0"/>
                <a:ea typeface="Roboto Slab" pitchFamily="2" charset="0"/>
                <a:cs typeface="Roboto Slab" pitchFamily="2" charset="0"/>
              </a:rPr>
              <a:t>x</a:t>
            </a:r>
            <a:r>
              <a:rPr lang="en-US" sz="1200" dirty="0">
                <a:solidFill>
                  <a:srgbClr val="15213F"/>
                </a:solidFill>
                <a:latin typeface="Roboto Slab" pitchFamily="2" charset="0"/>
                <a:ea typeface="Roboto Slab" pitchFamily="2" charset="0"/>
                <a:cs typeface="Roboto Slab" pitchFamily="2" charset="0"/>
              </a:rPr>
              <a:t> layer must be carefully controlled to avoid affecting sensor performance. Additionally, the deposition process for </a:t>
            </a:r>
            <a:r>
              <a:rPr lang="en-US" sz="1200" dirty="0" err="1">
                <a:solidFill>
                  <a:srgbClr val="15213F"/>
                </a:solidFill>
                <a:latin typeface="Roboto Slab" pitchFamily="2" charset="0"/>
                <a:ea typeface="Roboto Slab" pitchFamily="2" charset="0"/>
                <a:cs typeface="Roboto Slab" pitchFamily="2" charset="0"/>
              </a:rPr>
              <a:t>PdO</a:t>
            </a:r>
            <a:r>
              <a:rPr lang="en-US" sz="1200" baseline="-25000" dirty="0" err="1">
                <a:solidFill>
                  <a:srgbClr val="15213F"/>
                </a:solidFill>
                <a:latin typeface="Roboto Slab" pitchFamily="2" charset="0"/>
                <a:ea typeface="Roboto Slab" pitchFamily="2" charset="0"/>
                <a:cs typeface="Roboto Slab" pitchFamily="2" charset="0"/>
              </a:rPr>
              <a:t>x</a:t>
            </a:r>
            <a:r>
              <a:rPr lang="en-US" sz="1200" dirty="0">
                <a:solidFill>
                  <a:srgbClr val="15213F"/>
                </a:solidFill>
                <a:latin typeface="Roboto Slab" pitchFamily="2" charset="0"/>
                <a:ea typeface="Roboto Slab" pitchFamily="2" charset="0"/>
                <a:cs typeface="Roboto Slab" pitchFamily="2" charset="0"/>
              </a:rPr>
              <a:t> can be complex, increasing manufacturing complexity and cost.</a:t>
            </a:r>
          </a:p>
          <a:p>
            <a:pPr algn="just"/>
            <a:endParaRPr lang="en-US" sz="1200" dirty="0">
              <a:solidFill>
                <a:srgbClr val="15213F"/>
              </a:solidFill>
              <a:latin typeface="Roboto Slab" pitchFamily="2" charset="0"/>
              <a:ea typeface="Roboto Slab" pitchFamily="2" charset="0"/>
              <a:cs typeface="Roboto Slab" pitchFamily="2" charset="0"/>
            </a:endParaRPr>
          </a:p>
          <a:p>
            <a:pPr algn="just"/>
            <a:endParaRPr lang="en-US" sz="1200" dirty="0">
              <a:solidFill>
                <a:srgbClr val="15213F"/>
              </a:solidFill>
              <a:latin typeface="Roboto Slab" pitchFamily="2" charset="0"/>
              <a:ea typeface="Roboto Slab" pitchFamily="2" charset="0"/>
              <a:cs typeface="Roboto Slab" pitchFamily="2" charset="0"/>
            </a:endParaRPr>
          </a:p>
        </p:txBody>
      </p:sp>
      <p:sp>
        <p:nvSpPr>
          <p:cNvPr id="8" name="Rectangle: Rounded Corners 7">
            <a:extLst>
              <a:ext uri="{FF2B5EF4-FFF2-40B4-BE49-F238E27FC236}">
                <a16:creationId xmlns:a16="http://schemas.microsoft.com/office/drawing/2014/main" id="{68EA3908-741E-8E57-EA25-F6D17F07C5DD}"/>
              </a:ext>
            </a:extLst>
          </p:cNvPr>
          <p:cNvSpPr/>
          <p:nvPr/>
        </p:nvSpPr>
        <p:spPr>
          <a:xfrm>
            <a:off x="7169552" y="1356720"/>
            <a:ext cx="1879640" cy="165005"/>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err="1">
                <a:solidFill>
                  <a:srgbClr val="15213F"/>
                </a:solidFill>
                <a:latin typeface="Roboto Slab" pitchFamily="2" charset="0"/>
                <a:ea typeface="Roboto Slab" pitchFamily="2" charset="0"/>
                <a:cs typeface="Roboto Slab" pitchFamily="2" charset="0"/>
              </a:rPr>
              <a:t>PdO</a:t>
            </a:r>
            <a:r>
              <a:rPr lang="en-US" sz="1100" i="1" baseline="-25000" dirty="0" err="1">
                <a:solidFill>
                  <a:srgbClr val="15213F"/>
                </a:solidFill>
                <a:latin typeface="Roboto Slab" pitchFamily="2" charset="0"/>
                <a:ea typeface="Roboto Slab" pitchFamily="2" charset="0"/>
                <a:cs typeface="Roboto Slab" pitchFamily="2" charset="0"/>
              </a:rPr>
              <a:t>x</a:t>
            </a:r>
            <a:r>
              <a:rPr lang="en-US" sz="1100" i="1" dirty="0">
                <a:solidFill>
                  <a:srgbClr val="15213F"/>
                </a:solidFill>
                <a:latin typeface="Roboto Slab" pitchFamily="2" charset="0"/>
                <a:ea typeface="Roboto Slab" pitchFamily="2" charset="0"/>
                <a:cs typeface="Roboto Slab" pitchFamily="2" charset="0"/>
              </a:rPr>
              <a:t> Crystals (powdered)</a:t>
            </a:r>
          </a:p>
        </p:txBody>
      </p:sp>
      <p:sp>
        <p:nvSpPr>
          <p:cNvPr id="11" name="Rectangle: Rounded Corners 10">
            <a:extLst>
              <a:ext uri="{FF2B5EF4-FFF2-40B4-BE49-F238E27FC236}">
                <a16:creationId xmlns:a16="http://schemas.microsoft.com/office/drawing/2014/main" id="{D6433562-1AF4-DDFA-51BF-202DD6CC953F}"/>
              </a:ext>
            </a:extLst>
          </p:cNvPr>
          <p:cNvSpPr/>
          <p:nvPr/>
        </p:nvSpPr>
        <p:spPr>
          <a:xfrm>
            <a:off x="690956" y="4266074"/>
            <a:ext cx="2578319" cy="264679"/>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PdO</a:t>
            </a:r>
            <a:r>
              <a:rPr lang="en-US" sz="1100" i="1" baseline="-25000" dirty="0">
                <a:solidFill>
                  <a:srgbClr val="15213F"/>
                </a:solidFill>
                <a:latin typeface="Roboto Slab" pitchFamily="2" charset="0"/>
                <a:ea typeface="Roboto Slab" pitchFamily="2" charset="0"/>
                <a:cs typeface="Roboto Slab" pitchFamily="2" charset="0"/>
              </a:rPr>
              <a:t>2  </a:t>
            </a:r>
            <a:r>
              <a:rPr lang="en-US" sz="1100" i="1" dirty="0">
                <a:solidFill>
                  <a:srgbClr val="15213F"/>
                </a:solidFill>
                <a:latin typeface="Roboto Slab" pitchFamily="2" charset="0"/>
                <a:ea typeface="Roboto Slab" pitchFamily="2" charset="0"/>
                <a:cs typeface="Roboto Slab" pitchFamily="2" charset="0"/>
              </a:rPr>
              <a:t>Crystal Structure </a:t>
            </a:r>
          </a:p>
        </p:txBody>
      </p:sp>
      <p:pic>
        <p:nvPicPr>
          <p:cNvPr id="4098" name="Picture 2" descr="Palladium Oxide Powder at Rs 6200/gram | पलेडियम in Mumbai | ID: 10182646197">
            <a:extLst>
              <a:ext uri="{FF2B5EF4-FFF2-40B4-BE49-F238E27FC236}">
                <a16:creationId xmlns:a16="http://schemas.microsoft.com/office/drawing/2014/main" id="{A33FB6BF-820B-DAF8-5461-0EBCC1F55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568" y="774356"/>
            <a:ext cx="2433160" cy="13723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05CC284-C054-90A9-47E4-A8A205F71F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9" t="10766" r="8858" b="3123"/>
          <a:stretch/>
        </p:blipFill>
        <p:spPr bwMode="auto">
          <a:xfrm>
            <a:off x="880084" y="2470518"/>
            <a:ext cx="2117497" cy="153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6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7B184-5C6D-64DC-3F97-548EAE79445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E59EE6B-D821-855C-9FA7-7C6F237D072C}"/>
              </a:ext>
            </a:extLst>
          </p:cNvPr>
          <p:cNvSpPr txBox="1">
            <a:spLocks noGrp="1"/>
          </p:cNvSpPr>
          <p:nvPr>
            <p:ph type="title"/>
          </p:nvPr>
        </p:nvSpPr>
        <p:spPr>
          <a:xfrm>
            <a:off x="1236153" y="-578847"/>
            <a:ext cx="6671694" cy="1354187"/>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dirty="0">
                <a:solidFill>
                  <a:srgbClr val="0070C0"/>
                </a:solidFill>
                <a:latin typeface="Roboto Slab" pitchFamily="2" charset="0"/>
                <a:ea typeface="Roboto Slab" pitchFamily="2" charset="0"/>
                <a:cs typeface="Roboto Slab" pitchFamily="2" charset="0"/>
              </a:rPr>
              <a:t>Additional Elements</a:t>
            </a:r>
            <a:endParaRPr lang="en-IN" sz="2500"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DB162527-9A23-2B02-2879-631AB5145074}"/>
              </a:ext>
            </a:extLst>
          </p:cNvPr>
          <p:cNvSpPr/>
          <p:nvPr/>
        </p:nvSpPr>
        <p:spPr>
          <a:xfrm>
            <a:off x="345365" y="906064"/>
            <a:ext cx="3958503" cy="1372302"/>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200" dirty="0">
              <a:solidFill>
                <a:srgbClr val="15213F"/>
              </a:solidFill>
              <a:latin typeface="Roboto Slab" pitchFamily="2" charset="0"/>
              <a:ea typeface="Roboto Slab" pitchFamily="2" charset="0"/>
              <a:cs typeface="Roboto Slab" pitchFamily="2" charset="0"/>
            </a:endParaRPr>
          </a:p>
          <a:p>
            <a:pPr algn="just"/>
            <a:r>
              <a:rPr lang="en-US" sz="1200" b="1" dirty="0">
                <a:solidFill>
                  <a:srgbClr val="15213F"/>
                </a:solidFill>
                <a:latin typeface="Roboto Slab" pitchFamily="2" charset="0"/>
                <a:ea typeface="Roboto Slab" pitchFamily="2" charset="0"/>
                <a:cs typeface="Roboto Slab" pitchFamily="2" charset="0"/>
              </a:rPr>
              <a:t>Backside Contact</a:t>
            </a:r>
            <a:r>
              <a:rPr lang="en-US" sz="1200" dirty="0">
                <a:solidFill>
                  <a:srgbClr val="15213F"/>
                </a:solidFill>
                <a:latin typeface="Roboto Slab" pitchFamily="2" charset="0"/>
                <a:ea typeface="Roboto Slab" pitchFamily="2" charset="0"/>
                <a:cs typeface="Roboto Slab" pitchFamily="2" charset="0"/>
              </a:rPr>
              <a:t>: The backside contact of the sensor is typically formed using sputter-deposited titanium and nickel layers. This contact serves as one of the electrodes of the Schottky diode structure, allowing for the application of a bias voltage across the diode.</a:t>
            </a:r>
          </a:p>
          <a:p>
            <a:pPr algn="just"/>
            <a:endParaRPr lang="en-US" sz="1200" dirty="0">
              <a:solidFill>
                <a:srgbClr val="15213F"/>
              </a:solidFill>
              <a:latin typeface="Roboto Slab" pitchFamily="2" charset="0"/>
              <a:ea typeface="Roboto Slab" pitchFamily="2" charset="0"/>
              <a:cs typeface="Roboto Slab" pitchFamily="2" charset="0"/>
            </a:endParaRPr>
          </a:p>
        </p:txBody>
      </p:sp>
      <p:sp>
        <p:nvSpPr>
          <p:cNvPr id="5" name="Rectangle: Rounded Corners 4">
            <a:extLst>
              <a:ext uri="{FF2B5EF4-FFF2-40B4-BE49-F238E27FC236}">
                <a16:creationId xmlns:a16="http://schemas.microsoft.com/office/drawing/2014/main" id="{CB39771D-BF4E-98F0-918A-609DC3074AF0}"/>
              </a:ext>
            </a:extLst>
          </p:cNvPr>
          <p:cNvSpPr/>
          <p:nvPr/>
        </p:nvSpPr>
        <p:spPr>
          <a:xfrm>
            <a:off x="3719478" y="2637843"/>
            <a:ext cx="5183881" cy="1599593"/>
          </a:xfrm>
          <a:prstGeom prst="roundRect">
            <a:avLst>
              <a:gd name="adj" fmla="val 6562"/>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15213F"/>
                </a:solidFill>
                <a:latin typeface="Roboto Slab" pitchFamily="2" charset="0"/>
                <a:ea typeface="Roboto Slab" pitchFamily="2" charset="0"/>
                <a:cs typeface="Roboto Slab" pitchFamily="2" charset="0"/>
              </a:rPr>
              <a:t>N-Type Epilayer: </a:t>
            </a:r>
            <a:r>
              <a:rPr lang="en-US" sz="1200" dirty="0">
                <a:solidFill>
                  <a:srgbClr val="15213F"/>
                </a:solidFill>
                <a:latin typeface="Roboto Slab" pitchFamily="2" charset="0"/>
                <a:ea typeface="Roboto Slab" pitchFamily="2" charset="0"/>
                <a:cs typeface="Roboto Slab" pitchFamily="2" charset="0"/>
              </a:rPr>
              <a:t>The sensor is fabricated using an n-type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wafer, which is typically grown using a process called epitaxy (epilayer). Epitaxy involves depositing a thin layer of semiconductor material onto a substrate, which in this case is the </a:t>
            </a:r>
            <a:r>
              <a:rPr lang="en-US" sz="1200" dirty="0" err="1">
                <a:solidFill>
                  <a:srgbClr val="15213F"/>
                </a:solidFill>
                <a:latin typeface="Roboto Slab" pitchFamily="2" charset="0"/>
                <a:ea typeface="Roboto Slab" pitchFamily="2" charset="0"/>
                <a:cs typeface="Roboto Slab" pitchFamily="2" charset="0"/>
              </a:rPr>
              <a:t>SiC</a:t>
            </a:r>
            <a:r>
              <a:rPr lang="en-US" sz="1200" dirty="0">
                <a:solidFill>
                  <a:srgbClr val="15213F"/>
                </a:solidFill>
                <a:latin typeface="Roboto Slab" pitchFamily="2" charset="0"/>
                <a:ea typeface="Roboto Slab" pitchFamily="2" charset="0"/>
                <a:cs typeface="Roboto Slab" pitchFamily="2" charset="0"/>
              </a:rPr>
              <a:t> wafer. The n-type epilayer refers to the type of doping used in this layer, where the material is doped with impurities to create an excess of negative (electron) charge carriers.</a:t>
            </a:r>
          </a:p>
        </p:txBody>
      </p:sp>
      <p:sp>
        <p:nvSpPr>
          <p:cNvPr id="11" name="Rectangle: Rounded Corners 10">
            <a:extLst>
              <a:ext uri="{FF2B5EF4-FFF2-40B4-BE49-F238E27FC236}">
                <a16:creationId xmlns:a16="http://schemas.microsoft.com/office/drawing/2014/main" id="{D6433562-1AF4-DDFA-51BF-202DD6CC953F}"/>
              </a:ext>
            </a:extLst>
          </p:cNvPr>
          <p:cNvSpPr/>
          <p:nvPr/>
        </p:nvSpPr>
        <p:spPr>
          <a:xfrm>
            <a:off x="468662" y="4261014"/>
            <a:ext cx="3097273" cy="267627"/>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N-type Epitaxial Layer on P-type Substrate  </a:t>
            </a:r>
          </a:p>
        </p:txBody>
      </p:sp>
      <p:pic>
        <p:nvPicPr>
          <p:cNvPr id="3" name="Picture 2">
            <a:extLst>
              <a:ext uri="{FF2B5EF4-FFF2-40B4-BE49-F238E27FC236}">
                <a16:creationId xmlns:a16="http://schemas.microsoft.com/office/drawing/2014/main" id="{06E3B3D9-380E-FD66-8438-6CD6778CAC7A}"/>
              </a:ext>
            </a:extLst>
          </p:cNvPr>
          <p:cNvPicPr>
            <a:picLocks noChangeAspect="1"/>
          </p:cNvPicPr>
          <p:nvPr/>
        </p:nvPicPr>
        <p:blipFill>
          <a:blip r:embed="rId2"/>
          <a:stretch>
            <a:fillRect/>
          </a:stretch>
        </p:blipFill>
        <p:spPr>
          <a:xfrm>
            <a:off x="4840134" y="978810"/>
            <a:ext cx="2647093" cy="1226809"/>
          </a:xfrm>
          <a:prstGeom prst="rect">
            <a:avLst/>
          </a:prstGeom>
        </p:spPr>
      </p:pic>
      <p:pic>
        <p:nvPicPr>
          <p:cNvPr id="9" name="Picture 8">
            <a:extLst>
              <a:ext uri="{FF2B5EF4-FFF2-40B4-BE49-F238E27FC236}">
                <a16:creationId xmlns:a16="http://schemas.microsoft.com/office/drawing/2014/main" id="{AF2AE2C4-D062-17CF-CA21-BA4E8289A33F}"/>
              </a:ext>
            </a:extLst>
          </p:cNvPr>
          <p:cNvPicPr>
            <a:picLocks noChangeAspect="1"/>
          </p:cNvPicPr>
          <p:nvPr/>
        </p:nvPicPr>
        <p:blipFill>
          <a:blip r:embed="rId3"/>
          <a:stretch>
            <a:fillRect/>
          </a:stretch>
        </p:blipFill>
        <p:spPr>
          <a:xfrm>
            <a:off x="418249" y="2571750"/>
            <a:ext cx="3198100" cy="1602474"/>
          </a:xfrm>
          <a:prstGeom prst="rect">
            <a:avLst/>
          </a:prstGeom>
        </p:spPr>
      </p:pic>
    </p:spTree>
    <p:extLst>
      <p:ext uri="{BB962C8B-B14F-4D97-AF65-F5344CB8AC3E}">
        <p14:creationId xmlns:p14="http://schemas.microsoft.com/office/powerpoint/2010/main" val="324288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F8DE4-36F4-EA1C-939A-3847EBFBB6A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D2F2AD2-6957-DB25-5BE0-D59F41A0425E}"/>
              </a:ext>
            </a:extLst>
          </p:cNvPr>
          <p:cNvSpPr txBox="1">
            <a:spLocks noGrp="1"/>
          </p:cNvSpPr>
          <p:nvPr>
            <p:ph type="title"/>
          </p:nvPr>
        </p:nvSpPr>
        <p:spPr>
          <a:xfrm>
            <a:off x="157405" y="-654010"/>
            <a:ext cx="532288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Working Principle</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0EDE8294-5FF8-9509-8340-8E56350BB86D}"/>
              </a:ext>
            </a:extLst>
          </p:cNvPr>
          <p:cNvSpPr/>
          <p:nvPr/>
        </p:nvSpPr>
        <p:spPr>
          <a:xfrm>
            <a:off x="157405" y="563767"/>
            <a:ext cx="5700255" cy="3239000"/>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150" dirty="0">
                <a:solidFill>
                  <a:srgbClr val="15213F"/>
                </a:solidFill>
                <a:latin typeface="Roboto Slab" pitchFamily="2" charset="0"/>
                <a:ea typeface="Roboto Slab" pitchFamily="2" charset="0"/>
                <a:cs typeface="Roboto Slab" pitchFamily="2" charset="0"/>
              </a:rPr>
              <a:t>The sensor system employs a Schottky diode gas sensor platform, comprising a catalytic layer (Pd), a semiconductor (</a:t>
            </a:r>
            <a:r>
              <a:rPr lang="en-US" sz="1150" dirty="0" err="1">
                <a:solidFill>
                  <a:srgbClr val="15213F"/>
                </a:solidFill>
                <a:latin typeface="Roboto Slab" pitchFamily="2" charset="0"/>
                <a:ea typeface="Roboto Slab" pitchFamily="2" charset="0"/>
                <a:cs typeface="Roboto Slab" pitchFamily="2" charset="0"/>
              </a:rPr>
              <a:t>SiC</a:t>
            </a:r>
            <a:r>
              <a:rPr lang="en-US" sz="1150" dirty="0">
                <a:solidFill>
                  <a:srgbClr val="15213F"/>
                </a:solidFill>
                <a:latin typeface="Roboto Slab" pitchFamily="2" charset="0"/>
                <a:ea typeface="Roboto Slab" pitchFamily="2" charset="0"/>
                <a:cs typeface="Roboto Slab" pitchFamily="2" charset="0"/>
              </a:rPr>
              <a:t>), and a thin insulating layer (</a:t>
            </a:r>
            <a:r>
              <a:rPr lang="en-US" sz="1100" dirty="0" err="1">
                <a:solidFill>
                  <a:srgbClr val="15213F"/>
                </a:solidFill>
                <a:latin typeface="Roboto Slab" pitchFamily="2" charset="0"/>
                <a:ea typeface="Roboto Slab" pitchFamily="2" charset="0"/>
                <a:cs typeface="Roboto Slab" pitchFamily="2" charset="0"/>
              </a:rPr>
              <a:t>PdO</a:t>
            </a:r>
            <a:r>
              <a:rPr lang="en-US" sz="1100" baseline="-25000" dirty="0" err="1">
                <a:solidFill>
                  <a:srgbClr val="15213F"/>
                </a:solidFill>
                <a:latin typeface="Roboto Slab" pitchFamily="2" charset="0"/>
                <a:ea typeface="Roboto Slab" pitchFamily="2" charset="0"/>
                <a:cs typeface="Roboto Slab" pitchFamily="2" charset="0"/>
              </a:rPr>
              <a:t>x</a:t>
            </a:r>
            <a:r>
              <a:rPr lang="en-US" sz="1150" dirty="0">
                <a:solidFill>
                  <a:srgbClr val="15213F"/>
                </a:solidFill>
                <a:latin typeface="Roboto Slab" pitchFamily="2" charset="0"/>
                <a:ea typeface="Roboto Slab" pitchFamily="2" charset="0"/>
                <a:cs typeface="Roboto Slab" pitchFamily="2" charset="0"/>
              </a:rPr>
              <a:t>) between them, along with a backside contact. This design enables the detection of gases such as hydrogen (</a:t>
            </a:r>
            <a:r>
              <a:rPr lang="en-US" sz="1100" dirty="0">
                <a:solidFill>
                  <a:srgbClr val="15213F"/>
                </a:solidFill>
                <a:latin typeface="Roboto Slab" pitchFamily="2" charset="0"/>
                <a:ea typeface="Roboto Slab" pitchFamily="2" charset="0"/>
                <a:cs typeface="Roboto Slab" pitchFamily="2" charset="0"/>
              </a:rPr>
              <a:t>H</a:t>
            </a:r>
            <a:r>
              <a:rPr lang="en-US" sz="1100" baseline="-25000" dirty="0">
                <a:solidFill>
                  <a:srgbClr val="15213F"/>
                </a:solidFill>
                <a:latin typeface="Roboto Slab" pitchFamily="2" charset="0"/>
                <a:ea typeface="Roboto Slab" pitchFamily="2" charset="0"/>
                <a:cs typeface="Roboto Slab" pitchFamily="2" charset="0"/>
              </a:rPr>
              <a:t>2</a:t>
            </a:r>
            <a:r>
              <a:rPr lang="en-US" sz="1150" dirty="0">
                <a:solidFill>
                  <a:srgbClr val="15213F"/>
                </a:solidFill>
                <a:latin typeface="Roboto Slab" pitchFamily="2" charset="0"/>
                <a:ea typeface="Roboto Slab" pitchFamily="2" charset="0"/>
                <a:cs typeface="Roboto Slab" pitchFamily="2" charset="0"/>
              </a:rPr>
              <a:t>) with high sensitivity and wide detection ranges.</a:t>
            </a:r>
          </a:p>
          <a:p>
            <a:pPr algn="just"/>
            <a:endParaRPr lang="en-US" sz="1150" dirty="0">
              <a:solidFill>
                <a:srgbClr val="15213F"/>
              </a:solidFill>
              <a:latin typeface="Roboto Slab" pitchFamily="2" charset="0"/>
              <a:ea typeface="Roboto Slab" pitchFamily="2" charset="0"/>
              <a:cs typeface="Roboto Slab" pitchFamily="2" charset="0"/>
            </a:endParaRPr>
          </a:p>
          <a:p>
            <a:pPr algn="just"/>
            <a:r>
              <a:rPr lang="en-US" sz="1150" dirty="0">
                <a:solidFill>
                  <a:srgbClr val="15213F"/>
                </a:solidFill>
                <a:latin typeface="Roboto Slab" pitchFamily="2" charset="0"/>
                <a:ea typeface="Roboto Slab" pitchFamily="2" charset="0"/>
                <a:cs typeface="Roboto Slab" pitchFamily="2" charset="0"/>
              </a:rPr>
              <a:t>The operational principle begins with the interaction of target gas molecules (</a:t>
            </a:r>
            <a:r>
              <a:rPr lang="en-US" sz="1100" dirty="0">
                <a:solidFill>
                  <a:srgbClr val="15213F"/>
                </a:solidFill>
                <a:latin typeface="Roboto Slab" pitchFamily="2" charset="0"/>
                <a:ea typeface="Roboto Slab" pitchFamily="2" charset="0"/>
                <a:cs typeface="Roboto Slab" pitchFamily="2" charset="0"/>
              </a:rPr>
              <a:t>H</a:t>
            </a:r>
            <a:r>
              <a:rPr lang="en-US" sz="1100" baseline="-25000" dirty="0">
                <a:solidFill>
                  <a:srgbClr val="15213F"/>
                </a:solidFill>
                <a:latin typeface="Roboto Slab" pitchFamily="2" charset="0"/>
                <a:ea typeface="Roboto Slab" pitchFamily="2" charset="0"/>
                <a:cs typeface="Roboto Slab" pitchFamily="2" charset="0"/>
              </a:rPr>
              <a:t>2</a:t>
            </a:r>
            <a:r>
              <a:rPr lang="en-US" sz="1150" dirty="0">
                <a:solidFill>
                  <a:srgbClr val="15213F"/>
                </a:solidFill>
                <a:latin typeface="Roboto Slab" pitchFamily="2" charset="0"/>
                <a:ea typeface="Roboto Slab" pitchFamily="2" charset="0"/>
                <a:cs typeface="Roboto Slab" pitchFamily="2" charset="0"/>
              </a:rPr>
              <a:t> or </a:t>
            </a:r>
            <a:r>
              <a:rPr lang="en-US" sz="1100" dirty="0">
                <a:solidFill>
                  <a:srgbClr val="15213F"/>
                </a:solidFill>
                <a:latin typeface="Roboto Slab" pitchFamily="2" charset="0"/>
                <a:ea typeface="Roboto Slab" pitchFamily="2" charset="0"/>
                <a:cs typeface="Roboto Slab" pitchFamily="2" charset="0"/>
              </a:rPr>
              <a:t>C</a:t>
            </a:r>
            <a:r>
              <a:rPr lang="en-US" sz="1100" baseline="-25000" dirty="0">
                <a:solidFill>
                  <a:srgbClr val="15213F"/>
                </a:solidFill>
                <a:latin typeface="Roboto Slab" pitchFamily="2" charset="0"/>
                <a:ea typeface="Roboto Slab" pitchFamily="2" charset="0"/>
                <a:cs typeface="Roboto Slab" pitchFamily="2" charset="0"/>
              </a:rPr>
              <a:t>x</a:t>
            </a:r>
            <a:r>
              <a:rPr lang="en-US" sz="1100" dirty="0">
                <a:solidFill>
                  <a:srgbClr val="15213F"/>
                </a:solidFill>
                <a:latin typeface="Roboto Slab" pitchFamily="2" charset="0"/>
                <a:ea typeface="Roboto Slab" pitchFamily="2" charset="0"/>
                <a:cs typeface="Roboto Slab" pitchFamily="2" charset="0"/>
              </a:rPr>
              <a:t>H</a:t>
            </a:r>
            <a:r>
              <a:rPr lang="en-US" sz="1100" baseline="-25000" dirty="0">
                <a:solidFill>
                  <a:srgbClr val="15213F"/>
                </a:solidFill>
                <a:latin typeface="Roboto Slab" pitchFamily="2" charset="0"/>
                <a:ea typeface="Roboto Slab" pitchFamily="2" charset="0"/>
                <a:cs typeface="Roboto Slab" pitchFamily="2" charset="0"/>
              </a:rPr>
              <a:t>y</a:t>
            </a:r>
            <a:r>
              <a:rPr lang="en-US" sz="1150" dirty="0">
                <a:solidFill>
                  <a:srgbClr val="15213F"/>
                </a:solidFill>
                <a:latin typeface="Roboto Slab" pitchFamily="2" charset="0"/>
                <a:ea typeface="Roboto Slab" pitchFamily="2" charset="0"/>
                <a:cs typeface="Roboto Slab" pitchFamily="2" charset="0"/>
              </a:rPr>
              <a:t>) with the Pd catalytic layer. Upon contact, these molecules dissociate, releasing atomic hydrogen. This hydrogen is adsorbed into the Pd layer, forming a dipole layer at the Pd/</a:t>
            </a:r>
            <a:r>
              <a:rPr lang="en-US" sz="1100" dirty="0" err="1">
                <a:solidFill>
                  <a:srgbClr val="15213F"/>
                </a:solidFill>
                <a:latin typeface="Roboto Slab" pitchFamily="2" charset="0"/>
                <a:ea typeface="Roboto Slab" pitchFamily="2" charset="0"/>
                <a:cs typeface="Roboto Slab" pitchFamily="2" charset="0"/>
              </a:rPr>
              <a:t>PdO</a:t>
            </a:r>
            <a:r>
              <a:rPr lang="en-US" sz="1100" baseline="-25000" dirty="0" err="1">
                <a:solidFill>
                  <a:srgbClr val="15213F"/>
                </a:solidFill>
                <a:latin typeface="Roboto Slab" pitchFamily="2" charset="0"/>
                <a:ea typeface="Roboto Slab" pitchFamily="2" charset="0"/>
                <a:cs typeface="Roboto Slab" pitchFamily="2" charset="0"/>
              </a:rPr>
              <a:t>x</a:t>
            </a:r>
            <a:r>
              <a:rPr lang="en-US" sz="1150" dirty="0">
                <a:solidFill>
                  <a:srgbClr val="15213F"/>
                </a:solidFill>
                <a:latin typeface="Roboto Slab" pitchFamily="2" charset="0"/>
                <a:ea typeface="Roboto Slab" pitchFamily="2" charset="0"/>
                <a:cs typeface="Roboto Slab" pitchFamily="2" charset="0"/>
              </a:rPr>
              <a:t> interface. This process induces a change in the electrical properties of the diode, specifically altering its current, which is proportional to the concentration of the hydrogen gas.</a:t>
            </a:r>
          </a:p>
          <a:p>
            <a:pPr algn="just"/>
            <a:endParaRPr lang="en-US" sz="1150" dirty="0">
              <a:solidFill>
                <a:srgbClr val="15213F"/>
              </a:solidFill>
              <a:latin typeface="Roboto Slab" pitchFamily="2" charset="0"/>
              <a:ea typeface="Roboto Slab" pitchFamily="2" charset="0"/>
              <a:cs typeface="Roboto Slab" pitchFamily="2" charset="0"/>
            </a:endParaRPr>
          </a:p>
          <a:p>
            <a:pPr algn="just"/>
            <a:r>
              <a:rPr lang="en-US" sz="1150" dirty="0">
                <a:solidFill>
                  <a:srgbClr val="15213F"/>
                </a:solidFill>
                <a:latin typeface="Roboto Slab" pitchFamily="2" charset="0"/>
                <a:ea typeface="Roboto Slab" pitchFamily="2" charset="0"/>
                <a:cs typeface="Roboto Slab" pitchFamily="2" charset="0"/>
              </a:rPr>
              <a:t>By applying a bias voltage to the diode through the Pd layer, either forward or reverse current can flow. The thin </a:t>
            </a:r>
            <a:r>
              <a:rPr lang="en-US" sz="1100" dirty="0" err="1">
                <a:solidFill>
                  <a:srgbClr val="15213F"/>
                </a:solidFill>
                <a:latin typeface="Roboto Slab" pitchFamily="2" charset="0"/>
                <a:ea typeface="Roboto Slab" pitchFamily="2" charset="0"/>
                <a:cs typeface="Roboto Slab" pitchFamily="2" charset="0"/>
              </a:rPr>
              <a:t>PdO</a:t>
            </a:r>
            <a:r>
              <a:rPr lang="en-US" sz="1100" baseline="-25000" dirty="0" err="1">
                <a:solidFill>
                  <a:srgbClr val="15213F"/>
                </a:solidFill>
                <a:latin typeface="Roboto Slab" pitchFamily="2" charset="0"/>
                <a:ea typeface="Roboto Slab" pitchFamily="2" charset="0"/>
                <a:cs typeface="Roboto Slab" pitchFamily="2" charset="0"/>
              </a:rPr>
              <a:t>x</a:t>
            </a:r>
            <a:r>
              <a:rPr lang="en-US" sz="1150" dirty="0">
                <a:solidFill>
                  <a:srgbClr val="15213F"/>
                </a:solidFill>
                <a:latin typeface="Roboto Slab" pitchFamily="2" charset="0"/>
                <a:ea typeface="Roboto Slab" pitchFamily="2" charset="0"/>
                <a:cs typeface="Roboto Slab" pitchFamily="2" charset="0"/>
              </a:rPr>
              <a:t> barrier layer allows for tunneling, creating the Schottky diode structure. The change in current, resulting from the interaction of hydrogen with the Pd layer, serves as a measurable indicator of the gas concentration.</a:t>
            </a:r>
          </a:p>
        </p:txBody>
      </p:sp>
      <p:pic>
        <p:nvPicPr>
          <p:cNvPr id="5" name="Picture 4">
            <a:extLst>
              <a:ext uri="{FF2B5EF4-FFF2-40B4-BE49-F238E27FC236}">
                <a16:creationId xmlns:a16="http://schemas.microsoft.com/office/drawing/2014/main" id="{E38040C0-38EF-973C-6CF7-566EA9E6AF9A}"/>
              </a:ext>
            </a:extLst>
          </p:cNvPr>
          <p:cNvPicPr>
            <a:picLocks noChangeAspect="1"/>
          </p:cNvPicPr>
          <p:nvPr/>
        </p:nvPicPr>
        <p:blipFill rotWithShape="1">
          <a:blip r:embed="rId2"/>
          <a:srcRect r="19061"/>
          <a:stretch/>
        </p:blipFill>
        <p:spPr>
          <a:xfrm>
            <a:off x="157405" y="3926447"/>
            <a:ext cx="3643321" cy="1029235"/>
          </a:xfrm>
          <a:prstGeom prst="rect">
            <a:avLst/>
          </a:prstGeom>
        </p:spPr>
      </p:pic>
      <p:pic>
        <p:nvPicPr>
          <p:cNvPr id="1026" name="Picture 2" descr="The tiny figures of labour working on the electronic circuit, Generative Ai">
            <a:extLst>
              <a:ext uri="{FF2B5EF4-FFF2-40B4-BE49-F238E27FC236}">
                <a16:creationId xmlns:a16="http://schemas.microsoft.com/office/drawing/2014/main" id="{481BD6C4-F936-8ABD-03DC-B3C1639831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426" r="24640"/>
          <a:stretch/>
        </p:blipFill>
        <p:spPr bwMode="auto">
          <a:xfrm>
            <a:off x="6029012" y="0"/>
            <a:ext cx="3114988"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84465A78-3595-1694-8D6E-3F0192AEE757}"/>
              </a:ext>
            </a:extLst>
          </p:cNvPr>
          <p:cNvSpPr/>
          <p:nvPr/>
        </p:nvSpPr>
        <p:spPr>
          <a:xfrm>
            <a:off x="3877473" y="4302396"/>
            <a:ext cx="1389053" cy="277335"/>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solidFill>
                  <a:srgbClr val="15213F"/>
                </a:solidFill>
                <a:latin typeface="Roboto Slab" pitchFamily="2" charset="0"/>
                <a:ea typeface="Roboto Slab" pitchFamily="2" charset="0"/>
                <a:cs typeface="Roboto Slab" pitchFamily="2" charset="0"/>
              </a:rPr>
              <a:t>Sensor Structure</a:t>
            </a:r>
          </a:p>
        </p:txBody>
      </p:sp>
    </p:spTree>
    <p:extLst>
      <p:ext uri="{BB962C8B-B14F-4D97-AF65-F5344CB8AC3E}">
        <p14:creationId xmlns:p14="http://schemas.microsoft.com/office/powerpoint/2010/main" val="103890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81D6-D3A6-B728-1A8C-1C0D209F17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2E56CA0-F296-6360-D8B9-354A03C0E4CE}"/>
              </a:ext>
            </a:extLst>
          </p:cNvPr>
          <p:cNvSpPr txBox="1">
            <a:spLocks noGrp="1"/>
          </p:cNvSpPr>
          <p:nvPr>
            <p:ph type="title"/>
          </p:nvPr>
        </p:nvSpPr>
        <p:spPr>
          <a:xfrm>
            <a:off x="179304" y="-525997"/>
            <a:ext cx="5445895"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Structural Analysis : Overview  </a:t>
            </a:r>
            <a:endParaRPr lang="en-IN" sz="2500" b="1" dirty="0">
              <a:solidFill>
                <a:srgbClr val="0070C0"/>
              </a:solidFill>
              <a:latin typeface="Roboto Slab" pitchFamily="2" charset="0"/>
              <a:ea typeface="Roboto Slab" pitchFamily="2" charset="0"/>
              <a:cs typeface="Roboto Slab" pitchFamily="2" charset="0"/>
            </a:endParaRPr>
          </a:p>
        </p:txBody>
      </p:sp>
      <p:sp>
        <p:nvSpPr>
          <p:cNvPr id="4" name="Rectangle: Rounded Corners 3">
            <a:extLst>
              <a:ext uri="{FF2B5EF4-FFF2-40B4-BE49-F238E27FC236}">
                <a16:creationId xmlns:a16="http://schemas.microsoft.com/office/drawing/2014/main" id="{A1937EE6-90CC-27E0-5CA9-43B6C785103B}"/>
              </a:ext>
            </a:extLst>
          </p:cNvPr>
          <p:cNvSpPr/>
          <p:nvPr/>
        </p:nvSpPr>
        <p:spPr>
          <a:xfrm>
            <a:off x="385786" y="782023"/>
            <a:ext cx="5584708" cy="2938276"/>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300" dirty="0">
                <a:solidFill>
                  <a:srgbClr val="15213F"/>
                </a:solidFill>
                <a:latin typeface="Roboto Slab" pitchFamily="2" charset="0"/>
                <a:ea typeface="Roboto Slab" pitchFamily="2" charset="0"/>
                <a:cs typeface="Roboto Slab" pitchFamily="2" charset="0"/>
              </a:rPr>
              <a:t>We are interested in understanding the operation of a </a:t>
            </a:r>
            <a:r>
              <a:rPr lang="en-US" sz="1300" dirty="0" err="1">
                <a:solidFill>
                  <a:srgbClr val="15213F"/>
                </a:solidFill>
                <a:latin typeface="Roboto Slab" pitchFamily="2" charset="0"/>
                <a:ea typeface="Roboto Slab" pitchFamily="2" charset="0"/>
                <a:cs typeface="Roboto Slab" pitchFamily="2" charset="0"/>
              </a:rPr>
              <a:t>SiC</a:t>
            </a:r>
            <a:r>
              <a:rPr lang="en-US" sz="1300" dirty="0">
                <a:solidFill>
                  <a:srgbClr val="15213F"/>
                </a:solidFill>
                <a:latin typeface="Roboto Slab" pitchFamily="2" charset="0"/>
                <a:ea typeface="Roboto Slab" pitchFamily="2" charset="0"/>
                <a:cs typeface="Roboto Slab" pitchFamily="2" charset="0"/>
              </a:rPr>
              <a:t> Schottky diode gas sensor. For this, we employ an analytical model for determining the concentration of gas using principles and theories of solid mechanics. The overview of our objective can be summarized as follows:</a:t>
            </a:r>
          </a:p>
          <a:p>
            <a:endParaRPr lang="en-US" sz="1300" dirty="0">
              <a:solidFill>
                <a:srgbClr val="15213F"/>
              </a:solidFill>
              <a:latin typeface="Roboto Slab" pitchFamily="2" charset="0"/>
              <a:ea typeface="Roboto Slab" pitchFamily="2" charset="0"/>
              <a:cs typeface="Roboto Slab" pitchFamily="2" charset="0"/>
            </a:endParaRPr>
          </a:p>
          <a:p>
            <a:r>
              <a:rPr lang="en-US" sz="1300" b="1" dirty="0">
                <a:solidFill>
                  <a:srgbClr val="15213F"/>
                </a:solidFill>
                <a:latin typeface="Roboto Slab" pitchFamily="2" charset="0"/>
                <a:ea typeface="Roboto Slab" pitchFamily="2" charset="0"/>
                <a:cs typeface="Roboto Slab" pitchFamily="2" charset="0"/>
              </a:rPr>
              <a:t>The model is based on the fact that the sensor operates on the deflection of a microcantilever beam coated with a suitable </a:t>
            </a:r>
            <a:r>
              <a:rPr lang="en-US" sz="1300" b="1" dirty="0" err="1">
                <a:solidFill>
                  <a:srgbClr val="15213F"/>
                </a:solidFill>
                <a:latin typeface="Roboto Slab" pitchFamily="2" charset="0"/>
                <a:ea typeface="Roboto Slab" pitchFamily="2" charset="0"/>
                <a:cs typeface="Roboto Slab" pitchFamily="2" charset="0"/>
              </a:rPr>
              <a:t>chemisorptive</a:t>
            </a:r>
            <a:r>
              <a:rPr lang="en-US" sz="1300" b="1" dirty="0">
                <a:solidFill>
                  <a:srgbClr val="15213F"/>
                </a:solidFill>
                <a:latin typeface="Roboto Slab" pitchFamily="2" charset="0"/>
                <a:ea typeface="Roboto Slab" pitchFamily="2" charset="0"/>
                <a:cs typeface="Roboto Slab" pitchFamily="2" charset="0"/>
              </a:rPr>
              <a:t> (or) catalytic layer. This deflection is induced due to the change in surface tension as a result of selective adsorption of gas molecules. Our goal is to analytically backtrace the gas concentration based on the voltage output from a displacement sensor measuring the deflection of the microcantilever beam. </a:t>
            </a:r>
          </a:p>
        </p:txBody>
      </p:sp>
      <p:pic>
        <p:nvPicPr>
          <p:cNvPr id="8" name="Picture 7">
            <a:extLst>
              <a:ext uri="{FF2B5EF4-FFF2-40B4-BE49-F238E27FC236}">
                <a16:creationId xmlns:a16="http://schemas.microsoft.com/office/drawing/2014/main" id="{7CC5E54D-2E07-BB6C-64DD-53E2A017B7E4}"/>
              </a:ext>
            </a:extLst>
          </p:cNvPr>
          <p:cNvPicPr>
            <a:picLocks noChangeAspect="1"/>
          </p:cNvPicPr>
          <p:nvPr/>
        </p:nvPicPr>
        <p:blipFill>
          <a:blip r:embed="rId2"/>
          <a:stretch>
            <a:fillRect/>
          </a:stretch>
        </p:blipFill>
        <p:spPr>
          <a:xfrm>
            <a:off x="879448" y="3819105"/>
            <a:ext cx="3450430" cy="1209214"/>
          </a:xfrm>
          <a:prstGeom prst="rect">
            <a:avLst/>
          </a:prstGeom>
        </p:spPr>
      </p:pic>
      <p:sp>
        <p:nvSpPr>
          <p:cNvPr id="9" name="TextBox 8">
            <a:extLst>
              <a:ext uri="{FF2B5EF4-FFF2-40B4-BE49-F238E27FC236}">
                <a16:creationId xmlns:a16="http://schemas.microsoft.com/office/drawing/2014/main" id="{12AB2464-4BAB-D61B-33EB-42E2C660CB17}"/>
              </a:ext>
            </a:extLst>
          </p:cNvPr>
          <p:cNvSpPr txBox="1"/>
          <p:nvPr/>
        </p:nvSpPr>
        <p:spPr>
          <a:xfrm>
            <a:off x="2395167" y="4401120"/>
            <a:ext cx="418992" cy="627199"/>
          </a:xfrm>
          <a:prstGeom prst="rect">
            <a:avLst/>
          </a:prstGeom>
          <a:solidFill>
            <a:schemeClr val="bg1"/>
          </a:solidFill>
        </p:spPr>
        <p:txBody>
          <a:bodyPr wrap="square" rtlCol="0">
            <a:spAutoFit/>
          </a:bodyPr>
          <a:lstStyle/>
          <a:p>
            <a:endParaRPr lang="en-IN" dirty="0"/>
          </a:p>
        </p:txBody>
      </p:sp>
      <p:pic>
        <p:nvPicPr>
          <p:cNvPr id="1026" name="Picture 2">
            <a:extLst>
              <a:ext uri="{FF2B5EF4-FFF2-40B4-BE49-F238E27FC236}">
                <a16:creationId xmlns:a16="http://schemas.microsoft.com/office/drawing/2014/main" id="{01F53130-D8D4-400B-FE63-CBBBE3C0EA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893" r="31390"/>
          <a:stretch/>
        </p:blipFill>
        <p:spPr bwMode="auto">
          <a:xfrm>
            <a:off x="6111688" y="0"/>
            <a:ext cx="3032312"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85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81D6-D3A6-B728-1A8C-1C0D209F17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2E56CA0-F296-6360-D8B9-354A03C0E4CE}"/>
              </a:ext>
            </a:extLst>
          </p:cNvPr>
          <p:cNvSpPr txBox="1">
            <a:spLocks noGrp="1"/>
          </p:cNvSpPr>
          <p:nvPr>
            <p:ph type="title"/>
          </p:nvPr>
        </p:nvSpPr>
        <p:spPr>
          <a:xfrm>
            <a:off x="1015946" y="-544070"/>
            <a:ext cx="7112108" cy="1308020"/>
          </a:xfrm>
          <a:prstGeom prst="rect">
            <a:avLst/>
          </a:prstGeom>
          <a:noFill/>
        </p:spPr>
        <p:txBody>
          <a:bodyPr wrap="square" rtlCol="0">
            <a:spAutoFit/>
          </a:bodyPr>
          <a:lstStyle/>
          <a:p>
            <a:pPr algn="l"/>
            <a:endParaRPr lang="en-IN" sz="30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2500" b="1" i="0" u="none" strike="noStrike" baseline="0" dirty="0">
                <a:solidFill>
                  <a:srgbClr val="0070C0"/>
                </a:solidFill>
                <a:latin typeface="Roboto Slab" pitchFamily="2" charset="0"/>
                <a:ea typeface="Roboto Slab" pitchFamily="2" charset="0"/>
                <a:cs typeface="Roboto Slab" pitchFamily="2" charset="0"/>
              </a:rPr>
              <a:t>Structural Analysis : Modelling Methodology  </a:t>
            </a:r>
            <a:endParaRPr lang="en-IN" sz="2500" b="1" dirty="0">
              <a:solidFill>
                <a:srgbClr val="0070C0"/>
              </a:solidFill>
              <a:latin typeface="Roboto Slab" pitchFamily="2" charset="0"/>
              <a:ea typeface="Roboto Slab" pitchFamily="2" charset="0"/>
              <a:cs typeface="Roboto Slab" pitchFamily="2" charset="0"/>
            </a:endParaRPr>
          </a:p>
        </p:txBody>
      </p:sp>
      <mc:AlternateContent xmlns:mc="http://schemas.openxmlformats.org/markup-compatibility/2006">
        <mc:Choice xmlns:a14="http://schemas.microsoft.com/office/drawing/2010/main" Requires="a14">
          <p:sp>
            <p:nvSpPr>
              <p:cNvPr id="4" name="Rectangle: Rounded Corners 3">
                <a:extLst>
                  <a:ext uri="{FF2B5EF4-FFF2-40B4-BE49-F238E27FC236}">
                    <a16:creationId xmlns:a16="http://schemas.microsoft.com/office/drawing/2014/main" id="{A1937EE6-90CC-27E0-5CA9-43B6C785103B}"/>
                  </a:ext>
                </a:extLst>
              </p:cNvPr>
              <p:cNvSpPr/>
              <p:nvPr/>
            </p:nvSpPr>
            <p:spPr>
              <a:xfrm>
                <a:off x="553846" y="708948"/>
                <a:ext cx="8236080" cy="4215349"/>
              </a:xfrm>
              <a:prstGeom prst="roundRect">
                <a:avLst>
                  <a:gd name="adj" fmla="val 1618"/>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US" sz="1200" b="1" dirty="0">
                    <a:solidFill>
                      <a:srgbClr val="15213F"/>
                    </a:solidFill>
                    <a:latin typeface="Roboto Slab" pitchFamily="2" charset="0"/>
                    <a:ea typeface="Roboto Slab" pitchFamily="2" charset="0"/>
                    <a:cs typeface="Roboto Slab" pitchFamily="2" charset="0"/>
                  </a:rPr>
                  <a:t>Stress Distribution : </a:t>
                </a:r>
                <a:r>
                  <a:rPr lang="en-US" sz="1200" dirty="0">
                    <a:solidFill>
                      <a:srgbClr val="15213F"/>
                    </a:solidFill>
                    <a:latin typeface="Roboto Slab" pitchFamily="2" charset="0"/>
                    <a:ea typeface="Roboto Slab" pitchFamily="2" charset="0"/>
                    <a:cs typeface="Roboto Slab" pitchFamily="2" charset="0"/>
                  </a:rPr>
                  <a:t>Assume that gas molecules interact uniformly over the entire length of the suitably coated microcantilever beam and can be estimated as a uniformly distributed load (UDL).</a:t>
                </a:r>
                <a:endParaRPr lang="en-US" sz="1200" b="1" dirty="0">
                  <a:solidFill>
                    <a:srgbClr val="15213F"/>
                  </a:solidFill>
                  <a:latin typeface="Roboto Slab" pitchFamily="2" charset="0"/>
                  <a:ea typeface="Roboto Slab" pitchFamily="2" charset="0"/>
                  <a:cs typeface="Roboto Slab" pitchFamily="2" charset="0"/>
                </a:endParaRPr>
              </a:p>
              <a:p>
                <a:pPr marL="228600" indent="-228600">
                  <a:buFont typeface="+mj-lt"/>
                  <a:buAutoNum type="arabicPeriod"/>
                </a:pPr>
                <a:endParaRPr lang="en-US" sz="1200" b="1" dirty="0">
                  <a:solidFill>
                    <a:srgbClr val="15213F"/>
                  </a:solidFill>
                  <a:latin typeface="Roboto Slab" pitchFamily="2" charset="0"/>
                  <a:ea typeface="Roboto Slab" pitchFamily="2" charset="0"/>
                  <a:cs typeface="Roboto Slab" pitchFamily="2" charset="0"/>
                </a:endParaRPr>
              </a:p>
              <a:p>
                <a:pPr marL="228600" indent="-228600">
                  <a:buFont typeface="+mj-lt"/>
                  <a:buAutoNum type="arabicPeriod"/>
                </a:pPr>
                <a:r>
                  <a:rPr lang="en-US" sz="1200" b="1" dirty="0">
                    <a:solidFill>
                      <a:srgbClr val="15213F"/>
                    </a:solidFill>
                    <a:latin typeface="Roboto Slab" pitchFamily="2" charset="0"/>
                    <a:ea typeface="Roboto Slab" pitchFamily="2" charset="0"/>
                    <a:cs typeface="Roboto Slab" pitchFamily="2" charset="0"/>
                  </a:rPr>
                  <a:t>Adsorption Law : </a:t>
                </a:r>
                <a:r>
                  <a:rPr lang="en-US" sz="1200" dirty="0">
                    <a:solidFill>
                      <a:srgbClr val="15213F"/>
                    </a:solidFill>
                    <a:latin typeface="Roboto Slab" pitchFamily="2" charset="0"/>
                    <a:ea typeface="Roboto Slab" pitchFamily="2" charset="0"/>
                    <a:cs typeface="Roboto Slab" pitchFamily="2" charset="0"/>
                  </a:rPr>
                  <a:t>Choose an appropriate adsorption isotherm law to relate the fractional surface coverage of adsorbed gas molecules to the gas concentration. Here, we have chosen </a:t>
                </a:r>
                <a:r>
                  <a:rPr lang="en-US" sz="1200" b="1" dirty="0">
                    <a:solidFill>
                      <a:srgbClr val="15213F"/>
                    </a:solidFill>
                    <a:latin typeface="Roboto Slab" pitchFamily="2" charset="0"/>
                    <a:ea typeface="Roboto Slab" pitchFamily="2" charset="0"/>
                    <a:cs typeface="Roboto Slab" pitchFamily="2" charset="0"/>
                  </a:rPr>
                  <a:t>Langmuir Adsorption Isotherm :</a:t>
                </a:r>
              </a:p>
              <a:p>
                <a:pPr marL="228600" indent="-228600">
                  <a:buFont typeface="+mj-lt"/>
                  <a:buAutoNum type="arabicPeriod"/>
                </a:pPr>
                <a:endParaRPr lang="en-US" sz="1200" b="1" dirty="0">
                  <a:solidFill>
                    <a:srgbClr val="15213F"/>
                  </a:solidFill>
                  <a:latin typeface="Roboto Slab" pitchFamily="2" charset="0"/>
                  <a:ea typeface="Roboto Slab" pitchFamily="2" charset="0"/>
                  <a:cs typeface="Roboto Slab" pitchFamily="2" charset="0"/>
                </a:endParaRPr>
              </a:p>
              <a:p>
                <a:pPr marL="228600" indent="-228600">
                  <a:buFont typeface="+mj-lt"/>
                  <a:buAutoNum type="arabicPeriod"/>
                </a:pPr>
                <a:endParaRPr lang="en-US" sz="1200" b="1" dirty="0">
                  <a:solidFill>
                    <a:srgbClr val="15213F"/>
                  </a:solidFill>
                  <a:latin typeface="Roboto Slab" pitchFamily="2" charset="0"/>
                  <a:ea typeface="Roboto Slab" pitchFamily="2" charset="0"/>
                  <a:cs typeface="Roboto Slab" pitchFamily="2" charset="0"/>
                </a:endParaRPr>
              </a:p>
              <a:p>
                <a:endParaRPr lang="en-US" sz="1200" b="1" dirty="0">
                  <a:solidFill>
                    <a:srgbClr val="15213F"/>
                  </a:solidFill>
                  <a:latin typeface="Roboto Slab" pitchFamily="2" charset="0"/>
                  <a:ea typeface="Roboto Slab" pitchFamily="2" charset="0"/>
                  <a:cs typeface="Roboto Slab" pitchFamily="2" charset="0"/>
                </a:endParaRPr>
              </a:p>
              <a:p>
                <a:r>
                  <a:rPr lang="en-US" sz="1200" b="1" dirty="0">
                    <a:solidFill>
                      <a:srgbClr val="15213F"/>
                    </a:solidFill>
                    <a:latin typeface="Roboto Slab" pitchFamily="2" charset="0"/>
                    <a:ea typeface="Roboto Slab" pitchFamily="2" charset="0"/>
                    <a:cs typeface="Roboto Slab" pitchFamily="2" charset="0"/>
                  </a:rPr>
                  <a:t>      </a:t>
                </a:r>
                <a:r>
                  <a:rPr lang="en-US" sz="1200" dirty="0">
                    <a:solidFill>
                      <a:srgbClr val="15213F"/>
                    </a:solidFill>
                    <a:latin typeface="Roboto Slab" pitchFamily="2" charset="0"/>
                    <a:ea typeface="Roboto Slab" pitchFamily="2" charset="0"/>
                    <a:cs typeface="Roboto Slab" pitchFamily="2" charset="0"/>
                  </a:rPr>
                  <a:t>wherein, </a:t>
                </a:r>
                <a:endParaRPr lang="en-IN" sz="1200" i="1" dirty="0">
                  <a:solidFill>
                    <a:srgbClr val="15213F"/>
                  </a:solidFill>
                  <a:latin typeface="Cambria Math" panose="02040503050406030204" pitchFamily="18" charset="0"/>
                  <a:ea typeface="Roboto Slab" pitchFamily="2" charset="0"/>
                  <a:cs typeface="Roboto Slab" pitchFamily="2" charset="0"/>
                </a:endParaRPr>
              </a:p>
              <a:p>
                <a:r>
                  <a:rPr lang="en-IN" sz="1200" i="1" dirty="0">
                    <a:solidFill>
                      <a:srgbClr val="15213F"/>
                    </a:solidFill>
                    <a:latin typeface="Cambria Math" panose="02040503050406030204" pitchFamily="18" charset="0"/>
                    <a:ea typeface="Roboto Slab" pitchFamily="2" charset="0"/>
                    <a:cs typeface="Roboto Slab" pitchFamily="2" charset="0"/>
                  </a:rPr>
                  <a:t>       </a:t>
                </a:r>
                <a14:m>
                  <m:oMath xmlns:m="http://schemas.openxmlformats.org/officeDocument/2006/math">
                    <m:r>
                      <a:rPr lang="en-IN" sz="1200" i="1">
                        <a:solidFill>
                          <a:srgbClr val="15213F"/>
                        </a:solidFill>
                        <a:latin typeface="Cambria Math" panose="02040503050406030204" pitchFamily="18" charset="0"/>
                        <a:ea typeface="Cambria Math" panose="02040503050406030204" pitchFamily="18" charset="0"/>
                        <a:cs typeface="Roboto Slab" pitchFamily="2" charset="0"/>
                      </a:rPr>
                      <m:t>𝜃</m:t>
                    </m:r>
                  </m:oMath>
                </a14:m>
                <a:r>
                  <a:rPr lang="en-US" sz="1200" dirty="0">
                    <a:solidFill>
                      <a:srgbClr val="15213F"/>
                    </a:solidFill>
                    <a:latin typeface="Roboto Slab" pitchFamily="2" charset="0"/>
                    <a:ea typeface="Roboto Slab" pitchFamily="2" charset="0"/>
                    <a:cs typeface="Roboto Slab" pitchFamily="2" charset="0"/>
                  </a:rPr>
                  <a:t> is the fractional surface coverage of adsorbed gas molecules</a:t>
                </a:r>
              </a:p>
              <a:p>
                <a14:m>
                  <m:oMath xmlns:m="http://schemas.openxmlformats.org/officeDocument/2006/math">
                    <m:sSub>
                      <m:sSubPr>
                        <m:ctrlPr>
                          <a:rPr lang="en-IN" sz="1200" i="1" dirty="0">
                            <a:solidFill>
                              <a:srgbClr val="15213F"/>
                            </a:solidFill>
                            <a:latin typeface="Cambria Math" panose="02040503050406030204" pitchFamily="18" charset="0"/>
                            <a:ea typeface="Roboto Slab" pitchFamily="2" charset="0"/>
                            <a:cs typeface="Roboto Slab" pitchFamily="2" charset="0"/>
                          </a:rPr>
                        </m:ctrlPr>
                      </m:sSubPr>
                      <m:e>
                        <m:r>
                          <a:rPr lang="en-IN" sz="1200" b="0" i="1" dirty="0" smtClean="0">
                            <a:solidFill>
                              <a:srgbClr val="15213F"/>
                            </a:solidFill>
                            <a:latin typeface="Cambria Math" panose="02040503050406030204" pitchFamily="18" charset="0"/>
                            <a:ea typeface="Roboto Slab" pitchFamily="2" charset="0"/>
                            <a:cs typeface="Roboto Slab" pitchFamily="2" charset="0"/>
                          </a:rPr>
                          <m:t>       </m:t>
                        </m:r>
                        <m:r>
                          <a:rPr lang="en-IN" sz="1200" i="1" dirty="0">
                            <a:solidFill>
                              <a:srgbClr val="15213F"/>
                            </a:solidFill>
                            <a:latin typeface="Cambria Math" panose="02040503050406030204" pitchFamily="18" charset="0"/>
                            <a:ea typeface="Roboto Slab" pitchFamily="2" charset="0"/>
                            <a:cs typeface="Roboto Slab" pitchFamily="2" charset="0"/>
                          </a:rPr>
                          <m:t>𝐾</m:t>
                        </m:r>
                      </m:e>
                      <m:sub>
                        <m:r>
                          <a:rPr lang="en-IN" sz="1200" i="1" dirty="0">
                            <a:solidFill>
                              <a:srgbClr val="15213F"/>
                            </a:solidFill>
                            <a:latin typeface="Cambria Math" panose="02040503050406030204" pitchFamily="18" charset="0"/>
                            <a:ea typeface="Roboto Slab" pitchFamily="2" charset="0"/>
                            <a:cs typeface="Roboto Slab" pitchFamily="2" charset="0"/>
                          </a:rPr>
                          <m:t>𝑒</m:t>
                        </m:r>
                      </m:sub>
                    </m:sSub>
                  </m:oMath>
                </a14:m>
                <a:r>
                  <a:rPr lang="en-US" sz="1200" dirty="0">
                    <a:solidFill>
                      <a:srgbClr val="15213F"/>
                    </a:solidFill>
                    <a:latin typeface="Roboto Slab" pitchFamily="2" charset="0"/>
                    <a:ea typeface="Roboto Slab" pitchFamily="2" charset="0"/>
                    <a:cs typeface="Roboto Slab" pitchFamily="2" charset="0"/>
                  </a:rPr>
                  <a:t> is the equilibrium constant for adsorption.</a:t>
                </a:r>
              </a:p>
              <a:p>
                <a:r>
                  <a:rPr lang="en-IN" sz="1200" i="1" dirty="0">
                    <a:solidFill>
                      <a:srgbClr val="15213F"/>
                    </a:solidFill>
                    <a:latin typeface="Cambria Math" panose="02040503050406030204" pitchFamily="18" charset="0"/>
                    <a:ea typeface="Roboto Slab" pitchFamily="2" charset="0"/>
                    <a:cs typeface="Roboto Slab" pitchFamily="2" charset="0"/>
                  </a:rPr>
                  <a:t> </a:t>
                </a:r>
                <a14:m>
                  <m:oMath xmlns:m="http://schemas.openxmlformats.org/officeDocument/2006/math">
                    <m:r>
                      <a:rPr lang="en-IN" sz="1200" i="1">
                        <a:solidFill>
                          <a:srgbClr val="15213F"/>
                        </a:solidFill>
                        <a:latin typeface="Cambria Math" panose="02040503050406030204" pitchFamily="18" charset="0"/>
                        <a:ea typeface="Roboto Slab" pitchFamily="2" charset="0"/>
                        <a:cs typeface="Roboto Slab" pitchFamily="2" charset="0"/>
                      </a:rPr>
                      <m:t>      </m:t>
                    </m:r>
                    <m:r>
                      <a:rPr lang="en-IN" sz="1200" i="1">
                        <a:solidFill>
                          <a:srgbClr val="15213F"/>
                        </a:solidFill>
                        <a:latin typeface="Cambria Math" panose="02040503050406030204" pitchFamily="18" charset="0"/>
                        <a:ea typeface="Roboto Slab" pitchFamily="2" charset="0"/>
                        <a:cs typeface="Roboto Slab" pitchFamily="2" charset="0"/>
                      </a:rPr>
                      <m:t>𝐶</m:t>
                    </m:r>
                  </m:oMath>
                </a14:m>
                <a:r>
                  <a:rPr lang="en-US" sz="1200" dirty="0">
                    <a:solidFill>
                      <a:srgbClr val="15213F"/>
                    </a:solidFill>
                    <a:latin typeface="Roboto Slab" pitchFamily="2" charset="0"/>
                    <a:ea typeface="Roboto Slab" pitchFamily="2" charset="0"/>
                    <a:cs typeface="Roboto Slab" pitchFamily="2" charset="0"/>
                  </a:rPr>
                  <a:t> is the gas concentration (mol/L)</a:t>
                </a:r>
              </a:p>
              <a:p>
                <a:pPr marL="228600" indent="-228600">
                  <a:buFont typeface="+mj-lt"/>
                  <a:buAutoNum type="arabicPeriod"/>
                </a:pPr>
                <a:endParaRPr lang="en-US" sz="1200" b="1" dirty="0">
                  <a:solidFill>
                    <a:srgbClr val="15213F"/>
                  </a:solidFill>
                  <a:latin typeface="Roboto Slab" pitchFamily="2" charset="0"/>
                  <a:ea typeface="Roboto Slab" pitchFamily="2" charset="0"/>
                  <a:cs typeface="Roboto Slab" pitchFamily="2" charset="0"/>
                </a:endParaRPr>
              </a:p>
              <a:p>
                <a:pPr marL="228600" indent="-228600">
                  <a:buAutoNum type="arabicPeriod" startAt="3"/>
                </a:pPr>
                <a:r>
                  <a:rPr lang="en-US" sz="1200" b="1" dirty="0">
                    <a:solidFill>
                      <a:srgbClr val="15213F"/>
                    </a:solidFill>
                    <a:latin typeface="Roboto Slab" pitchFamily="2" charset="0"/>
                    <a:ea typeface="Roboto Slab" pitchFamily="2" charset="0"/>
                    <a:cs typeface="Roboto Slab" pitchFamily="2" charset="0"/>
                  </a:rPr>
                  <a:t>Surface Tension Change: </a:t>
                </a:r>
                <a:r>
                  <a:rPr lang="en-US" sz="1200" dirty="0">
                    <a:solidFill>
                      <a:srgbClr val="15213F"/>
                    </a:solidFill>
                    <a:latin typeface="Roboto Slab" pitchFamily="2" charset="0"/>
                    <a:ea typeface="Roboto Slab" pitchFamily="2" charset="0"/>
                    <a:cs typeface="Roboto Slab" pitchFamily="2" charset="0"/>
                  </a:rPr>
                  <a:t>Utilize an empirical or theoretical model to connect the fractional surface coverage (</a:t>
                </a:r>
                <a14:m>
                  <m:oMath xmlns:m="http://schemas.openxmlformats.org/officeDocument/2006/math">
                    <m:r>
                      <a:rPr lang="en-US" sz="1200" i="1" dirty="0" smtClean="0">
                        <a:solidFill>
                          <a:srgbClr val="15213F"/>
                        </a:solidFill>
                        <a:latin typeface="Cambria Math" panose="02040503050406030204" pitchFamily="18" charset="0"/>
                        <a:ea typeface="Roboto Slab" pitchFamily="2" charset="0"/>
                        <a:cs typeface="Roboto Slab" pitchFamily="2" charset="0"/>
                      </a:rPr>
                      <m:t>𝜃</m:t>
                    </m:r>
                  </m:oMath>
                </a14:m>
                <a:r>
                  <a:rPr lang="en-US" sz="1200" dirty="0">
                    <a:solidFill>
                      <a:srgbClr val="15213F"/>
                    </a:solidFill>
                    <a:latin typeface="Roboto Slab" pitchFamily="2" charset="0"/>
                    <a:ea typeface="Roboto Slab" pitchFamily="2" charset="0"/>
                    <a:cs typeface="Roboto Slab" pitchFamily="2" charset="0"/>
                  </a:rPr>
                  <a:t>) to the change in surface tension (</a:t>
                </a:r>
                <a14:m>
                  <m:oMath xmlns:m="http://schemas.openxmlformats.org/officeDocument/2006/math">
                    <m:sSub>
                      <m:sSubPr>
                        <m:ctrlPr>
                          <a:rPr lang="en-US" sz="1200" i="1" dirty="0" smtClean="0">
                            <a:solidFill>
                              <a:srgbClr val="15213F"/>
                            </a:solidFill>
                            <a:latin typeface="Cambria Math" panose="02040503050406030204" pitchFamily="18" charset="0"/>
                            <a:ea typeface="Roboto Slab" pitchFamily="2" charset="0"/>
                            <a:cs typeface="Roboto Slab" pitchFamily="2" charset="0"/>
                          </a:rPr>
                        </m:ctrlPr>
                      </m:sSubPr>
                      <m:e>
                        <m:r>
                          <a:rPr lang="en-US" sz="1200" i="1" dirty="0" smtClean="0">
                            <a:solidFill>
                              <a:srgbClr val="15213F"/>
                            </a:solidFill>
                            <a:latin typeface="Cambria Math" panose="02040503050406030204" pitchFamily="18" charset="0"/>
                            <a:ea typeface="Cambria Math" panose="02040503050406030204" pitchFamily="18" charset="0"/>
                            <a:cs typeface="Roboto Slab" pitchFamily="2" charset="0"/>
                          </a:rPr>
                          <m:t>𝛾</m:t>
                        </m:r>
                      </m:e>
                      <m:sub>
                        <m:r>
                          <a:rPr lang="en-IN" sz="1200" b="0" i="1" dirty="0" smtClean="0">
                            <a:solidFill>
                              <a:srgbClr val="15213F"/>
                            </a:solidFill>
                            <a:latin typeface="Cambria Math" panose="02040503050406030204" pitchFamily="18" charset="0"/>
                            <a:ea typeface="Roboto Slab" pitchFamily="2" charset="0"/>
                            <a:cs typeface="Roboto Slab" pitchFamily="2" charset="0"/>
                          </a:rPr>
                          <m:t>𝑠</m:t>
                        </m:r>
                      </m:sub>
                    </m:sSub>
                  </m:oMath>
                </a14:m>
                <a:r>
                  <a:rPr lang="en-US" sz="1200" dirty="0">
                    <a:solidFill>
                      <a:srgbClr val="15213F"/>
                    </a:solidFill>
                    <a:latin typeface="Roboto Slab" pitchFamily="2" charset="0"/>
                    <a:ea typeface="Roboto Slab" pitchFamily="2" charset="0"/>
                    <a:cs typeface="Roboto Slab" pitchFamily="2" charset="0"/>
                  </a:rPr>
                  <a:t>) of the </a:t>
                </a:r>
                <a:r>
                  <a:rPr lang="en-US" sz="1200" dirty="0" err="1">
                    <a:solidFill>
                      <a:srgbClr val="15213F"/>
                    </a:solidFill>
                    <a:latin typeface="Roboto Slab" pitchFamily="2" charset="0"/>
                    <a:ea typeface="Roboto Slab" pitchFamily="2" charset="0"/>
                    <a:cs typeface="Roboto Slab" pitchFamily="2" charset="0"/>
                  </a:rPr>
                  <a:t>physisorptive</a:t>
                </a:r>
                <a:r>
                  <a:rPr lang="en-US" sz="1200" dirty="0">
                    <a:solidFill>
                      <a:srgbClr val="15213F"/>
                    </a:solidFill>
                    <a:latin typeface="Roboto Slab" pitchFamily="2" charset="0"/>
                    <a:ea typeface="Roboto Slab" pitchFamily="2" charset="0"/>
                    <a:cs typeface="Roboto Slab" pitchFamily="2" charset="0"/>
                  </a:rPr>
                  <a:t> layer. : </a:t>
                </a:r>
              </a:p>
              <a:p>
                <a:endParaRPr lang="en-IN" sz="1200" dirty="0">
                  <a:solidFill>
                    <a:srgbClr val="15213F"/>
                  </a:solidFill>
                  <a:latin typeface="Roboto Slab" pitchFamily="2" charset="0"/>
                  <a:ea typeface="Roboto Slab" pitchFamily="2" charset="0"/>
                  <a:cs typeface="Roboto Slab" pitchFamily="2" charset="0"/>
                </a:endParaRPr>
              </a:p>
              <a:p>
                <a:endParaRPr lang="en-IN" sz="1200" dirty="0">
                  <a:solidFill>
                    <a:srgbClr val="15213F"/>
                  </a:solidFill>
                  <a:latin typeface="Roboto Slab" pitchFamily="2" charset="0"/>
                  <a:ea typeface="Roboto Slab" pitchFamily="2" charset="0"/>
                  <a:cs typeface="Roboto Slab" pitchFamily="2" charset="0"/>
                </a:endParaRPr>
              </a:p>
              <a:p>
                <a:r>
                  <a:rPr lang="en-US" sz="1200" b="1" dirty="0">
                    <a:solidFill>
                      <a:srgbClr val="15213F"/>
                    </a:solidFill>
                    <a:latin typeface="Roboto Slab" pitchFamily="2" charset="0"/>
                    <a:ea typeface="Roboto Slab" pitchFamily="2" charset="0"/>
                    <a:cs typeface="Roboto Slab" pitchFamily="2" charset="0"/>
                  </a:rPr>
                  <a:t>      </a:t>
                </a:r>
              </a:p>
              <a:p>
                <a:r>
                  <a:rPr lang="en-US" sz="1200" b="1" dirty="0">
                    <a:solidFill>
                      <a:srgbClr val="15213F"/>
                    </a:solidFill>
                    <a:latin typeface="Roboto Slab" pitchFamily="2" charset="0"/>
                    <a:ea typeface="Roboto Slab" pitchFamily="2" charset="0"/>
                    <a:cs typeface="Roboto Slab" pitchFamily="2" charset="0"/>
                  </a:rPr>
                  <a:t>       </a:t>
                </a:r>
                <a:r>
                  <a:rPr lang="en-US" sz="1200" dirty="0">
                    <a:solidFill>
                      <a:srgbClr val="15213F"/>
                    </a:solidFill>
                    <a:latin typeface="Roboto Slab" pitchFamily="2" charset="0"/>
                    <a:ea typeface="Roboto Slab" pitchFamily="2" charset="0"/>
                    <a:cs typeface="Roboto Slab" pitchFamily="2" charset="0"/>
                  </a:rPr>
                  <a:t>wherein, </a:t>
                </a:r>
                <a:endParaRPr lang="en-IN" sz="1200" i="1" dirty="0">
                  <a:solidFill>
                    <a:srgbClr val="15213F"/>
                  </a:solidFill>
                  <a:latin typeface="Cambria Math" panose="02040503050406030204" pitchFamily="18" charset="0"/>
                  <a:ea typeface="Roboto Slab" pitchFamily="2" charset="0"/>
                  <a:cs typeface="Roboto Slab" pitchFamily="2" charset="0"/>
                </a:endParaRPr>
              </a:p>
              <a:p>
                <a14:m>
                  <m:oMath xmlns:m="http://schemas.openxmlformats.org/officeDocument/2006/math">
                    <m:r>
                      <a:rPr lang="en-IN" sz="1200" b="0" i="1" dirty="0" smtClean="0">
                        <a:solidFill>
                          <a:srgbClr val="15213F"/>
                        </a:solidFill>
                        <a:latin typeface="Cambria Math" panose="02040503050406030204" pitchFamily="18" charset="0"/>
                        <a:ea typeface="Roboto Slab" pitchFamily="2" charset="0"/>
                        <a:cs typeface="Roboto Slab" pitchFamily="2" charset="0"/>
                      </a:rPr>
                      <m:t>       </m:t>
                    </m:r>
                    <m:sSub>
                      <m:sSubPr>
                        <m:ctrlPr>
                          <a:rPr lang="en-IN" sz="1200" i="1" dirty="0">
                            <a:solidFill>
                              <a:srgbClr val="15213F"/>
                            </a:solidFill>
                            <a:latin typeface="Cambria Math" panose="02040503050406030204" pitchFamily="18" charset="0"/>
                            <a:ea typeface="Roboto Slab" pitchFamily="2" charset="0"/>
                            <a:cs typeface="Roboto Slab" pitchFamily="2" charset="0"/>
                          </a:rPr>
                        </m:ctrlPr>
                      </m:sSubPr>
                      <m:e>
                        <m:r>
                          <a:rPr lang="en-IN" sz="1200" i="1" dirty="0">
                            <a:solidFill>
                              <a:srgbClr val="15213F"/>
                            </a:solidFill>
                            <a:latin typeface="Cambria Math" panose="02040503050406030204" pitchFamily="18" charset="0"/>
                            <a:ea typeface="Cambria Math" panose="02040503050406030204" pitchFamily="18" charset="0"/>
                            <a:cs typeface="Roboto Slab" pitchFamily="2" charset="0"/>
                          </a:rPr>
                          <m:t>𝜌</m:t>
                        </m:r>
                      </m:e>
                      <m:sub>
                        <m:r>
                          <a:rPr lang="en-IN" sz="1200" i="1" dirty="0">
                            <a:solidFill>
                              <a:srgbClr val="15213F"/>
                            </a:solidFill>
                            <a:latin typeface="Cambria Math" panose="02040503050406030204" pitchFamily="18" charset="0"/>
                            <a:ea typeface="Roboto Slab" pitchFamily="2" charset="0"/>
                            <a:cs typeface="Roboto Slab" pitchFamily="2" charset="0"/>
                          </a:rPr>
                          <m:t>𝑠</m:t>
                        </m:r>
                      </m:sub>
                    </m:sSub>
                  </m:oMath>
                </a14:m>
                <a:r>
                  <a:rPr lang="en-US" sz="1200" dirty="0">
                    <a:solidFill>
                      <a:srgbClr val="15213F"/>
                    </a:solidFill>
                    <a:latin typeface="Roboto Slab" pitchFamily="2" charset="0"/>
                    <a:ea typeface="Roboto Slab" pitchFamily="2" charset="0"/>
                    <a:cs typeface="Roboto Slab" pitchFamily="2" charset="0"/>
                  </a:rPr>
                  <a:t> is the surface adsorptivity which is dependent on material properties of adsorption surface </a:t>
                </a:r>
              </a:p>
              <a:p>
                <a:r>
                  <a:rPr lang="en-IN" sz="1200" i="1" dirty="0">
                    <a:solidFill>
                      <a:srgbClr val="15213F"/>
                    </a:solidFill>
                    <a:latin typeface="Cambria Math" panose="02040503050406030204" pitchFamily="18" charset="0"/>
                    <a:ea typeface="Roboto Slab" pitchFamily="2" charset="0"/>
                    <a:cs typeface="Roboto Slab" pitchFamily="2" charset="0"/>
                  </a:rPr>
                  <a:t> </a:t>
                </a:r>
                <a14:m>
                  <m:oMath xmlns:m="http://schemas.openxmlformats.org/officeDocument/2006/math">
                    <m:r>
                      <a:rPr lang="en-IN" sz="1200" i="1">
                        <a:solidFill>
                          <a:srgbClr val="15213F"/>
                        </a:solidFill>
                        <a:latin typeface="Cambria Math" panose="02040503050406030204" pitchFamily="18" charset="0"/>
                        <a:ea typeface="Roboto Slab" pitchFamily="2" charset="0"/>
                        <a:cs typeface="Roboto Slab" pitchFamily="2" charset="0"/>
                      </a:rPr>
                      <m:t>      </m:t>
                    </m:r>
                    <m:r>
                      <a:rPr lang="en-IN" sz="1200" b="0" i="1" smtClean="0">
                        <a:solidFill>
                          <a:srgbClr val="15213F"/>
                        </a:solidFill>
                        <a:latin typeface="Cambria Math" panose="02040503050406030204" pitchFamily="18" charset="0"/>
                        <a:ea typeface="Roboto Slab" pitchFamily="2" charset="0"/>
                        <a:cs typeface="Roboto Slab" pitchFamily="2" charset="0"/>
                      </a:rPr>
                      <m:t>𝑅</m:t>
                    </m:r>
                  </m:oMath>
                </a14:m>
                <a:r>
                  <a:rPr lang="en-US" sz="1200" dirty="0">
                    <a:solidFill>
                      <a:srgbClr val="15213F"/>
                    </a:solidFill>
                    <a:latin typeface="Roboto Slab" pitchFamily="2" charset="0"/>
                    <a:ea typeface="Roboto Slab" pitchFamily="2" charset="0"/>
                    <a:cs typeface="Roboto Slab" pitchFamily="2" charset="0"/>
                  </a:rPr>
                  <a:t> is specific gas constant of adsorbed gas</a:t>
                </a:r>
              </a:p>
              <a:p>
                <a:r>
                  <a:rPr lang="en-IN" sz="1200" i="1" dirty="0">
                    <a:solidFill>
                      <a:srgbClr val="15213F"/>
                    </a:solidFill>
                    <a:latin typeface="Cambria Math" panose="02040503050406030204" pitchFamily="18" charset="0"/>
                    <a:ea typeface="Roboto Slab" pitchFamily="2" charset="0"/>
                    <a:cs typeface="Roboto Slab" pitchFamily="2" charset="0"/>
                  </a:rPr>
                  <a:t> </a:t>
                </a:r>
                <a14:m>
                  <m:oMath xmlns:m="http://schemas.openxmlformats.org/officeDocument/2006/math">
                    <m:r>
                      <a:rPr lang="en-IN" sz="1200" i="1">
                        <a:solidFill>
                          <a:srgbClr val="15213F"/>
                        </a:solidFill>
                        <a:latin typeface="Cambria Math" panose="02040503050406030204" pitchFamily="18" charset="0"/>
                        <a:ea typeface="Roboto Slab" pitchFamily="2" charset="0"/>
                        <a:cs typeface="Roboto Slab" pitchFamily="2" charset="0"/>
                      </a:rPr>
                      <m:t>      </m:t>
                    </m:r>
                    <m:r>
                      <a:rPr lang="en-IN" sz="1200" b="0" i="1" smtClean="0">
                        <a:solidFill>
                          <a:srgbClr val="15213F"/>
                        </a:solidFill>
                        <a:latin typeface="Cambria Math" panose="02040503050406030204" pitchFamily="18" charset="0"/>
                        <a:ea typeface="Roboto Slab" pitchFamily="2" charset="0"/>
                        <a:cs typeface="Roboto Slab" pitchFamily="2" charset="0"/>
                      </a:rPr>
                      <m:t>𝑇</m:t>
                    </m:r>
                  </m:oMath>
                </a14:m>
                <a:r>
                  <a:rPr lang="en-US" sz="1200" dirty="0">
                    <a:solidFill>
                      <a:srgbClr val="15213F"/>
                    </a:solidFill>
                    <a:latin typeface="Roboto Slab" pitchFamily="2" charset="0"/>
                    <a:ea typeface="Roboto Slab" pitchFamily="2" charset="0"/>
                    <a:cs typeface="Roboto Slab" pitchFamily="2" charset="0"/>
                  </a:rPr>
                  <a:t> is absolute ambient temperature</a:t>
                </a:r>
                <a:endParaRPr lang="en-IN" sz="1200" dirty="0">
                  <a:solidFill>
                    <a:srgbClr val="15213F"/>
                  </a:solidFill>
                  <a:latin typeface="Roboto Slab" pitchFamily="2" charset="0"/>
                  <a:ea typeface="Roboto Slab" pitchFamily="2" charset="0"/>
                  <a:cs typeface="Roboto Slab" pitchFamily="2" charset="0"/>
                </a:endParaRPr>
              </a:p>
            </p:txBody>
          </p:sp>
        </mc:Choice>
        <mc:Fallback>
          <p:sp>
            <p:nvSpPr>
              <p:cNvPr id="4" name="Rectangle: Rounded Corners 3">
                <a:extLst>
                  <a:ext uri="{FF2B5EF4-FFF2-40B4-BE49-F238E27FC236}">
                    <a16:creationId xmlns:a16="http://schemas.microsoft.com/office/drawing/2014/main" id="{A1937EE6-90CC-27E0-5CA9-43B6C785103B}"/>
                  </a:ext>
                </a:extLst>
              </p:cNvPr>
              <p:cNvSpPr>
                <a:spLocks noRot="1" noChangeAspect="1" noMove="1" noResize="1" noEditPoints="1" noAdjustHandles="1" noChangeArrowheads="1" noChangeShapeType="1" noTextEdit="1"/>
              </p:cNvSpPr>
              <p:nvPr/>
            </p:nvSpPr>
            <p:spPr>
              <a:xfrm>
                <a:off x="553846" y="708948"/>
                <a:ext cx="8236080" cy="4215349"/>
              </a:xfrm>
              <a:prstGeom prst="roundRect">
                <a:avLst>
                  <a:gd name="adj" fmla="val 1618"/>
                </a:avLst>
              </a:prstGeom>
              <a:blipFill>
                <a:blip r:embed="rId3"/>
                <a:stretch>
                  <a:fillRect/>
                </a:stretch>
              </a:blipFill>
              <a:ln>
                <a:solidFill>
                  <a:srgbClr val="0070C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1549F7-117C-CF5F-037A-883F28F0572C}"/>
                  </a:ext>
                </a:extLst>
              </p:cNvPr>
              <p:cNvSpPr txBox="1"/>
              <p:nvPr/>
            </p:nvSpPr>
            <p:spPr>
              <a:xfrm>
                <a:off x="4083347" y="1816825"/>
                <a:ext cx="1327426" cy="54181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00" b="0" i="1" dirty="0" smtClean="0">
                          <a:solidFill>
                            <a:srgbClr val="15213F"/>
                          </a:solidFill>
                          <a:latin typeface="Cambria Math" panose="02040503050406030204" pitchFamily="18" charset="0"/>
                          <a:ea typeface="Roboto Slab" pitchFamily="2" charset="0"/>
                          <a:cs typeface="Roboto Slab" pitchFamily="2" charset="0"/>
                        </a:rPr>
                        <m:t>𝜃</m:t>
                      </m:r>
                      <m:r>
                        <a:rPr lang="en-IN" sz="1300" b="0" i="1" dirty="0" smtClean="0">
                          <a:solidFill>
                            <a:srgbClr val="15213F"/>
                          </a:solidFill>
                          <a:latin typeface="Cambria Math" panose="02040503050406030204" pitchFamily="18" charset="0"/>
                          <a:ea typeface="Roboto Slab" pitchFamily="2" charset="0"/>
                          <a:cs typeface="Roboto Slab" pitchFamily="2" charset="0"/>
                        </a:rPr>
                        <m:t>=</m:t>
                      </m:r>
                      <m:d>
                        <m:dPr>
                          <m:ctrlPr>
                            <a:rPr lang="en-IN" sz="1300" b="0" i="1" dirty="0" smtClean="0">
                              <a:solidFill>
                                <a:srgbClr val="15213F"/>
                              </a:solidFill>
                              <a:latin typeface="Cambria Math" panose="02040503050406030204" pitchFamily="18" charset="0"/>
                              <a:ea typeface="Roboto Slab" pitchFamily="2" charset="0"/>
                              <a:cs typeface="Roboto Slab" pitchFamily="2" charset="0"/>
                            </a:rPr>
                          </m:ctrlPr>
                        </m:dPr>
                        <m:e>
                          <m:f>
                            <m:fPr>
                              <m:ctrlPr>
                                <a:rPr lang="en-IN" sz="1300" i="1" dirty="0">
                                  <a:solidFill>
                                    <a:srgbClr val="15213F"/>
                                  </a:solidFill>
                                  <a:latin typeface="Cambria Math" panose="02040503050406030204" pitchFamily="18" charset="0"/>
                                  <a:ea typeface="Roboto Slab" pitchFamily="2" charset="0"/>
                                  <a:cs typeface="Roboto Slab" pitchFamily="2" charset="0"/>
                                </a:rPr>
                              </m:ctrlPr>
                            </m:fPr>
                            <m:num>
                              <m:sSub>
                                <m:sSubPr>
                                  <m:ctrlPr>
                                    <a:rPr lang="en-IN" sz="1300" i="1" dirty="0" smtClean="0">
                                      <a:solidFill>
                                        <a:srgbClr val="15213F"/>
                                      </a:solidFill>
                                      <a:latin typeface="Cambria Math" panose="02040503050406030204" pitchFamily="18" charset="0"/>
                                      <a:ea typeface="Roboto Slab" pitchFamily="2" charset="0"/>
                                      <a:cs typeface="Roboto Slab" pitchFamily="2" charset="0"/>
                                    </a:rPr>
                                  </m:ctrlPr>
                                </m:sSubPr>
                                <m:e>
                                  <m:r>
                                    <a:rPr lang="en-IN" sz="1300" b="0" i="1" dirty="0" smtClean="0">
                                      <a:solidFill>
                                        <a:srgbClr val="15213F"/>
                                      </a:solidFill>
                                      <a:latin typeface="Cambria Math" panose="02040503050406030204" pitchFamily="18" charset="0"/>
                                      <a:ea typeface="Roboto Slab" pitchFamily="2" charset="0"/>
                                      <a:cs typeface="Roboto Slab" pitchFamily="2" charset="0"/>
                                    </a:rPr>
                                    <m:t>𝐾</m:t>
                                  </m:r>
                                </m:e>
                                <m:sub>
                                  <m:r>
                                    <a:rPr lang="en-IN" sz="1300" b="0" i="1" dirty="0" smtClean="0">
                                      <a:solidFill>
                                        <a:srgbClr val="15213F"/>
                                      </a:solidFill>
                                      <a:latin typeface="Cambria Math" panose="02040503050406030204" pitchFamily="18" charset="0"/>
                                      <a:ea typeface="Roboto Slab" pitchFamily="2" charset="0"/>
                                      <a:cs typeface="Roboto Slab" pitchFamily="2" charset="0"/>
                                    </a:rPr>
                                    <m:t>𝑒</m:t>
                                  </m:r>
                                </m:sub>
                              </m:sSub>
                              <m:r>
                                <a:rPr lang="en-IN" sz="1300" i="1" dirty="0">
                                  <a:solidFill>
                                    <a:srgbClr val="15213F"/>
                                  </a:solidFill>
                                  <a:latin typeface="Cambria Math" panose="02040503050406030204" pitchFamily="18" charset="0"/>
                                  <a:ea typeface="Roboto Slab" pitchFamily="2" charset="0"/>
                                  <a:cs typeface="Roboto Slab" pitchFamily="2" charset="0"/>
                                </a:rPr>
                                <m:t>𝐶</m:t>
                              </m:r>
                            </m:num>
                            <m:den>
                              <m:r>
                                <a:rPr lang="en-IN" sz="1300" i="1" dirty="0">
                                  <a:solidFill>
                                    <a:srgbClr val="15213F"/>
                                  </a:solidFill>
                                  <a:latin typeface="Cambria Math" panose="02040503050406030204" pitchFamily="18" charset="0"/>
                                  <a:ea typeface="Roboto Slab" pitchFamily="2" charset="0"/>
                                  <a:cs typeface="Roboto Slab" pitchFamily="2" charset="0"/>
                                </a:rPr>
                                <m:t>1+</m:t>
                              </m:r>
                              <m:sSub>
                                <m:sSubPr>
                                  <m:ctrlPr>
                                    <a:rPr lang="en-IN" sz="1300" i="1" dirty="0">
                                      <a:solidFill>
                                        <a:srgbClr val="15213F"/>
                                      </a:solidFill>
                                      <a:latin typeface="Cambria Math" panose="02040503050406030204" pitchFamily="18" charset="0"/>
                                      <a:ea typeface="Roboto Slab" pitchFamily="2" charset="0"/>
                                      <a:cs typeface="Roboto Slab" pitchFamily="2" charset="0"/>
                                    </a:rPr>
                                  </m:ctrlPr>
                                </m:sSubPr>
                                <m:e>
                                  <m:r>
                                    <a:rPr lang="en-IN" sz="1300" i="1" dirty="0">
                                      <a:solidFill>
                                        <a:srgbClr val="15213F"/>
                                      </a:solidFill>
                                      <a:latin typeface="Cambria Math" panose="02040503050406030204" pitchFamily="18" charset="0"/>
                                      <a:ea typeface="Roboto Slab" pitchFamily="2" charset="0"/>
                                      <a:cs typeface="Roboto Slab" pitchFamily="2" charset="0"/>
                                    </a:rPr>
                                    <m:t>𝐾</m:t>
                                  </m:r>
                                </m:e>
                                <m:sub>
                                  <m:r>
                                    <a:rPr lang="en-IN" sz="1300" i="1" dirty="0">
                                      <a:solidFill>
                                        <a:srgbClr val="15213F"/>
                                      </a:solidFill>
                                      <a:latin typeface="Cambria Math" panose="02040503050406030204" pitchFamily="18" charset="0"/>
                                      <a:ea typeface="Roboto Slab" pitchFamily="2" charset="0"/>
                                      <a:cs typeface="Roboto Slab" pitchFamily="2" charset="0"/>
                                    </a:rPr>
                                    <m:t>𝑒</m:t>
                                  </m:r>
                                </m:sub>
                              </m:sSub>
                              <m:r>
                                <a:rPr lang="en-IN" sz="1300" i="1" dirty="0">
                                  <a:solidFill>
                                    <a:srgbClr val="15213F"/>
                                  </a:solidFill>
                                  <a:latin typeface="Cambria Math" panose="02040503050406030204" pitchFamily="18" charset="0"/>
                                  <a:ea typeface="Roboto Slab" pitchFamily="2" charset="0"/>
                                  <a:cs typeface="Roboto Slab" pitchFamily="2" charset="0"/>
                                </a:rPr>
                                <m:t>𝐶</m:t>
                              </m:r>
                            </m:den>
                          </m:f>
                        </m:e>
                      </m:d>
                    </m:oMath>
                  </m:oMathPara>
                </a14:m>
                <a:endParaRPr lang="en-US" sz="1300" dirty="0">
                  <a:solidFill>
                    <a:srgbClr val="15213F"/>
                  </a:solidFill>
                  <a:latin typeface="Roboto Slab" pitchFamily="2" charset="0"/>
                  <a:ea typeface="Roboto Slab" pitchFamily="2" charset="0"/>
                  <a:cs typeface="Roboto Slab" pitchFamily="2" charset="0"/>
                </a:endParaRPr>
              </a:p>
            </p:txBody>
          </p:sp>
        </mc:Choice>
        <mc:Fallback xmlns="">
          <p:sp>
            <p:nvSpPr>
              <p:cNvPr id="10" name="TextBox 9">
                <a:extLst>
                  <a:ext uri="{FF2B5EF4-FFF2-40B4-BE49-F238E27FC236}">
                    <a16:creationId xmlns:a16="http://schemas.microsoft.com/office/drawing/2014/main" id="{371549F7-117C-CF5F-037A-883F28F0572C}"/>
                  </a:ext>
                </a:extLst>
              </p:cNvPr>
              <p:cNvSpPr txBox="1">
                <a:spLocks noRot="1" noChangeAspect="1" noMove="1" noResize="1" noEditPoints="1" noAdjustHandles="1" noChangeArrowheads="1" noChangeShapeType="1" noTextEdit="1"/>
              </p:cNvSpPr>
              <p:nvPr/>
            </p:nvSpPr>
            <p:spPr>
              <a:xfrm>
                <a:off x="4083347" y="1816825"/>
                <a:ext cx="1327426" cy="541815"/>
              </a:xfrm>
              <a:prstGeom prst="rect">
                <a:avLst/>
              </a:prstGeom>
              <a:blipFill>
                <a:blip r:embed="rId4"/>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9C41B78-6FEA-E05F-A261-78E7C94D00C6}"/>
                  </a:ext>
                </a:extLst>
              </p:cNvPr>
              <p:cNvSpPr txBox="1"/>
              <p:nvPr/>
            </p:nvSpPr>
            <p:spPr>
              <a:xfrm>
                <a:off x="3764687" y="3743901"/>
                <a:ext cx="1814399" cy="302840"/>
              </a:xfrm>
              <a:prstGeom prst="rect">
                <a:avLst/>
              </a:prstGeom>
              <a:noFill/>
              <a:ln>
                <a:solidFill>
                  <a:schemeClr val="tx1"/>
                </a:solidFill>
              </a:ln>
            </p:spPr>
            <p:txBody>
              <a:bodyPr wrap="square" rtlCol="0">
                <a:spAutoFit/>
              </a:bodyPr>
              <a:lstStyle/>
              <a:p>
                <a:pPr algn="ctr"/>
                <a14:m>
                  <m:oMath xmlns:m="http://schemas.openxmlformats.org/officeDocument/2006/math">
                    <m:sSub>
                      <m:sSubPr>
                        <m:ctrlPr>
                          <a:rPr lang="en-US" i="1" dirty="0">
                            <a:solidFill>
                              <a:srgbClr val="15213F"/>
                            </a:solidFill>
                            <a:latin typeface="Cambria Math" panose="02040503050406030204" pitchFamily="18" charset="0"/>
                            <a:ea typeface="Roboto Slab" pitchFamily="2" charset="0"/>
                            <a:cs typeface="Roboto Slab" pitchFamily="2" charset="0"/>
                          </a:rPr>
                        </m:ctrlPr>
                      </m:sSubPr>
                      <m:e>
                        <m:r>
                          <a:rPr lang="en-US" i="1" dirty="0">
                            <a:solidFill>
                              <a:srgbClr val="15213F"/>
                            </a:solidFill>
                            <a:latin typeface="Cambria Math" panose="02040503050406030204" pitchFamily="18" charset="0"/>
                            <a:ea typeface="Cambria Math" panose="02040503050406030204" pitchFamily="18" charset="0"/>
                            <a:cs typeface="Roboto Slab" pitchFamily="2" charset="0"/>
                          </a:rPr>
                          <m:t>𝛾</m:t>
                        </m:r>
                      </m:e>
                      <m:sub>
                        <m:r>
                          <a:rPr lang="en-IN" i="1" dirty="0">
                            <a:solidFill>
                              <a:srgbClr val="15213F"/>
                            </a:solidFill>
                            <a:latin typeface="Cambria Math" panose="02040503050406030204" pitchFamily="18" charset="0"/>
                            <a:ea typeface="Roboto Slab" pitchFamily="2" charset="0"/>
                            <a:cs typeface="Roboto Slab" pitchFamily="2" charset="0"/>
                          </a:rPr>
                          <m:t>𝑠</m:t>
                        </m:r>
                      </m:sub>
                    </m:sSub>
                    <m:r>
                      <a:rPr lang="en-IN" sz="1300" b="0" i="1" dirty="0" smtClean="0">
                        <a:solidFill>
                          <a:srgbClr val="15213F"/>
                        </a:solidFill>
                        <a:latin typeface="Cambria Math" panose="02040503050406030204" pitchFamily="18" charset="0"/>
                        <a:ea typeface="Roboto Slab" pitchFamily="2" charset="0"/>
                        <a:cs typeface="Roboto Slab" pitchFamily="2" charset="0"/>
                      </a:rPr>
                      <m:t>=</m:t>
                    </m:r>
                    <m:sSub>
                      <m:sSubPr>
                        <m:ctrlPr>
                          <a:rPr lang="en-IN" sz="1300" b="0" i="1" dirty="0" smtClean="0">
                            <a:solidFill>
                              <a:srgbClr val="15213F"/>
                            </a:solidFill>
                            <a:latin typeface="Cambria Math" panose="02040503050406030204" pitchFamily="18" charset="0"/>
                            <a:ea typeface="Roboto Slab" pitchFamily="2" charset="0"/>
                            <a:cs typeface="Roboto Slab" pitchFamily="2" charset="0"/>
                          </a:rPr>
                        </m:ctrlPr>
                      </m:sSubPr>
                      <m:e>
                        <m:r>
                          <a:rPr lang="en-IN" sz="1300" i="1" dirty="0" smtClean="0">
                            <a:solidFill>
                              <a:srgbClr val="15213F"/>
                            </a:solidFill>
                            <a:latin typeface="Cambria Math" panose="02040503050406030204" pitchFamily="18" charset="0"/>
                            <a:ea typeface="Cambria Math" panose="02040503050406030204" pitchFamily="18" charset="0"/>
                            <a:cs typeface="Roboto Slab" pitchFamily="2" charset="0"/>
                          </a:rPr>
                          <m:t>𝜌</m:t>
                        </m:r>
                      </m:e>
                      <m:sub>
                        <m:r>
                          <a:rPr lang="en-IN" sz="1300" b="0" i="1" dirty="0" smtClean="0">
                            <a:solidFill>
                              <a:srgbClr val="15213F"/>
                            </a:solidFill>
                            <a:latin typeface="Cambria Math" panose="02040503050406030204" pitchFamily="18" charset="0"/>
                            <a:ea typeface="Roboto Slab" pitchFamily="2" charset="0"/>
                            <a:cs typeface="Roboto Slab" pitchFamily="2" charset="0"/>
                          </a:rPr>
                          <m:t>𝑠</m:t>
                        </m:r>
                      </m:sub>
                    </m:sSub>
                    <m:r>
                      <a:rPr lang="en-IN" sz="1300" b="0" i="1" dirty="0" smtClean="0">
                        <a:solidFill>
                          <a:srgbClr val="15213F"/>
                        </a:solidFill>
                        <a:latin typeface="Cambria Math" panose="02040503050406030204" pitchFamily="18" charset="0"/>
                        <a:ea typeface="Roboto Slab" pitchFamily="2" charset="0"/>
                        <a:cs typeface="Roboto Slab" pitchFamily="2" charset="0"/>
                      </a:rPr>
                      <m:t>𝑅𝑇</m:t>
                    </m:r>
                    <m:func>
                      <m:funcPr>
                        <m:ctrlPr>
                          <a:rPr lang="en-IN" sz="1300" b="0" i="1" dirty="0" smtClean="0">
                            <a:solidFill>
                              <a:srgbClr val="15213F"/>
                            </a:solidFill>
                            <a:latin typeface="Cambria Math" panose="02040503050406030204" pitchFamily="18" charset="0"/>
                            <a:ea typeface="Roboto Slab" pitchFamily="2" charset="0"/>
                            <a:cs typeface="Roboto Slab" pitchFamily="2" charset="0"/>
                          </a:rPr>
                        </m:ctrlPr>
                      </m:funcPr>
                      <m:fName>
                        <m:r>
                          <m:rPr>
                            <m:sty m:val="p"/>
                          </m:rPr>
                          <a:rPr lang="en-IN" sz="1300" b="0" i="0" dirty="0" smtClean="0">
                            <a:solidFill>
                              <a:srgbClr val="15213F"/>
                            </a:solidFill>
                            <a:latin typeface="Cambria Math" panose="02040503050406030204" pitchFamily="18" charset="0"/>
                            <a:ea typeface="Roboto Slab" pitchFamily="2" charset="0"/>
                            <a:cs typeface="Roboto Slab" pitchFamily="2" charset="0"/>
                          </a:rPr>
                          <m:t>ln</m:t>
                        </m:r>
                      </m:fName>
                      <m:e>
                        <m:r>
                          <a:rPr lang="en-IN" sz="1300" b="0" i="1" dirty="0" smtClean="0">
                            <a:solidFill>
                              <a:srgbClr val="15213F"/>
                            </a:solidFill>
                            <a:latin typeface="Cambria Math" panose="02040503050406030204" pitchFamily="18" charset="0"/>
                            <a:ea typeface="Roboto Slab" pitchFamily="2" charset="0"/>
                            <a:cs typeface="Roboto Slab" pitchFamily="2" charset="0"/>
                          </a:rPr>
                          <m:t>(1+</m:t>
                        </m:r>
                        <m:r>
                          <a:rPr lang="en-US" sz="1300" i="1" dirty="0" smtClean="0">
                            <a:solidFill>
                              <a:srgbClr val="15213F"/>
                            </a:solidFill>
                            <a:latin typeface="Cambria Math" panose="02040503050406030204" pitchFamily="18" charset="0"/>
                            <a:ea typeface="Roboto Slab" pitchFamily="2" charset="0"/>
                            <a:cs typeface="Roboto Slab" pitchFamily="2" charset="0"/>
                          </a:rPr>
                          <m:t>𝜃</m:t>
                        </m:r>
                        <m:r>
                          <a:rPr lang="en-IN" sz="1300" b="0" i="1" dirty="0" smtClean="0">
                            <a:solidFill>
                              <a:srgbClr val="15213F"/>
                            </a:solidFill>
                            <a:latin typeface="Cambria Math" panose="02040503050406030204" pitchFamily="18" charset="0"/>
                            <a:ea typeface="Roboto Slab" pitchFamily="2" charset="0"/>
                            <a:cs typeface="Roboto Slab" pitchFamily="2" charset="0"/>
                          </a:rPr>
                          <m:t>)</m:t>
                        </m:r>
                      </m:e>
                    </m:func>
                    <m:r>
                      <a:rPr lang="en-IN" sz="1300" b="0" i="1" dirty="0" smtClean="0">
                        <a:solidFill>
                          <a:srgbClr val="15213F"/>
                        </a:solidFill>
                        <a:latin typeface="Cambria Math" panose="02040503050406030204" pitchFamily="18" charset="0"/>
                        <a:ea typeface="Roboto Slab" pitchFamily="2" charset="0"/>
                        <a:cs typeface="Roboto Slab" pitchFamily="2" charset="0"/>
                      </a:rPr>
                      <m:t> </m:t>
                    </m:r>
                  </m:oMath>
                </a14:m>
                <a:r>
                  <a:rPr lang="en-US" sz="1300" dirty="0">
                    <a:solidFill>
                      <a:srgbClr val="15213F"/>
                    </a:solidFill>
                    <a:latin typeface="Roboto Slab" pitchFamily="2" charset="0"/>
                    <a:ea typeface="Roboto Slab" pitchFamily="2" charset="0"/>
                    <a:cs typeface="Roboto Slab" pitchFamily="2" charset="0"/>
                  </a:rPr>
                  <a:t> </a:t>
                </a:r>
              </a:p>
            </p:txBody>
          </p:sp>
        </mc:Choice>
        <mc:Fallback xmlns="">
          <p:sp>
            <p:nvSpPr>
              <p:cNvPr id="12" name="TextBox 11">
                <a:extLst>
                  <a:ext uri="{FF2B5EF4-FFF2-40B4-BE49-F238E27FC236}">
                    <a16:creationId xmlns:a16="http://schemas.microsoft.com/office/drawing/2014/main" id="{E9C41B78-6FEA-E05F-A261-78E7C94D00C6}"/>
                  </a:ext>
                </a:extLst>
              </p:cNvPr>
              <p:cNvSpPr txBox="1">
                <a:spLocks noRot="1" noChangeAspect="1" noMove="1" noResize="1" noEditPoints="1" noAdjustHandles="1" noChangeArrowheads="1" noChangeShapeType="1" noTextEdit="1"/>
              </p:cNvSpPr>
              <p:nvPr/>
            </p:nvSpPr>
            <p:spPr>
              <a:xfrm>
                <a:off x="3764687" y="3743901"/>
                <a:ext cx="1814399" cy="302840"/>
              </a:xfrm>
              <a:prstGeom prst="rect">
                <a:avLst/>
              </a:prstGeom>
              <a:blipFill>
                <a:blip r:embed="rId5"/>
                <a:stretch>
                  <a:fillRect b="-7692"/>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511282146"/>
      </p:ext>
    </p:extLst>
  </p:cSld>
  <p:clrMapOvr>
    <a:masterClrMapping/>
  </p:clrMapOvr>
</p:sld>
</file>

<file path=ppt/theme/theme1.xml><?xml version="1.0" encoding="utf-8"?>
<a:theme xmlns:a="http://schemas.openxmlformats.org/drawingml/2006/main" name="August Daily Slides by Slidesgo">
  <a:themeElements>
    <a:clrScheme name="Simple Light">
      <a:dk1>
        <a:srgbClr val="000000"/>
      </a:dk1>
      <a:lt1>
        <a:srgbClr val="FFFFFF"/>
      </a:lt1>
      <a:dk2>
        <a:srgbClr val="D1DFF3"/>
      </a:dk2>
      <a:lt2>
        <a:srgbClr val="3E628D"/>
      </a:lt2>
      <a:accent1>
        <a:srgbClr val="59C3EA"/>
      </a:accent1>
      <a:accent2>
        <a:srgbClr val="7DA2D9"/>
      </a:accent2>
      <a:accent3>
        <a:srgbClr val="4684CE"/>
      </a:accent3>
      <a:accent4>
        <a:srgbClr val="6682A3"/>
      </a:accent4>
      <a:accent5>
        <a:srgbClr val="CDD9E1"/>
      </a:accent5>
      <a:accent6>
        <a:srgbClr val="E9EFF6"/>
      </a:accent6>
      <a:hlink>
        <a:srgbClr val="404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2509</Words>
  <Application>Microsoft Office PowerPoint</Application>
  <PresentationFormat>On-screen Show (16:9)</PresentationFormat>
  <Paragraphs>237</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Fredoka One</vt:lpstr>
      <vt:lpstr>Open Sans</vt:lpstr>
      <vt:lpstr>Arial</vt:lpstr>
      <vt:lpstr>Cambria Math</vt:lpstr>
      <vt:lpstr>Roboto Slab</vt:lpstr>
      <vt:lpstr>Times New Roman</vt:lpstr>
      <vt:lpstr>August Daily Slides by Slidesgo</vt:lpstr>
      <vt:lpstr>PowerPoint Presentation</vt:lpstr>
      <vt:lpstr>  Material Selection</vt:lpstr>
      <vt:lpstr>  Substrate : Silicon Carbide (SiC) </vt:lpstr>
      <vt:lpstr>  Catalytic/Physisorptive Layer : Palladium (Pd) </vt:lpstr>
      <vt:lpstr>  Barrier Layer : Palladium Oxide (PdOx) </vt:lpstr>
      <vt:lpstr>  Additional Elements</vt:lpstr>
      <vt:lpstr>  Working Principle</vt:lpstr>
      <vt:lpstr>  Structural Analysis : Overview  </vt:lpstr>
      <vt:lpstr>  Structural Analysis : Modelling Methodology  </vt:lpstr>
      <vt:lpstr>  Structural Analysis : Modelling Methodology  </vt:lpstr>
      <vt:lpstr>  Structural Analysis : Problem Statement</vt:lpstr>
      <vt:lpstr>  Structural Analysis : Problem Diagram</vt:lpstr>
      <vt:lpstr>  Structural Analysis : Detailed Approach</vt:lpstr>
      <vt:lpstr>  Structural Analysis : Detailed Approach</vt:lpstr>
      <vt:lpstr>  Structural Analysis : Detailed Approach</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August daily slides</dc:title>
  <dc:creator>Ankur Das</dc:creator>
  <cp:lastModifiedBy>Ankur Das</cp:lastModifiedBy>
  <cp:revision>3</cp:revision>
  <dcterms:modified xsi:type="dcterms:W3CDTF">2024-03-13T17:04:34Z</dcterms:modified>
</cp:coreProperties>
</file>