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/>
    <p:restoredTop sz="94720"/>
  </p:normalViewPr>
  <p:slideViewPr>
    <p:cSldViewPr snapToGrid="0" snapToObjects="1">
      <p:cViewPr varScale="1">
        <p:scale>
          <a:sx n="130" d="100"/>
          <a:sy n="130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DB71-2E0F-C24E-8E78-41A58761A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3C94B-A117-234A-9E7D-993657F93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A62B-8592-F94F-A7DA-098D4437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C9785-BC9A-9645-B732-06CB7890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0593-05DF-5D44-B0BD-1D6F00E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648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4B5A-BD8A-6D4F-9DA8-2C823A4C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D54E2-3ED7-DA44-88A1-C7D54C40D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BE95-75C5-8D47-8862-1E79EC96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4A85-1279-9F42-ACED-53DE9903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4049-FFAB-A844-9B48-CE28531F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05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EFA9D-CD5D-EE4D-AFE7-C18362A20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F9162-D490-094E-852A-189F73D8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8406-DFF1-AD46-A522-96D691FC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8866-8CC6-6649-990D-DDA3BBC2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3157E-27EE-6045-8559-9F1FC262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358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3147-CE84-644D-A566-98904D57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4AB7-C6CB-D645-AE2F-D79E3F96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17C2-3E64-3941-B59D-FDB0A94B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10BD-6DA6-E04D-A1BE-CB8B14F2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6D5F-1D62-F442-9959-72147DEF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5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EF73-FDE8-9146-A847-F66133AD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B9E64-BEEA-634C-85C5-3B31BC07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2F20-6A31-4745-B059-4F45512C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9751-A022-3142-B169-314BA682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6EC92-A382-7043-88E0-73C5DBF3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179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612C-B47D-BD4D-B27A-FD1067A7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8270-846F-D049-A476-4C7086129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847ED-5258-CD41-B821-D77A36BB8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0EA9-5BCB-344C-B640-9EF15452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2FEB8-0109-E946-8B96-01011BBE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02801-10A7-7240-B86C-3D2A96C3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81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440-C61C-FC49-A7C2-2309B13C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9720-7949-5141-BDB7-C8D793E0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9ABCF-98FE-9144-A371-F90ADAE36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F47D-935B-AB48-94F7-9943795DE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F7020-BEE8-5048-BC8B-5E7292C7E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B5435-085E-6147-90F3-25D74E30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A8EC2-DD30-DC4F-B72C-56AFADB6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031F1-AD3C-E549-9B8C-C66ADC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8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AA18-AE80-8D4C-AD22-A6FE9A79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8A4E9-E6D4-EE44-BB61-6C682EC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CF260-AF08-B646-8FA3-FED3FFD2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100E-9E1F-3349-972B-85886246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50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D6906-0940-004C-AB51-40AD5DE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E588A-E9CB-EB4B-A2AB-0C86B941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EE614-0092-7B4E-90AF-E39D11B4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62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261-BF06-AE4B-A7CF-0B0984B1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D6A6-0511-B84B-AFE3-D84BA5DA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BD0C-380C-F44F-84AE-7837E42A5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76B8-86DE-F540-A2DC-8576D7A9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A38BB-5CC3-9442-8622-BCBF86B5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1911A-C99C-6848-8AED-EDC620E9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575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0ADB-263D-F644-8AC6-5CD48465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485D0-03C4-174D-B882-5F36DB1DF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0B09B-D372-4E47-936E-4C66F7E6E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E6109-26B5-8E4B-999C-A397F3FE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DABA1-26C4-134D-B244-FCD0A21B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0BFB5-C52B-224E-8340-E8FD00BB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705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A8D60-D30B-E745-80DF-460F0D53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B28B-281D-ED44-ADD1-9F02179C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78D2-40C2-5B49-8313-F51276D1E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3B67-7620-7B43-8E68-5D2AB72075C3}" type="datetimeFigureOut">
              <a:rPr lang="en-CN" smtClean="0"/>
              <a:t>2022/4/12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F5E3-A165-1741-9894-14B43B2BF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393A-B24D-A949-B2E0-CD40FB83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FCD7-90F3-0246-9692-13031F1613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37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7E43-09F7-6843-9D04-03F8D9A0E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篇论文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36FC-AF09-494E-9712-560DDAC38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A longitudinal study of removed app in iOS app store (www’21)</a:t>
            </a:r>
          </a:p>
          <a:p>
            <a:r>
              <a:rPr lang="en-CN" dirty="0"/>
              <a:t>Demystify mobile gambling apps (www’21)</a:t>
            </a:r>
          </a:p>
          <a:p>
            <a:r>
              <a:rPr lang="en-CN" dirty="0"/>
              <a:t>Lifting the grey curtain (arxiv’21)</a:t>
            </a:r>
          </a:p>
        </p:txBody>
      </p:sp>
    </p:spTree>
    <p:extLst>
      <p:ext uri="{BB962C8B-B14F-4D97-AF65-F5344CB8AC3E}">
        <p14:creationId xmlns:p14="http://schemas.microsoft.com/office/powerpoint/2010/main" val="168737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3BE4-FF99-8948-ABEB-795DC9E7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6CFC-5AF2-4D42-BFCA-62C2BB45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CN" dirty="0"/>
              <a:t>efine paper topic: </a:t>
            </a:r>
            <a:r>
              <a:rPr lang="en-CN" b="1" dirty="0"/>
              <a:t>Detecting culpritware in the wild</a:t>
            </a:r>
          </a:p>
          <a:p>
            <a:r>
              <a:rPr lang="en-CN" dirty="0"/>
              <a:t>How to detect: ”Lifting the grey curtain” + “Longitudinal study”</a:t>
            </a:r>
          </a:p>
          <a:p>
            <a:r>
              <a:rPr lang="en-CN" dirty="0"/>
              <a:t>Comparison: “demystifying”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032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3BE4-FF99-8948-ABEB-795DC9E7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Lifting the grey curtain</a:t>
            </a:r>
            <a:r>
              <a:rPr lang="zh-CN" altLang="en-US" dirty="0"/>
              <a:t>（</a:t>
            </a:r>
            <a:r>
              <a:rPr lang="en-US" altLang="zh-CN" dirty="0" err="1"/>
              <a:t>culpritware</a:t>
            </a:r>
            <a:r>
              <a:rPr lang="zh-CN" altLang="en-US" dirty="0"/>
              <a:t>）</a:t>
            </a:r>
            <a:r>
              <a:rPr lang="en-CN" dirty="0"/>
              <a:t> (arxiv’21)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6CFC-5AF2-4D42-BFCA-62C2BB45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做了</a:t>
            </a:r>
            <a:r>
              <a:rPr lang="en-US" altLang="zh-CN" dirty="0"/>
              <a:t>3</a:t>
            </a:r>
            <a:r>
              <a:rPr lang="zh-CN" altLang="en-US" dirty="0"/>
              <a:t>件事情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categorization metric</a:t>
            </a:r>
            <a:r>
              <a:rPr lang="zh-CN" altLang="en-US" dirty="0"/>
              <a:t>和</a:t>
            </a:r>
            <a:r>
              <a:rPr lang="en-US" altLang="zh-CN" dirty="0"/>
              <a:t>development features</a:t>
            </a:r>
            <a:r>
              <a:rPr lang="zh-CN" altLang="en-US" dirty="0"/>
              <a:t>（</a:t>
            </a:r>
            <a:r>
              <a:rPr lang="en-US" altLang="zh-CN" dirty="0"/>
              <a:t>criteria matrix, tbl5)</a:t>
            </a:r>
          </a:p>
          <a:p>
            <a:pPr lvl="1"/>
            <a:r>
              <a:rPr lang="en-US" altLang="zh-CN" dirty="0"/>
              <a:t>2. structure of ecosystem</a:t>
            </a:r>
            <a:r>
              <a:rPr lang="zh-CN" altLang="en-US" dirty="0"/>
              <a:t>（</a:t>
            </a:r>
            <a:r>
              <a:rPr lang="en-US" altLang="zh-CN" dirty="0"/>
              <a:t>how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3. Characteristics of ecosystem</a:t>
            </a:r>
            <a:r>
              <a:rPr lang="zh-CN" altLang="en-US" dirty="0"/>
              <a:t>（</a:t>
            </a:r>
            <a:r>
              <a:rPr lang="en-US" altLang="zh-CN" dirty="0"/>
              <a:t>developer provenance, propagation method, management of remote servers, covert payment services) </a:t>
            </a:r>
            <a:r>
              <a:rPr lang="zh-CN" altLang="en-US" dirty="0"/>
              <a:t>（堆人工的产品？）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2348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A35E-81C2-254D-A5B6-5F90A056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Lifting the grey curtain (arxiv’21)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4E05-A6DC-0440-AD1D-F1932FC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Findings</a:t>
            </a:r>
            <a:r>
              <a:rPr lang="zh-CN" altLang="en-US" dirty="0"/>
              <a:t>（从检测的角度，哪些有用）</a:t>
            </a:r>
            <a:r>
              <a:rPr lang="en-CN" dirty="0"/>
              <a:t>:</a:t>
            </a:r>
          </a:p>
          <a:p>
            <a:pPr lvl="1"/>
            <a:r>
              <a:rPr lang="en-CN" dirty="0"/>
              <a:t>1. Financial (42%) Gambling(31%)</a:t>
            </a:r>
          </a:p>
          <a:p>
            <a:pPr lvl="1"/>
            <a:r>
              <a:rPr lang="en-CN" dirty="0"/>
              <a:t>2. Hybrid + app generator</a:t>
            </a:r>
            <a:r>
              <a:rPr lang="en-US" dirty="0"/>
              <a:t>, #permission: benign&lt;this&lt;malware</a:t>
            </a:r>
            <a:r>
              <a:rPr lang="en-CN" dirty="0"/>
              <a:t>. (app generator usage ✖️</a:t>
            </a:r>
            <a:r>
              <a:rPr lang="zh-CN" altLang="en-US" dirty="0"/>
              <a:t>，可以用作检测标准之一，但不是决定性的标准）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ecosystem: development + propagation + interaction + monetization</a:t>
            </a:r>
          </a:p>
          <a:p>
            <a:pPr lvl="2"/>
            <a:r>
              <a:rPr lang="en-US" dirty="0"/>
              <a:t>Developer association, based on signature, URL, GUI snapshot (</a:t>
            </a:r>
            <a:r>
              <a:rPr lang="en-US" dirty="0" err="1"/>
              <a:t>可以用来确定应用族谱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No </a:t>
            </a:r>
            <a:r>
              <a:rPr lang="en-US" altLang="zh-CN" dirty="0" err="1"/>
              <a:t>culpritware</a:t>
            </a:r>
            <a:r>
              <a:rPr lang="en-US" altLang="zh-CN" dirty="0"/>
              <a:t> in the official channel, (52% social media)</a:t>
            </a:r>
          </a:p>
          <a:p>
            <a:pPr lvl="2"/>
            <a:r>
              <a:rPr lang="en-US" dirty="0"/>
              <a:t>Adoption of access code</a:t>
            </a:r>
          </a:p>
          <a:p>
            <a:pPr lvl="2"/>
            <a:r>
              <a:rPr lang="en-US" dirty="0"/>
              <a:t>Fourth party payment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1470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59DD-075B-9A43-A4F5-18ABC9EC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longitudinal Study of Removed Apps in iOS App Store (www'21, </a:t>
            </a:r>
            <a:r>
              <a:rPr lang="en-US" dirty="0" err="1"/>
              <a:t>ccf</a:t>
            </a:r>
            <a:r>
              <a:rPr lang="en-US" dirty="0"/>
              <a:t>-a)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FD16-D5E2-FA4B-9BDD-4654E89E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RQ:</a:t>
            </a:r>
          </a:p>
          <a:p>
            <a:pPr lvl="1"/>
            <a:r>
              <a:rPr lang="en-US" dirty="0"/>
              <a:t>How many: 1m in 1.5yrs</a:t>
            </a:r>
          </a:p>
          <a:p>
            <a:pPr lvl="1"/>
            <a:r>
              <a:rPr lang="en-US" dirty="0"/>
              <a:t>why: table2 (not verified)</a:t>
            </a:r>
          </a:p>
          <a:p>
            <a:pPr lvl="1"/>
            <a:r>
              <a:rPr lang="en-US" dirty="0"/>
              <a:t>How to identify removed in advance? (not detect)</a:t>
            </a:r>
          </a:p>
          <a:p>
            <a:pPr lvl="2"/>
            <a:r>
              <a:rPr lang="en-US" dirty="0"/>
              <a:t>Feature: (1)#daily review, standard deviation of daily reviews, proportion of 1-5 star ratings, % of abnormal reviews. (2) ASO keywords: # and standard deviation of daily keywords; (3) description: # and % of keyword covered by the description.</a:t>
            </a:r>
          </a:p>
          <a:p>
            <a:pPr lvl="1"/>
            <a:r>
              <a:rPr lang="en-US" dirty="0"/>
              <a:t>Challenge2: Verify </a:t>
            </a:r>
            <a:r>
              <a:rPr lang="en-US" dirty="0" err="1"/>
              <a:t>codewise</a:t>
            </a:r>
            <a:r>
              <a:rPr lang="en-US" dirty="0"/>
              <a:t> culprit activity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4546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633C-D4FB-EE41-A75C-7363421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Demystifying illegal mobile gambling apps (www’21, </a:t>
            </a:r>
            <a:r>
              <a:rPr lang="en-US" b="1" dirty="0" err="1"/>
              <a:t>ccfa</a:t>
            </a:r>
            <a:r>
              <a:rPr lang="en-US" b="1" dirty="0"/>
              <a:t>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EEBC-0DF9-A244-A3FC-CCBE3A03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they detect</a:t>
            </a:r>
          </a:p>
          <a:p>
            <a:r>
              <a:rPr lang="en-US" dirty="0"/>
              <a:t>    1. Https certification (which entity is behind the cert)</a:t>
            </a:r>
          </a:p>
          <a:p>
            <a:r>
              <a:rPr lang="en-US" dirty="0"/>
              <a:t>    2. Developer signature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3572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61AD-FC02-144F-9F45-1A40E1F3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 plan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9305-2523-9B4D-854F-08F4DC16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安卓应用市场马甲包检测</a:t>
            </a:r>
          </a:p>
          <a:p>
            <a:r>
              <a:rPr lang="en-CN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71084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10134</TotalTime>
  <Words>372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3篇论文</vt:lpstr>
      <vt:lpstr>Outline</vt:lpstr>
      <vt:lpstr>Lifting the grey curtain（culpritware） (arxiv’21)</vt:lpstr>
      <vt:lpstr>Lifting the grey curtain (arxiv’21)</vt:lpstr>
      <vt:lpstr>A longitudinal Study of Removed Apps in iOS App Store (www'21, ccf-a)</vt:lpstr>
      <vt:lpstr>Demystifying illegal mobile gambling apps (www’21, ccfa)</vt:lpstr>
      <vt:lpstr>I plan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3篇论文</dc:title>
  <dc:creator>Zhang Yichi</dc:creator>
  <cp:lastModifiedBy>Zhang Yichi</cp:lastModifiedBy>
  <cp:revision>5</cp:revision>
  <dcterms:created xsi:type="dcterms:W3CDTF">2022-04-12T01:11:00Z</dcterms:created>
  <dcterms:modified xsi:type="dcterms:W3CDTF">2022-04-19T02:05:17Z</dcterms:modified>
</cp:coreProperties>
</file>