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Archivo ExtraBold"/>
      <p:bold r:id="rId19"/>
      <p:boldItalic r:id="rId20"/>
    </p:embeddedFont>
    <p:embeddedFont>
      <p:font typeface="Archivo Medium"/>
      <p:regular r:id="rId21"/>
      <p:bold r:id="rId22"/>
      <p:italic r:id="rId23"/>
      <p:boldItalic r:id="rId24"/>
    </p:embeddedFont>
    <p:embeddedFont>
      <p:font typeface="Archiv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9" roundtripDataSignature="AMtx7mj7VRR1qA1m8DQ3WkTCcd/QsxBm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chivoExtraBold-boldItalic.fntdata"/><Relationship Id="rId22" Type="http://schemas.openxmlformats.org/officeDocument/2006/relationships/font" Target="fonts/ArchivoMedium-bold.fntdata"/><Relationship Id="rId21" Type="http://schemas.openxmlformats.org/officeDocument/2006/relationships/font" Target="fonts/ArchivoMedium-regular.fntdata"/><Relationship Id="rId24" Type="http://schemas.openxmlformats.org/officeDocument/2006/relationships/font" Target="fonts/ArchivoMedium-boldItalic.fntdata"/><Relationship Id="rId23" Type="http://schemas.openxmlformats.org/officeDocument/2006/relationships/font" Target="fonts/Archivo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chivo-bold.fntdata"/><Relationship Id="rId25" Type="http://schemas.openxmlformats.org/officeDocument/2006/relationships/font" Target="fonts/Archivo-regular.fntdata"/><Relationship Id="rId28" Type="http://schemas.openxmlformats.org/officeDocument/2006/relationships/font" Target="fonts/Archivo-boldItalic.fntdata"/><Relationship Id="rId27" Type="http://schemas.openxmlformats.org/officeDocument/2006/relationships/font" Target="fonts/Archiv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rchivoExtraBold-bold.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357cc3a4e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g3357cc3a4e8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357cc3a4e8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3357cc3a4e8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357cc3a4e8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g3357cc3a4e8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p:nvPr>
            <p:ph idx="2" type="pic"/>
          </p:nvPr>
        </p:nvSpPr>
        <p:spPr>
          <a:xfrm>
            <a:off x="1792288" y="612775"/>
            <a:ext cx="5486400" cy="4114800"/>
          </a:xfrm>
          <a:prstGeom prst="rect">
            <a:avLst/>
          </a:prstGeom>
          <a:noFill/>
          <a:ln>
            <a:noFill/>
          </a:ln>
        </p:spPr>
      </p:sp>
      <p:sp>
        <p:nvSpPr>
          <p:cNvPr id="64" name="Google Shape;64;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9.png"/><Relationship Id="rId10" Type="http://schemas.openxmlformats.org/officeDocument/2006/relationships/image" Target="../media/image2.png"/><Relationship Id="rId9"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3.png"/><Relationship Id="rId8"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1.png"/><Relationship Id="rId4" Type="http://schemas.openxmlformats.org/officeDocument/2006/relationships/image" Target="../media/image2.png"/><Relationship Id="rId5" Type="http://schemas.openxmlformats.org/officeDocument/2006/relationships/image" Target="../media/image42.png"/><Relationship Id="rId6" Type="http://schemas.openxmlformats.org/officeDocument/2006/relationships/image" Target="../media/image44.png"/><Relationship Id="rId7" Type="http://schemas.openxmlformats.org/officeDocument/2006/relationships/hyperlink" Target="https://databricks-prod-cloudfront.cloud.databricks.com/public/4027ec902e239c93eaaa8714f173bcfc/1344828215279708/451729825133338/8900030995042723/latest.html" TargetMode="External"/><Relationship Id="rId8" Type="http://schemas.openxmlformats.org/officeDocument/2006/relationships/hyperlink" Target="https://drive.google.com/file/d/16gq_LDFo-6eEr4LtdMwDZRAJ-YDZfdi1/view?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0"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6.png"/><Relationship Id="rId4" Type="http://schemas.openxmlformats.org/officeDocument/2006/relationships/image" Target="../media/image53.png"/><Relationship Id="rId9" Type="http://schemas.openxmlformats.org/officeDocument/2006/relationships/image" Target="../media/image2.png"/><Relationship Id="rId5" Type="http://schemas.openxmlformats.org/officeDocument/2006/relationships/image" Target="../media/image48.png"/><Relationship Id="rId6" Type="http://schemas.openxmlformats.org/officeDocument/2006/relationships/image" Target="../media/image50.png"/><Relationship Id="rId7" Type="http://schemas.openxmlformats.org/officeDocument/2006/relationships/image" Target="../media/image46.png"/><Relationship Id="rId8" Type="http://schemas.openxmlformats.org/officeDocument/2006/relationships/image" Target="../media/image5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7.png"/><Relationship Id="rId4" Type="http://schemas.openxmlformats.org/officeDocument/2006/relationships/image" Target="../media/image61.png"/><Relationship Id="rId5" Type="http://schemas.openxmlformats.org/officeDocument/2006/relationships/image" Target="../media/image60.png"/><Relationship Id="rId6" Type="http://schemas.openxmlformats.org/officeDocument/2006/relationships/image" Target="../media/image2.png"/><Relationship Id="rId7"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19.png"/></Relationships>
</file>

<file path=ppt/slides/_rels/slide4.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22.png"/><Relationship Id="rId13" Type="http://schemas.openxmlformats.org/officeDocument/2006/relationships/image" Target="../media/image36.png"/><Relationship Id="rId12" Type="http://schemas.openxmlformats.org/officeDocument/2006/relationships/image" Target="../media/image66.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24.png"/><Relationship Id="rId9" Type="http://schemas.openxmlformats.org/officeDocument/2006/relationships/image" Target="../media/image23.png"/><Relationship Id="rId15" Type="http://schemas.openxmlformats.org/officeDocument/2006/relationships/image" Target="../media/image65.png"/><Relationship Id="rId14" Type="http://schemas.openxmlformats.org/officeDocument/2006/relationships/image" Target="../media/image49.png"/><Relationship Id="rId16" Type="http://schemas.openxmlformats.org/officeDocument/2006/relationships/image" Target="../media/image33.png"/><Relationship Id="rId5" Type="http://schemas.openxmlformats.org/officeDocument/2006/relationships/image" Target="../media/image15.png"/><Relationship Id="rId6" Type="http://schemas.openxmlformats.org/officeDocument/2006/relationships/image" Target="../media/image30.png"/><Relationship Id="rId7" Type="http://schemas.openxmlformats.org/officeDocument/2006/relationships/image" Target="../media/image14.png"/><Relationship Id="rId8"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2.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7.png"/><Relationship Id="rId4" Type="http://schemas.openxmlformats.org/officeDocument/2006/relationships/image" Target="../media/image37.png"/><Relationship Id="rId5" Type="http://schemas.openxmlformats.org/officeDocument/2006/relationships/image" Target="../media/image2.png"/><Relationship Id="rId6" Type="http://schemas.openxmlformats.org/officeDocument/2006/relationships/image" Target="../media/image43.png"/><Relationship Id="rId7" Type="http://schemas.openxmlformats.org/officeDocument/2006/relationships/hyperlink" Target="https://login.databricks.com/?dbx_source=docs&amp;intent=CE_SIGN_UP&amp;tuuid=a604f093-72ea-4400-abbc-3be374133409" TargetMode="External"/></Relationships>
</file>

<file path=ppt/slides/_rels/slide7.xml.rels><?xml version="1.0" encoding="UTF-8" standalone="yes"?><Relationships xmlns="http://schemas.openxmlformats.org/package/2006/relationships"><Relationship Id="rId11" Type="http://schemas.openxmlformats.org/officeDocument/2006/relationships/image" Target="../media/image63.png"/><Relationship Id="rId10" Type="http://schemas.openxmlformats.org/officeDocument/2006/relationships/image" Target="../media/image62.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9.png"/><Relationship Id="rId4" Type="http://schemas.openxmlformats.org/officeDocument/2006/relationships/image" Target="../media/image31.png"/><Relationship Id="rId9" Type="http://schemas.openxmlformats.org/officeDocument/2006/relationships/image" Target="../media/image67.png"/><Relationship Id="rId5" Type="http://schemas.openxmlformats.org/officeDocument/2006/relationships/image" Target="../media/image64.png"/><Relationship Id="rId6" Type="http://schemas.openxmlformats.org/officeDocument/2006/relationships/image" Target="../media/image35.png"/><Relationship Id="rId7" Type="http://schemas.openxmlformats.org/officeDocument/2006/relationships/image" Target="../media/image40.png"/><Relationship Id="rId8"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1.png"/><Relationship Id="rId4" Type="http://schemas.openxmlformats.org/officeDocument/2006/relationships/image" Target="../media/image2.png"/><Relationship Id="rId5" Type="http://schemas.openxmlformats.org/officeDocument/2006/relationships/image" Target="../media/image42.png"/><Relationship Id="rId6" Type="http://schemas.openxmlformats.org/officeDocument/2006/relationships/image" Target="../media/image44.png"/><Relationship Id="rId7" Type="http://schemas.openxmlformats.org/officeDocument/2006/relationships/hyperlink" Target="https://databricks-prod-cloudfront.cloud.databricks.com/public/4027ec902e239c93eaaa8714f173bcfc/1344828215279708/451729825133338/8900030995042723/latest.html" TargetMode="External"/><Relationship Id="rId8" Type="http://schemas.openxmlformats.org/officeDocument/2006/relationships/hyperlink" Target="https://drive.google.com/file/d/16gq_LDFo-6eEr4LtdMwDZRAJ-YDZfdi1/view?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1.png"/><Relationship Id="rId4" Type="http://schemas.openxmlformats.org/officeDocument/2006/relationships/image" Target="../media/image2.png"/><Relationship Id="rId5" Type="http://schemas.openxmlformats.org/officeDocument/2006/relationships/image" Target="../media/image42.png"/><Relationship Id="rId6" Type="http://schemas.openxmlformats.org/officeDocument/2006/relationships/image" Target="../media/image44.png"/><Relationship Id="rId7" Type="http://schemas.openxmlformats.org/officeDocument/2006/relationships/hyperlink" Target="https://databricks-prod-cloudfront.cloud.databricks.com/public/4027ec902e239c93eaaa8714f173bcfc/1344828215279708/451729825133338/8900030995042723/latest.html" TargetMode="External"/><Relationship Id="rId8" Type="http://schemas.openxmlformats.org/officeDocument/2006/relationships/hyperlink" Target="https://drive.google.com/file/d/16gq_LDFo-6eEr4LtdMwDZRAJ-YDZfdi1/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3873500" y="-228600"/>
            <a:ext cx="15443200" cy="11010900"/>
          </a:xfrm>
          <a:prstGeom prst="rect">
            <a:avLst/>
          </a:prstGeom>
          <a:noFill/>
          <a:ln>
            <a:noFill/>
          </a:ln>
        </p:spPr>
      </p:pic>
      <p:sp>
        <p:nvSpPr>
          <p:cNvPr id="85" name="Google Shape;85;p1"/>
          <p:cNvSpPr txBox="1"/>
          <p:nvPr/>
        </p:nvSpPr>
        <p:spPr>
          <a:xfrm>
            <a:off x="571600" y="2099300"/>
            <a:ext cx="12026700" cy="4352400"/>
          </a:xfrm>
          <a:prstGeom prst="rect">
            <a:avLst/>
          </a:prstGeom>
          <a:noFill/>
          <a:ln>
            <a:noFill/>
          </a:ln>
        </p:spPr>
        <p:txBody>
          <a:bodyPr anchorCtr="0" anchor="t" bIns="0" lIns="0" spcFirstLastPara="1" rIns="0" wrap="square" tIns="0">
            <a:noAutofit/>
          </a:bodyPr>
          <a:lstStyle/>
          <a:p>
            <a:pPr indent="0" lvl="0" marL="0" marR="0" rtl="0" algn="l">
              <a:lnSpc>
                <a:spcPct val="87149"/>
              </a:lnSpc>
              <a:spcBef>
                <a:spcPts val="0"/>
              </a:spcBef>
              <a:spcAft>
                <a:spcPts val="0"/>
              </a:spcAft>
              <a:buClr>
                <a:srgbClr val="000000"/>
              </a:buClr>
              <a:buSzPts val="12400"/>
              <a:buFont typeface="Arial"/>
              <a:buNone/>
            </a:pPr>
            <a:r>
              <a:rPr b="1" lang="en-US" sz="10600">
                <a:solidFill>
                  <a:srgbClr val="3A3685"/>
                </a:solidFill>
                <a:latin typeface="Archivo"/>
                <a:ea typeface="Archivo"/>
                <a:cs typeface="Archivo"/>
                <a:sym typeface="Archivo"/>
              </a:rPr>
              <a:t>SQL </a:t>
            </a:r>
            <a:endParaRPr b="1" sz="10600">
              <a:solidFill>
                <a:srgbClr val="3A3685"/>
              </a:solidFill>
              <a:latin typeface="Archivo"/>
              <a:ea typeface="Archivo"/>
              <a:cs typeface="Archivo"/>
              <a:sym typeface="Archivo"/>
            </a:endParaRPr>
          </a:p>
          <a:p>
            <a:pPr indent="0" lvl="0" marL="0" marR="0" rtl="0" algn="l">
              <a:lnSpc>
                <a:spcPct val="87149"/>
              </a:lnSpc>
              <a:spcBef>
                <a:spcPts val="0"/>
              </a:spcBef>
              <a:spcAft>
                <a:spcPts val="0"/>
              </a:spcAft>
              <a:buClr>
                <a:srgbClr val="000000"/>
              </a:buClr>
              <a:buSzPts val="12400"/>
              <a:buFont typeface="Arial"/>
              <a:buNone/>
            </a:pPr>
            <a:r>
              <a:rPr b="1" lang="en-US" sz="10600">
                <a:solidFill>
                  <a:srgbClr val="3A3685"/>
                </a:solidFill>
                <a:latin typeface="Archivo"/>
                <a:ea typeface="Archivo"/>
                <a:cs typeface="Archivo"/>
                <a:sym typeface="Archivo"/>
              </a:rPr>
              <a:t>(Structured Query Language)</a:t>
            </a:r>
            <a:endParaRPr b="1" i="0" sz="10600" u="none" cap="none" strike="noStrike">
              <a:solidFill>
                <a:srgbClr val="3A3685"/>
              </a:solidFill>
              <a:latin typeface="Archivo"/>
              <a:ea typeface="Archivo"/>
              <a:cs typeface="Archivo"/>
              <a:sym typeface="Archivo"/>
            </a:endParaRPr>
          </a:p>
        </p:txBody>
      </p:sp>
      <p:sp>
        <p:nvSpPr>
          <p:cNvPr id="86" name="Google Shape;86;p1"/>
          <p:cNvSpPr txBox="1"/>
          <p:nvPr/>
        </p:nvSpPr>
        <p:spPr>
          <a:xfrm>
            <a:off x="1016000" y="7607300"/>
            <a:ext cx="9118500" cy="597000"/>
          </a:xfrm>
          <a:prstGeom prst="rect">
            <a:avLst/>
          </a:prstGeom>
          <a:noFill/>
          <a:ln>
            <a:noFill/>
          </a:ln>
        </p:spPr>
        <p:txBody>
          <a:bodyPr anchorCtr="0" anchor="t" bIns="0" lIns="0" spcFirstLastPara="1" rIns="0" wrap="square" tIns="0">
            <a:noAutofit/>
          </a:bodyPr>
          <a:lstStyle/>
          <a:p>
            <a:pPr indent="0" lvl="0" marL="0" rtl="0" algn="l">
              <a:lnSpc>
                <a:spcPct val="99600"/>
              </a:lnSpc>
              <a:spcBef>
                <a:spcPts val="0"/>
              </a:spcBef>
              <a:spcAft>
                <a:spcPts val="0"/>
              </a:spcAft>
              <a:buClr>
                <a:schemeClr val="dk1"/>
              </a:buClr>
              <a:buSzPts val="3400"/>
              <a:buFont typeface="Arial"/>
              <a:buNone/>
            </a:pPr>
            <a:r>
              <a:rPr lang="en-US" sz="3400">
                <a:solidFill>
                  <a:srgbClr val="55536E"/>
                </a:solidFill>
                <a:latin typeface="Archivo Medium"/>
                <a:ea typeface="Archivo Medium"/>
                <a:cs typeface="Archivo Medium"/>
                <a:sym typeface="Archivo Medium"/>
              </a:rPr>
              <a:t>Team Mentoring TemuDataku</a:t>
            </a:r>
            <a:endParaRPr b="0" i="0" sz="1400" u="none" cap="none" strike="noStrike">
              <a:solidFill>
                <a:srgbClr val="000000"/>
              </a:solidFill>
              <a:latin typeface="Arial"/>
              <a:ea typeface="Arial"/>
              <a:cs typeface="Arial"/>
              <a:sym typeface="Arial"/>
            </a:endParaRPr>
          </a:p>
        </p:txBody>
      </p:sp>
      <p:pic>
        <p:nvPicPr>
          <p:cNvPr id="87" name="Google Shape;87;p1"/>
          <p:cNvPicPr preferRelativeResize="0"/>
          <p:nvPr/>
        </p:nvPicPr>
        <p:blipFill rotWithShape="1">
          <a:blip r:embed="rId4">
            <a:alphaModFix/>
          </a:blip>
          <a:srcRect b="0" l="0" r="0" t="0"/>
          <a:stretch/>
        </p:blipFill>
        <p:spPr>
          <a:xfrm rot="480000">
            <a:off x="11633200" y="-2730500"/>
            <a:ext cx="8991600" cy="9194800"/>
          </a:xfrm>
          <a:prstGeom prst="rect">
            <a:avLst/>
          </a:prstGeom>
          <a:noFill/>
          <a:ln>
            <a:noFill/>
          </a:ln>
        </p:spPr>
      </p:pic>
      <p:pic>
        <p:nvPicPr>
          <p:cNvPr id="88" name="Google Shape;88;p1"/>
          <p:cNvPicPr preferRelativeResize="0"/>
          <p:nvPr/>
        </p:nvPicPr>
        <p:blipFill rotWithShape="1">
          <a:blip r:embed="rId5">
            <a:alphaModFix/>
          </a:blip>
          <a:srcRect b="0" l="0" r="0" t="0"/>
          <a:stretch/>
        </p:blipFill>
        <p:spPr>
          <a:xfrm>
            <a:off x="170925" y="9080500"/>
            <a:ext cx="16796277" cy="952500"/>
          </a:xfrm>
          <a:prstGeom prst="rect">
            <a:avLst/>
          </a:prstGeom>
          <a:noFill/>
          <a:ln>
            <a:noFill/>
          </a:ln>
        </p:spPr>
      </p:pic>
      <p:sp>
        <p:nvSpPr>
          <p:cNvPr id="89" name="Google Shape;89;p1"/>
          <p:cNvSpPr txBox="1"/>
          <p:nvPr/>
        </p:nvSpPr>
        <p:spPr>
          <a:xfrm>
            <a:off x="1155700" y="9321800"/>
            <a:ext cx="2070000" cy="444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500"/>
              <a:buFont typeface="Arial"/>
              <a:buNone/>
            </a:pPr>
            <a:r>
              <a:rPr b="1" i="0" lang="en-US" sz="2500" u="none" cap="none" strike="noStrike">
                <a:solidFill>
                  <a:srgbClr val="FFFFFF"/>
                </a:solidFill>
                <a:latin typeface="Archivo"/>
                <a:ea typeface="Archivo"/>
                <a:cs typeface="Archivo"/>
                <a:sym typeface="Archivo"/>
              </a:rPr>
              <a:t>Social Media</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8102600" y="9359900"/>
            <a:ext cx="4292600" cy="3937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200"/>
              <a:buFont typeface="Arial"/>
              <a:buNone/>
            </a:pPr>
            <a:r>
              <a:rPr b="0" i="0" lang="en-US" sz="2200" u="none" cap="none" strike="noStrike">
                <a:solidFill>
                  <a:srgbClr val="FFFFFF"/>
                </a:solidFill>
                <a:latin typeface="Archivo"/>
                <a:ea typeface="Archivo"/>
                <a:cs typeface="Archivo"/>
                <a:sym typeface="Archivo"/>
              </a:rPr>
              <a:t>TemuDataku</a:t>
            </a:r>
            <a:endParaRPr b="0" i="0" sz="1400" u="none" cap="none" strike="noStrike">
              <a:solidFill>
                <a:srgbClr val="000000"/>
              </a:solidFill>
              <a:latin typeface="Arial"/>
              <a:ea typeface="Arial"/>
              <a:cs typeface="Arial"/>
              <a:sym typeface="Arial"/>
            </a:endParaRPr>
          </a:p>
        </p:txBody>
      </p:sp>
      <p:pic>
        <p:nvPicPr>
          <p:cNvPr id="91" name="Google Shape;91;p1"/>
          <p:cNvPicPr preferRelativeResize="0"/>
          <p:nvPr/>
        </p:nvPicPr>
        <p:blipFill rotWithShape="1">
          <a:blip r:embed="rId6">
            <a:alphaModFix/>
          </a:blip>
          <a:srcRect b="0" l="0" r="0" t="0"/>
          <a:stretch/>
        </p:blipFill>
        <p:spPr>
          <a:xfrm rot="10740000">
            <a:off x="14770100" y="6819900"/>
            <a:ext cx="4203700" cy="4495800"/>
          </a:xfrm>
          <a:prstGeom prst="rect">
            <a:avLst/>
          </a:prstGeom>
          <a:noFill/>
          <a:ln>
            <a:noFill/>
          </a:ln>
        </p:spPr>
      </p:pic>
      <p:pic>
        <p:nvPicPr>
          <p:cNvPr id="92" name="Google Shape;92;p1"/>
          <p:cNvPicPr preferRelativeResize="0"/>
          <p:nvPr/>
        </p:nvPicPr>
        <p:blipFill rotWithShape="1">
          <a:blip r:embed="rId7">
            <a:alphaModFix/>
          </a:blip>
          <a:srcRect b="0" l="0" r="0" t="0"/>
          <a:stretch/>
        </p:blipFill>
        <p:spPr>
          <a:xfrm>
            <a:off x="4559300" y="9283700"/>
            <a:ext cx="558800" cy="558800"/>
          </a:xfrm>
          <a:prstGeom prst="rect">
            <a:avLst/>
          </a:prstGeom>
          <a:noFill/>
          <a:ln>
            <a:noFill/>
          </a:ln>
        </p:spPr>
      </p:pic>
      <p:pic>
        <p:nvPicPr>
          <p:cNvPr id="93" name="Google Shape;93;p1"/>
          <p:cNvPicPr preferRelativeResize="0"/>
          <p:nvPr/>
        </p:nvPicPr>
        <p:blipFill rotWithShape="1">
          <a:blip r:embed="rId8">
            <a:alphaModFix/>
          </a:blip>
          <a:srcRect b="0" l="0" r="0" t="0"/>
          <a:stretch/>
        </p:blipFill>
        <p:spPr>
          <a:xfrm>
            <a:off x="3886200" y="9283700"/>
            <a:ext cx="558800" cy="558800"/>
          </a:xfrm>
          <a:prstGeom prst="rect">
            <a:avLst/>
          </a:prstGeom>
          <a:noFill/>
          <a:ln>
            <a:noFill/>
          </a:ln>
        </p:spPr>
      </p:pic>
      <p:pic>
        <p:nvPicPr>
          <p:cNvPr id="94" name="Google Shape;94;p1"/>
          <p:cNvPicPr preferRelativeResize="0"/>
          <p:nvPr/>
        </p:nvPicPr>
        <p:blipFill rotWithShape="1">
          <a:blip r:embed="rId9">
            <a:alphaModFix/>
          </a:blip>
          <a:srcRect b="0" l="0" r="0" t="0"/>
          <a:stretch/>
        </p:blipFill>
        <p:spPr>
          <a:xfrm>
            <a:off x="5346700" y="9563100"/>
            <a:ext cx="2476500" cy="25400"/>
          </a:xfrm>
          <a:prstGeom prst="rect">
            <a:avLst/>
          </a:prstGeom>
          <a:noFill/>
          <a:ln>
            <a:noFill/>
          </a:ln>
        </p:spPr>
      </p:pic>
      <p:pic>
        <p:nvPicPr>
          <p:cNvPr id="95" name="Google Shape;95;p1"/>
          <p:cNvPicPr preferRelativeResize="0"/>
          <p:nvPr/>
        </p:nvPicPr>
        <p:blipFill rotWithShape="1">
          <a:blip r:embed="rId10">
            <a:alphaModFix/>
          </a:blip>
          <a:srcRect b="0" l="0" r="0" t="0"/>
          <a:stretch/>
        </p:blipFill>
        <p:spPr>
          <a:xfrm>
            <a:off x="-215900" y="-635000"/>
            <a:ext cx="2705100" cy="270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9" name="Shape 279"/>
        <p:cNvGrpSpPr/>
        <p:nvPr/>
      </p:nvGrpSpPr>
      <p:grpSpPr>
        <a:xfrm>
          <a:off x="0" y="0"/>
          <a:ext cx="0" cy="0"/>
          <a:chOff x="0" y="0"/>
          <a:chExt cx="0" cy="0"/>
        </a:xfrm>
      </p:grpSpPr>
      <p:pic>
        <p:nvPicPr>
          <p:cNvPr id="280" name="Google Shape;280;g3357cc3a4e8_0_21"/>
          <p:cNvPicPr preferRelativeResize="0"/>
          <p:nvPr/>
        </p:nvPicPr>
        <p:blipFill rotWithShape="1">
          <a:blip r:embed="rId3">
            <a:alphaModFix/>
          </a:blip>
          <a:srcRect b="0" l="0" r="0" t="0"/>
          <a:stretch/>
        </p:blipFill>
        <p:spPr>
          <a:xfrm rot="10800000">
            <a:off x="-114300" y="-3810000"/>
            <a:ext cx="18516600" cy="6972300"/>
          </a:xfrm>
          <a:prstGeom prst="rect">
            <a:avLst/>
          </a:prstGeom>
          <a:noFill/>
          <a:ln>
            <a:noFill/>
          </a:ln>
        </p:spPr>
      </p:pic>
      <p:pic>
        <p:nvPicPr>
          <p:cNvPr id="281" name="Google Shape;281;g3357cc3a4e8_0_21"/>
          <p:cNvPicPr preferRelativeResize="0"/>
          <p:nvPr/>
        </p:nvPicPr>
        <p:blipFill rotWithShape="1">
          <a:blip r:embed="rId4">
            <a:alphaModFix/>
          </a:blip>
          <a:srcRect b="0" l="0" r="0" t="0"/>
          <a:stretch/>
        </p:blipFill>
        <p:spPr>
          <a:xfrm>
            <a:off x="-215900" y="-635000"/>
            <a:ext cx="2705100" cy="2705100"/>
          </a:xfrm>
          <a:prstGeom prst="rect">
            <a:avLst/>
          </a:prstGeom>
          <a:noFill/>
          <a:ln>
            <a:noFill/>
          </a:ln>
        </p:spPr>
      </p:pic>
      <p:sp>
        <p:nvSpPr>
          <p:cNvPr id="282" name="Google Shape;282;g3357cc3a4e8_0_21"/>
          <p:cNvSpPr txBox="1"/>
          <p:nvPr/>
        </p:nvSpPr>
        <p:spPr>
          <a:xfrm>
            <a:off x="889000" y="1397000"/>
            <a:ext cx="14594700" cy="15114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Praktik DQL</a:t>
            </a:r>
            <a:r>
              <a:rPr b="1" lang="en-US" sz="8500">
                <a:solidFill>
                  <a:srgbClr val="3A3685"/>
                </a:solidFill>
                <a:latin typeface="Archivo"/>
                <a:ea typeface="Archivo"/>
                <a:cs typeface="Archivo"/>
                <a:sym typeface="Archivo"/>
              </a:rPr>
              <a:t> </a:t>
            </a:r>
            <a:r>
              <a:rPr b="1" lang="en-US" sz="4000">
                <a:solidFill>
                  <a:srgbClr val="3A3685"/>
                </a:solidFill>
                <a:latin typeface="Archivo"/>
                <a:ea typeface="Archivo"/>
                <a:cs typeface="Archivo"/>
                <a:sym typeface="Archivo"/>
              </a:rPr>
              <a:t>(Data Query Language)</a:t>
            </a:r>
            <a:endParaRPr b="0" i="0" sz="4000" u="none" cap="none" strike="noStrike">
              <a:solidFill>
                <a:srgbClr val="000000"/>
              </a:solidFill>
              <a:latin typeface="Arial"/>
              <a:ea typeface="Arial"/>
              <a:cs typeface="Arial"/>
              <a:sym typeface="Arial"/>
            </a:endParaRPr>
          </a:p>
        </p:txBody>
      </p:sp>
      <p:pic>
        <p:nvPicPr>
          <p:cNvPr id="283" name="Google Shape;283;g3357cc3a4e8_0_21"/>
          <p:cNvPicPr preferRelativeResize="0"/>
          <p:nvPr/>
        </p:nvPicPr>
        <p:blipFill rotWithShape="1">
          <a:blip r:embed="rId5">
            <a:alphaModFix/>
          </a:blip>
          <a:srcRect b="0" l="0" r="0" t="0"/>
          <a:stretch/>
        </p:blipFill>
        <p:spPr>
          <a:xfrm>
            <a:off x="540500" y="3429004"/>
            <a:ext cx="2091975" cy="2344124"/>
          </a:xfrm>
          <a:prstGeom prst="rect">
            <a:avLst/>
          </a:prstGeom>
          <a:noFill/>
          <a:ln>
            <a:noFill/>
          </a:ln>
        </p:spPr>
      </p:pic>
      <p:pic>
        <p:nvPicPr>
          <p:cNvPr id="284" name="Google Shape;284;g3357cc3a4e8_0_21"/>
          <p:cNvPicPr preferRelativeResize="0"/>
          <p:nvPr/>
        </p:nvPicPr>
        <p:blipFill rotWithShape="1">
          <a:blip r:embed="rId5">
            <a:alphaModFix/>
          </a:blip>
          <a:srcRect b="0" l="0" r="0" t="0"/>
          <a:stretch/>
        </p:blipFill>
        <p:spPr>
          <a:xfrm>
            <a:off x="3438025" y="5307879"/>
            <a:ext cx="2091975" cy="2344124"/>
          </a:xfrm>
          <a:prstGeom prst="rect">
            <a:avLst/>
          </a:prstGeom>
          <a:noFill/>
          <a:ln>
            <a:noFill/>
          </a:ln>
        </p:spPr>
      </p:pic>
      <p:pic>
        <p:nvPicPr>
          <p:cNvPr id="285" name="Google Shape;285;g3357cc3a4e8_0_21"/>
          <p:cNvPicPr preferRelativeResize="0"/>
          <p:nvPr/>
        </p:nvPicPr>
        <p:blipFill rotWithShape="1">
          <a:blip r:embed="rId5">
            <a:alphaModFix/>
          </a:blip>
          <a:srcRect b="0" l="0" r="0" t="0"/>
          <a:stretch/>
        </p:blipFill>
        <p:spPr>
          <a:xfrm>
            <a:off x="6640338" y="3429004"/>
            <a:ext cx="2091975" cy="2344124"/>
          </a:xfrm>
          <a:prstGeom prst="rect">
            <a:avLst/>
          </a:prstGeom>
          <a:noFill/>
          <a:ln>
            <a:noFill/>
          </a:ln>
        </p:spPr>
      </p:pic>
      <p:pic>
        <p:nvPicPr>
          <p:cNvPr id="286" name="Google Shape;286;g3357cc3a4e8_0_21"/>
          <p:cNvPicPr preferRelativeResize="0"/>
          <p:nvPr/>
        </p:nvPicPr>
        <p:blipFill rotWithShape="1">
          <a:blip r:embed="rId5">
            <a:alphaModFix/>
          </a:blip>
          <a:srcRect b="0" l="0" r="0" t="0"/>
          <a:stretch/>
        </p:blipFill>
        <p:spPr>
          <a:xfrm>
            <a:off x="9710963" y="5385716"/>
            <a:ext cx="2091975" cy="2344124"/>
          </a:xfrm>
          <a:prstGeom prst="rect">
            <a:avLst/>
          </a:prstGeom>
          <a:noFill/>
          <a:ln>
            <a:noFill/>
          </a:ln>
        </p:spPr>
      </p:pic>
      <p:sp>
        <p:nvSpPr>
          <p:cNvPr id="287" name="Google Shape;287;g3357cc3a4e8_0_21"/>
          <p:cNvSpPr txBox="1"/>
          <p:nvPr/>
        </p:nvSpPr>
        <p:spPr>
          <a:xfrm>
            <a:off x="699838" y="4159325"/>
            <a:ext cx="1773300" cy="569400"/>
          </a:xfrm>
          <a:prstGeom prst="rect">
            <a:avLst/>
          </a:prstGeom>
          <a:noFill/>
          <a:ln>
            <a:noFill/>
          </a:ln>
        </p:spPr>
        <p:txBody>
          <a:bodyPr anchorCtr="0" anchor="t" bIns="91425" lIns="91425" spcFirstLastPara="1" rIns="91425" wrap="square" tIns="91425">
            <a:spAutoFit/>
          </a:bodyPr>
          <a:lstStyle/>
          <a:p>
            <a:pPr indent="0" lvl="0" marL="0" rtl="0" algn="ctr">
              <a:lnSpc>
                <a:spcPct val="116199"/>
              </a:lnSpc>
              <a:spcBef>
                <a:spcPts val="0"/>
              </a:spcBef>
              <a:spcAft>
                <a:spcPts val="0"/>
              </a:spcAft>
              <a:buNone/>
            </a:pPr>
            <a:r>
              <a:rPr b="1" lang="en-US" sz="2500">
                <a:solidFill>
                  <a:schemeClr val="lt1"/>
                </a:solidFill>
                <a:latin typeface="Archivo"/>
                <a:ea typeface="Archivo"/>
                <a:cs typeface="Archivo"/>
                <a:sym typeface="Archivo"/>
              </a:rPr>
              <a:t>SELECT</a:t>
            </a:r>
            <a:endParaRPr sz="1800">
              <a:solidFill>
                <a:schemeClr val="lt1"/>
              </a:solidFill>
            </a:endParaRPr>
          </a:p>
        </p:txBody>
      </p:sp>
      <p:sp>
        <p:nvSpPr>
          <p:cNvPr id="288" name="Google Shape;288;g3357cc3a4e8_0_21"/>
          <p:cNvSpPr txBox="1"/>
          <p:nvPr/>
        </p:nvSpPr>
        <p:spPr>
          <a:xfrm>
            <a:off x="3597350" y="6038200"/>
            <a:ext cx="1773300" cy="569400"/>
          </a:xfrm>
          <a:prstGeom prst="rect">
            <a:avLst/>
          </a:prstGeom>
          <a:noFill/>
          <a:ln>
            <a:noFill/>
          </a:ln>
        </p:spPr>
        <p:txBody>
          <a:bodyPr anchorCtr="0" anchor="t" bIns="91425" lIns="91425" spcFirstLastPara="1" rIns="91425" wrap="square" tIns="91425">
            <a:spAutoFit/>
          </a:bodyPr>
          <a:lstStyle/>
          <a:p>
            <a:pPr indent="0" lvl="0" marL="0" rtl="0" algn="ctr">
              <a:lnSpc>
                <a:spcPct val="116199"/>
              </a:lnSpc>
              <a:spcBef>
                <a:spcPts val="0"/>
              </a:spcBef>
              <a:spcAft>
                <a:spcPts val="0"/>
              </a:spcAft>
              <a:buNone/>
            </a:pPr>
            <a:r>
              <a:rPr b="1" lang="en-US" sz="2500">
                <a:solidFill>
                  <a:schemeClr val="lt1"/>
                </a:solidFill>
                <a:latin typeface="Archivo"/>
                <a:ea typeface="Archivo"/>
                <a:cs typeface="Archivo"/>
                <a:sym typeface="Archivo"/>
              </a:rPr>
              <a:t>WHERE</a:t>
            </a:r>
            <a:endParaRPr sz="1800">
              <a:solidFill>
                <a:schemeClr val="lt1"/>
              </a:solidFill>
            </a:endParaRPr>
          </a:p>
        </p:txBody>
      </p:sp>
      <p:sp>
        <p:nvSpPr>
          <p:cNvPr id="289" name="Google Shape;289;g3357cc3a4e8_0_21"/>
          <p:cNvSpPr txBox="1"/>
          <p:nvPr/>
        </p:nvSpPr>
        <p:spPr>
          <a:xfrm>
            <a:off x="6612290" y="4159325"/>
            <a:ext cx="2198400" cy="569400"/>
          </a:xfrm>
          <a:prstGeom prst="rect">
            <a:avLst/>
          </a:prstGeom>
          <a:noFill/>
          <a:ln>
            <a:noFill/>
          </a:ln>
        </p:spPr>
        <p:txBody>
          <a:bodyPr anchorCtr="0" anchor="t" bIns="91425" lIns="91425" spcFirstLastPara="1" rIns="91425" wrap="square" tIns="91425">
            <a:spAutoFit/>
          </a:bodyPr>
          <a:lstStyle/>
          <a:p>
            <a:pPr indent="0" lvl="0" marL="0" rtl="0" algn="ctr">
              <a:lnSpc>
                <a:spcPct val="116199"/>
              </a:lnSpc>
              <a:spcBef>
                <a:spcPts val="0"/>
              </a:spcBef>
              <a:spcAft>
                <a:spcPts val="0"/>
              </a:spcAft>
              <a:buNone/>
            </a:pPr>
            <a:r>
              <a:rPr b="1" lang="en-US" sz="2500">
                <a:solidFill>
                  <a:schemeClr val="lt1"/>
                </a:solidFill>
                <a:latin typeface="Archivo"/>
                <a:ea typeface="Archivo"/>
                <a:cs typeface="Archivo"/>
                <a:sym typeface="Archivo"/>
              </a:rPr>
              <a:t>GROUP BY</a:t>
            </a:r>
            <a:endParaRPr sz="1800">
              <a:solidFill>
                <a:schemeClr val="lt1"/>
              </a:solidFill>
            </a:endParaRPr>
          </a:p>
        </p:txBody>
      </p:sp>
      <p:sp>
        <p:nvSpPr>
          <p:cNvPr id="290" name="Google Shape;290;g3357cc3a4e8_0_21"/>
          <p:cNvSpPr txBox="1"/>
          <p:nvPr/>
        </p:nvSpPr>
        <p:spPr>
          <a:xfrm>
            <a:off x="9896150" y="6116038"/>
            <a:ext cx="1773300" cy="569400"/>
          </a:xfrm>
          <a:prstGeom prst="rect">
            <a:avLst/>
          </a:prstGeom>
          <a:noFill/>
          <a:ln>
            <a:noFill/>
          </a:ln>
        </p:spPr>
        <p:txBody>
          <a:bodyPr anchorCtr="0" anchor="t" bIns="91425" lIns="91425" spcFirstLastPara="1" rIns="91425" wrap="square" tIns="91425">
            <a:spAutoFit/>
          </a:bodyPr>
          <a:lstStyle/>
          <a:p>
            <a:pPr indent="0" lvl="0" marL="0" rtl="0" algn="ctr">
              <a:lnSpc>
                <a:spcPct val="116199"/>
              </a:lnSpc>
              <a:spcBef>
                <a:spcPts val="0"/>
              </a:spcBef>
              <a:spcAft>
                <a:spcPts val="0"/>
              </a:spcAft>
              <a:buNone/>
            </a:pPr>
            <a:r>
              <a:rPr b="1" lang="en-US" sz="2500">
                <a:solidFill>
                  <a:schemeClr val="lt1"/>
                </a:solidFill>
                <a:latin typeface="Archivo"/>
                <a:ea typeface="Archivo"/>
                <a:cs typeface="Archivo"/>
                <a:sym typeface="Archivo"/>
              </a:rPr>
              <a:t>HAVING</a:t>
            </a:r>
            <a:endParaRPr sz="1800">
              <a:solidFill>
                <a:schemeClr val="lt1"/>
              </a:solidFill>
            </a:endParaRPr>
          </a:p>
        </p:txBody>
      </p:sp>
      <p:pic>
        <p:nvPicPr>
          <p:cNvPr id="291" name="Google Shape;291;g3357cc3a4e8_0_21"/>
          <p:cNvPicPr preferRelativeResize="0"/>
          <p:nvPr/>
        </p:nvPicPr>
        <p:blipFill rotWithShape="1">
          <a:blip r:embed="rId5">
            <a:alphaModFix/>
          </a:blip>
          <a:srcRect b="0" l="0" r="0" t="0"/>
          <a:stretch/>
        </p:blipFill>
        <p:spPr>
          <a:xfrm>
            <a:off x="12705400" y="3429004"/>
            <a:ext cx="2091975" cy="2344124"/>
          </a:xfrm>
          <a:prstGeom prst="rect">
            <a:avLst/>
          </a:prstGeom>
          <a:noFill/>
          <a:ln>
            <a:noFill/>
          </a:ln>
        </p:spPr>
      </p:pic>
      <p:sp>
        <p:nvSpPr>
          <p:cNvPr id="292" name="Google Shape;292;g3357cc3a4e8_0_21"/>
          <p:cNvSpPr txBox="1"/>
          <p:nvPr/>
        </p:nvSpPr>
        <p:spPr>
          <a:xfrm>
            <a:off x="12814401" y="4159325"/>
            <a:ext cx="1937400" cy="569400"/>
          </a:xfrm>
          <a:prstGeom prst="rect">
            <a:avLst/>
          </a:prstGeom>
          <a:noFill/>
          <a:ln>
            <a:noFill/>
          </a:ln>
        </p:spPr>
        <p:txBody>
          <a:bodyPr anchorCtr="0" anchor="t" bIns="91425" lIns="91425" spcFirstLastPara="1" rIns="91425" wrap="square" tIns="91425">
            <a:spAutoFit/>
          </a:bodyPr>
          <a:lstStyle/>
          <a:p>
            <a:pPr indent="0" lvl="0" marL="0" rtl="0" algn="ctr">
              <a:lnSpc>
                <a:spcPct val="116199"/>
              </a:lnSpc>
              <a:spcBef>
                <a:spcPts val="0"/>
              </a:spcBef>
              <a:spcAft>
                <a:spcPts val="0"/>
              </a:spcAft>
              <a:buNone/>
            </a:pPr>
            <a:r>
              <a:rPr b="1" lang="en-US" sz="2500">
                <a:solidFill>
                  <a:schemeClr val="lt1"/>
                </a:solidFill>
                <a:latin typeface="Archivo"/>
                <a:ea typeface="Archivo"/>
                <a:cs typeface="Archivo"/>
                <a:sym typeface="Archivo"/>
              </a:rPr>
              <a:t>ORDER BY</a:t>
            </a:r>
            <a:endParaRPr sz="1800">
              <a:solidFill>
                <a:schemeClr val="lt1"/>
              </a:solidFill>
            </a:endParaRPr>
          </a:p>
        </p:txBody>
      </p:sp>
      <p:pic>
        <p:nvPicPr>
          <p:cNvPr id="293" name="Google Shape;293;g3357cc3a4e8_0_21"/>
          <p:cNvPicPr preferRelativeResize="0"/>
          <p:nvPr/>
        </p:nvPicPr>
        <p:blipFill rotWithShape="1">
          <a:blip r:embed="rId5">
            <a:alphaModFix/>
          </a:blip>
          <a:srcRect b="0" l="0" r="0" t="0"/>
          <a:stretch/>
        </p:blipFill>
        <p:spPr>
          <a:xfrm>
            <a:off x="15654875" y="5307879"/>
            <a:ext cx="2091975" cy="2344124"/>
          </a:xfrm>
          <a:prstGeom prst="rect">
            <a:avLst/>
          </a:prstGeom>
          <a:noFill/>
          <a:ln>
            <a:noFill/>
          </a:ln>
        </p:spPr>
      </p:pic>
      <p:sp>
        <p:nvSpPr>
          <p:cNvPr id="294" name="Google Shape;294;g3357cc3a4e8_0_21"/>
          <p:cNvSpPr txBox="1"/>
          <p:nvPr/>
        </p:nvSpPr>
        <p:spPr>
          <a:xfrm>
            <a:off x="15840063" y="6038200"/>
            <a:ext cx="1773300" cy="569400"/>
          </a:xfrm>
          <a:prstGeom prst="rect">
            <a:avLst/>
          </a:prstGeom>
          <a:noFill/>
          <a:ln>
            <a:noFill/>
          </a:ln>
        </p:spPr>
        <p:txBody>
          <a:bodyPr anchorCtr="0" anchor="t" bIns="91425" lIns="91425" spcFirstLastPara="1" rIns="91425" wrap="square" tIns="91425">
            <a:spAutoFit/>
          </a:bodyPr>
          <a:lstStyle/>
          <a:p>
            <a:pPr indent="0" lvl="0" marL="0" rtl="0" algn="ctr">
              <a:lnSpc>
                <a:spcPct val="116199"/>
              </a:lnSpc>
              <a:spcBef>
                <a:spcPts val="0"/>
              </a:spcBef>
              <a:spcAft>
                <a:spcPts val="0"/>
              </a:spcAft>
              <a:buNone/>
            </a:pPr>
            <a:r>
              <a:rPr b="1" lang="en-US" sz="2500">
                <a:solidFill>
                  <a:schemeClr val="lt1"/>
                </a:solidFill>
                <a:latin typeface="Archivo"/>
                <a:ea typeface="Archivo"/>
                <a:cs typeface="Archivo"/>
                <a:sym typeface="Archivo"/>
              </a:rPr>
              <a:t>JOIN</a:t>
            </a:r>
            <a:endParaRPr sz="1800">
              <a:solidFill>
                <a:schemeClr val="lt1"/>
              </a:solidFill>
            </a:endParaRPr>
          </a:p>
        </p:txBody>
      </p:sp>
      <p:sp>
        <p:nvSpPr>
          <p:cNvPr id="295" name="Google Shape;295;g3357cc3a4e8_0_21"/>
          <p:cNvSpPr txBox="1"/>
          <p:nvPr/>
        </p:nvSpPr>
        <p:spPr>
          <a:xfrm>
            <a:off x="487300" y="5953900"/>
            <a:ext cx="2198400" cy="335100"/>
          </a:xfrm>
          <a:prstGeom prst="rect">
            <a:avLst/>
          </a:prstGeom>
          <a:noFill/>
          <a:ln>
            <a:noFill/>
          </a:ln>
        </p:spPr>
        <p:txBody>
          <a:bodyPr anchorCtr="0" anchor="t" bIns="0" lIns="0" spcFirstLastPara="1" rIns="0" wrap="square" tIns="0">
            <a:noAutofit/>
          </a:bodyPr>
          <a:lstStyle/>
          <a:p>
            <a:pPr indent="0" lvl="0" marL="0" rtl="0" algn="ctr">
              <a:lnSpc>
                <a:spcPct val="116199"/>
              </a:lnSpc>
              <a:spcBef>
                <a:spcPts val="0"/>
              </a:spcBef>
              <a:spcAft>
                <a:spcPts val="0"/>
              </a:spcAft>
              <a:buClr>
                <a:schemeClr val="dk1"/>
              </a:buClr>
              <a:buSzPts val="2100"/>
              <a:buFont typeface="Arial"/>
              <a:buNone/>
            </a:pPr>
            <a:r>
              <a:rPr lang="en-US" sz="1600">
                <a:solidFill>
                  <a:srgbClr val="55536E"/>
                </a:solidFill>
                <a:latin typeface="Archivo"/>
                <a:ea typeface="Archivo"/>
                <a:cs typeface="Archivo"/>
                <a:sym typeface="Archivo"/>
              </a:rPr>
              <a:t>Query Command paling umum di DQL. Digunakan untuk mengambil data dari satu atau lebih tabel.</a:t>
            </a:r>
            <a:endParaRPr b="0" i="0" sz="900" u="none" cap="none" strike="noStrike">
              <a:solidFill>
                <a:srgbClr val="000000"/>
              </a:solidFill>
              <a:latin typeface="Arial"/>
              <a:ea typeface="Arial"/>
              <a:cs typeface="Arial"/>
              <a:sym typeface="Arial"/>
            </a:endParaRPr>
          </a:p>
        </p:txBody>
      </p:sp>
      <p:sp>
        <p:nvSpPr>
          <p:cNvPr id="296" name="Google Shape;296;g3357cc3a4e8_0_21"/>
          <p:cNvSpPr txBox="1"/>
          <p:nvPr/>
        </p:nvSpPr>
        <p:spPr>
          <a:xfrm>
            <a:off x="3384813" y="7808950"/>
            <a:ext cx="2198400" cy="335100"/>
          </a:xfrm>
          <a:prstGeom prst="rect">
            <a:avLst/>
          </a:prstGeom>
          <a:noFill/>
          <a:ln>
            <a:noFill/>
          </a:ln>
        </p:spPr>
        <p:txBody>
          <a:bodyPr anchorCtr="0" anchor="t" bIns="0" lIns="0" spcFirstLastPara="1" rIns="0" wrap="square" tIns="0">
            <a:noAutofit/>
          </a:bodyPr>
          <a:lstStyle/>
          <a:p>
            <a:pPr indent="0" lvl="0" marL="0" rtl="0" algn="ctr">
              <a:lnSpc>
                <a:spcPct val="116199"/>
              </a:lnSpc>
              <a:spcBef>
                <a:spcPts val="0"/>
              </a:spcBef>
              <a:spcAft>
                <a:spcPts val="0"/>
              </a:spcAft>
              <a:buClr>
                <a:schemeClr val="dk1"/>
              </a:buClr>
              <a:buSzPts val="2100"/>
              <a:buFont typeface="Arial"/>
              <a:buNone/>
            </a:pPr>
            <a:r>
              <a:rPr lang="en-US" sz="1600">
                <a:solidFill>
                  <a:srgbClr val="55536E"/>
                </a:solidFill>
                <a:latin typeface="Archivo"/>
                <a:ea typeface="Archivo"/>
                <a:cs typeface="Archivo"/>
                <a:sym typeface="Archivo"/>
              </a:rPr>
              <a:t>Menyaring data berdasarkan kondisi tertentu</a:t>
            </a:r>
            <a:endParaRPr b="0" i="0" sz="900" u="none" cap="none" strike="noStrike">
              <a:solidFill>
                <a:srgbClr val="000000"/>
              </a:solidFill>
              <a:latin typeface="Arial"/>
              <a:ea typeface="Arial"/>
              <a:cs typeface="Arial"/>
              <a:sym typeface="Arial"/>
            </a:endParaRPr>
          </a:p>
        </p:txBody>
      </p:sp>
      <p:sp>
        <p:nvSpPr>
          <p:cNvPr id="297" name="Google Shape;297;g3357cc3a4e8_0_21"/>
          <p:cNvSpPr txBox="1"/>
          <p:nvPr/>
        </p:nvSpPr>
        <p:spPr>
          <a:xfrm>
            <a:off x="6597488" y="6039825"/>
            <a:ext cx="2198400" cy="335100"/>
          </a:xfrm>
          <a:prstGeom prst="rect">
            <a:avLst/>
          </a:prstGeom>
          <a:noFill/>
          <a:ln>
            <a:noFill/>
          </a:ln>
        </p:spPr>
        <p:txBody>
          <a:bodyPr anchorCtr="0" anchor="t" bIns="0" lIns="0" spcFirstLastPara="1" rIns="0" wrap="square" tIns="0">
            <a:noAutofit/>
          </a:bodyPr>
          <a:lstStyle/>
          <a:p>
            <a:pPr indent="0" lvl="0" marL="0" rtl="0" algn="ctr">
              <a:lnSpc>
                <a:spcPct val="116199"/>
              </a:lnSpc>
              <a:spcBef>
                <a:spcPts val="0"/>
              </a:spcBef>
              <a:spcAft>
                <a:spcPts val="0"/>
              </a:spcAft>
              <a:buClr>
                <a:schemeClr val="dk1"/>
              </a:buClr>
              <a:buSzPts val="2100"/>
              <a:buFont typeface="Arial"/>
              <a:buNone/>
            </a:pPr>
            <a:r>
              <a:rPr lang="en-US" sz="1600">
                <a:solidFill>
                  <a:srgbClr val="55536E"/>
                </a:solidFill>
                <a:latin typeface="Archivo"/>
                <a:ea typeface="Archivo"/>
                <a:cs typeface="Archivo"/>
                <a:sym typeface="Archivo"/>
              </a:rPr>
              <a:t>Mengelompokkan data berdasarkan satu atau lebih kolom</a:t>
            </a:r>
            <a:endParaRPr b="0" i="0" sz="900" u="none" cap="none" strike="noStrike">
              <a:solidFill>
                <a:srgbClr val="000000"/>
              </a:solidFill>
              <a:latin typeface="Arial"/>
              <a:ea typeface="Arial"/>
              <a:cs typeface="Arial"/>
              <a:sym typeface="Arial"/>
            </a:endParaRPr>
          </a:p>
        </p:txBody>
      </p:sp>
      <p:sp>
        <p:nvSpPr>
          <p:cNvPr id="298" name="Google Shape;298;g3357cc3a4e8_0_21"/>
          <p:cNvSpPr txBox="1"/>
          <p:nvPr/>
        </p:nvSpPr>
        <p:spPr>
          <a:xfrm>
            <a:off x="9657738" y="7971050"/>
            <a:ext cx="2198400" cy="335100"/>
          </a:xfrm>
          <a:prstGeom prst="rect">
            <a:avLst/>
          </a:prstGeom>
          <a:noFill/>
          <a:ln>
            <a:noFill/>
          </a:ln>
        </p:spPr>
        <p:txBody>
          <a:bodyPr anchorCtr="0" anchor="t" bIns="0" lIns="0" spcFirstLastPara="1" rIns="0" wrap="square" tIns="0">
            <a:noAutofit/>
          </a:bodyPr>
          <a:lstStyle/>
          <a:p>
            <a:pPr indent="0" lvl="0" marL="0" rtl="0" algn="ctr">
              <a:lnSpc>
                <a:spcPct val="116199"/>
              </a:lnSpc>
              <a:spcBef>
                <a:spcPts val="0"/>
              </a:spcBef>
              <a:spcAft>
                <a:spcPts val="0"/>
              </a:spcAft>
              <a:buClr>
                <a:schemeClr val="dk1"/>
              </a:buClr>
              <a:buSzPts val="2100"/>
              <a:buFont typeface="Arial"/>
              <a:buNone/>
            </a:pPr>
            <a:r>
              <a:rPr lang="en-US" sz="1600">
                <a:solidFill>
                  <a:srgbClr val="55536E"/>
                </a:solidFill>
                <a:latin typeface="Archivo"/>
                <a:ea typeface="Archivo"/>
                <a:cs typeface="Archivo"/>
                <a:sym typeface="Archivo"/>
              </a:rPr>
              <a:t>Menyaring hasil agregasi setelah GROUP BY</a:t>
            </a:r>
            <a:endParaRPr b="0" i="0" sz="900" u="none" cap="none" strike="noStrike">
              <a:solidFill>
                <a:srgbClr val="000000"/>
              </a:solidFill>
              <a:latin typeface="Arial"/>
              <a:ea typeface="Arial"/>
              <a:cs typeface="Arial"/>
              <a:sym typeface="Arial"/>
            </a:endParaRPr>
          </a:p>
        </p:txBody>
      </p:sp>
      <p:sp>
        <p:nvSpPr>
          <p:cNvPr id="299" name="Google Shape;299;g3357cc3a4e8_0_21"/>
          <p:cNvSpPr txBox="1"/>
          <p:nvPr/>
        </p:nvSpPr>
        <p:spPr>
          <a:xfrm>
            <a:off x="12629688" y="5953900"/>
            <a:ext cx="2198400" cy="335100"/>
          </a:xfrm>
          <a:prstGeom prst="rect">
            <a:avLst/>
          </a:prstGeom>
          <a:noFill/>
          <a:ln>
            <a:noFill/>
          </a:ln>
        </p:spPr>
        <p:txBody>
          <a:bodyPr anchorCtr="0" anchor="t" bIns="0" lIns="0" spcFirstLastPara="1" rIns="0" wrap="square" tIns="0">
            <a:noAutofit/>
          </a:bodyPr>
          <a:lstStyle/>
          <a:p>
            <a:pPr indent="0" lvl="0" marL="0" rtl="0" algn="ctr">
              <a:lnSpc>
                <a:spcPct val="116199"/>
              </a:lnSpc>
              <a:spcBef>
                <a:spcPts val="0"/>
              </a:spcBef>
              <a:spcAft>
                <a:spcPts val="0"/>
              </a:spcAft>
              <a:buClr>
                <a:schemeClr val="dk1"/>
              </a:buClr>
              <a:buSzPts val="2100"/>
              <a:buFont typeface="Arial"/>
              <a:buNone/>
            </a:pPr>
            <a:r>
              <a:rPr lang="en-US" sz="1600">
                <a:solidFill>
                  <a:srgbClr val="55536E"/>
                </a:solidFill>
                <a:latin typeface="Archivo"/>
                <a:ea typeface="Archivo"/>
                <a:cs typeface="Archivo"/>
                <a:sym typeface="Archivo"/>
              </a:rPr>
              <a:t>Mengurutkan hasil query berdasarkan satu atau lebih kolom</a:t>
            </a:r>
            <a:endParaRPr b="0" i="0" sz="900" u="none" cap="none" strike="noStrike">
              <a:solidFill>
                <a:srgbClr val="000000"/>
              </a:solidFill>
              <a:latin typeface="Arial"/>
              <a:ea typeface="Arial"/>
              <a:cs typeface="Arial"/>
              <a:sym typeface="Arial"/>
            </a:endParaRPr>
          </a:p>
        </p:txBody>
      </p:sp>
      <p:sp>
        <p:nvSpPr>
          <p:cNvPr id="300" name="Google Shape;300;g3357cc3a4e8_0_21"/>
          <p:cNvSpPr txBox="1"/>
          <p:nvPr/>
        </p:nvSpPr>
        <p:spPr>
          <a:xfrm>
            <a:off x="15627513" y="7894850"/>
            <a:ext cx="2198400" cy="335100"/>
          </a:xfrm>
          <a:prstGeom prst="rect">
            <a:avLst/>
          </a:prstGeom>
          <a:noFill/>
          <a:ln>
            <a:noFill/>
          </a:ln>
        </p:spPr>
        <p:txBody>
          <a:bodyPr anchorCtr="0" anchor="t" bIns="0" lIns="0" spcFirstLastPara="1" rIns="0" wrap="square" tIns="0">
            <a:noAutofit/>
          </a:bodyPr>
          <a:lstStyle/>
          <a:p>
            <a:pPr indent="0" lvl="0" marL="0" rtl="0" algn="ctr">
              <a:lnSpc>
                <a:spcPct val="116199"/>
              </a:lnSpc>
              <a:spcBef>
                <a:spcPts val="0"/>
              </a:spcBef>
              <a:spcAft>
                <a:spcPts val="0"/>
              </a:spcAft>
              <a:buClr>
                <a:schemeClr val="dk1"/>
              </a:buClr>
              <a:buSzPts val="2100"/>
              <a:buFont typeface="Arial"/>
              <a:buNone/>
            </a:pPr>
            <a:r>
              <a:rPr lang="en-US" sz="1600">
                <a:solidFill>
                  <a:srgbClr val="55536E"/>
                </a:solidFill>
                <a:latin typeface="Archivo"/>
                <a:ea typeface="Archivo"/>
                <a:cs typeface="Archivo"/>
                <a:sym typeface="Archivo"/>
              </a:rPr>
              <a:t>Menggabungkan data dari dua atau lebih tabel berdasarkan hubungan tertentu</a:t>
            </a:r>
            <a:endParaRPr b="0" i="0" sz="900" u="none" cap="none" strike="noStrike">
              <a:solidFill>
                <a:srgbClr val="000000"/>
              </a:solidFill>
              <a:latin typeface="Arial"/>
              <a:ea typeface="Arial"/>
              <a:cs typeface="Arial"/>
              <a:sym typeface="Arial"/>
            </a:endParaRPr>
          </a:p>
        </p:txBody>
      </p:sp>
      <p:pic>
        <p:nvPicPr>
          <p:cNvPr id="301" name="Google Shape;301;g3357cc3a4e8_0_21"/>
          <p:cNvPicPr preferRelativeResize="0"/>
          <p:nvPr/>
        </p:nvPicPr>
        <p:blipFill rotWithShape="1">
          <a:blip r:embed="rId6">
            <a:alphaModFix amt="20000"/>
          </a:blip>
          <a:srcRect b="0" l="0" r="0" t="0"/>
          <a:stretch/>
        </p:blipFill>
        <p:spPr>
          <a:xfrm rot="-5400000">
            <a:off x="-4847362" y="8164563"/>
            <a:ext cx="10157824" cy="317500"/>
          </a:xfrm>
          <a:prstGeom prst="rect">
            <a:avLst/>
          </a:prstGeom>
          <a:noFill/>
          <a:ln>
            <a:noFill/>
          </a:ln>
        </p:spPr>
      </p:pic>
      <p:sp>
        <p:nvSpPr>
          <p:cNvPr id="302" name="Google Shape;302;g3357cc3a4e8_0_21"/>
          <p:cNvSpPr txBox="1"/>
          <p:nvPr/>
        </p:nvSpPr>
        <p:spPr>
          <a:xfrm>
            <a:off x="864900" y="8793925"/>
            <a:ext cx="16558200" cy="717000"/>
          </a:xfrm>
          <a:prstGeom prst="rect">
            <a:avLst/>
          </a:prstGeom>
          <a:noFill/>
          <a:ln>
            <a:noFill/>
          </a:ln>
        </p:spPr>
        <p:txBody>
          <a:bodyPr anchorCtr="0" anchor="t" bIns="91425" lIns="91425" spcFirstLastPara="1" rIns="91425" wrap="square" tIns="91425">
            <a:spAutoFit/>
          </a:bodyPr>
          <a:lstStyle/>
          <a:p>
            <a:pPr indent="0" lvl="0" marL="0" rtl="0" algn="l">
              <a:lnSpc>
                <a:spcPct val="116199"/>
              </a:lnSpc>
              <a:spcBef>
                <a:spcPts val="0"/>
              </a:spcBef>
              <a:spcAft>
                <a:spcPts val="0"/>
              </a:spcAft>
              <a:buNone/>
            </a:pPr>
            <a:r>
              <a:rPr b="1" lang="en-US" sz="1600">
                <a:solidFill>
                  <a:srgbClr val="55536E"/>
                </a:solidFill>
                <a:latin typeface="Archivo"/>
                <a:ea typeface="Archivo"/>
                <a:cs typeface="Archivo"/>
                <a:sym typeface="Archivo"/>
              </a:rPr>
              <a:t>Link Databricks (Praktik): </a:t>
            </a:r>
            <a:r>
              <a:rPr lang="en-US" sz="1600">
                <a:solidFill>
                  <a:schemeClr val="hlink"/>
                </a:solidFill>
                <a:uFill>
                  <a:noFill/>
                </a:uFill>
                <a:latin typeface="Archivo"/>
                <a:ea typeface="Archivo"/>
                <a:cs typeface="Archivo"/>
                <a:sym typeface="Archivo"/>
                <a:hlinkClick r:id="rId7"/>
              </a:rPr>
              <a:t>https://databricks-prod-cloudfront.cloud.databricks.com/public/4027ec902e239c93eaaa8714f173bcfc/1344828215279708/451729825133338/8900030995042723/latest.html</a:t>
            </a:r>
            <a:endParaRPr sz="1600">
              <a:solidFill>
                <a:srgbClr val="55536E"/>
              </a:solidFill>
              <a:latin typeface="Archivo"/>
              <a:ea typeface="Archivo"/>
              <a:cs typeface="Archivo"/>
              <a:sym typeface="Archivo"/>
            </a:endParaRPr>
          </a:p>
        </p:txBody>
      </p:sp>
      <p:sp>
        <p:nvSpPr>
          <p:cNvPr id="303" name="Google Shape;303;g3357cc3a4e8_0_21"/>
          <p:cNvSpPr txBox="1"/>
          <p:nvPr/>
        </p:nvSpPr>
        <p:spPr>
          <a:xfrm>
            <a:off x="848400" y="9510925"/>
            <a:ext cx="16438800" cy="717000"/>
          </a:xfrm>
          <a:prstGeom prst="rect">
            <a:avLst/>
          </a:prstGeom>
          <a:noFill/>
          <a:ln>
            <a:noFill/>
          </a:ln>
        </p:spPr>
        <p:txBody>
          <a:bodyPr anchorCtr="0" anchor="t" bIns="91425" lIns="91425" spcFirstLastPara="1" rIns="91425" wrap="square" tIns="91425">
            <a:spAutoFit/>
          </a:bodyPr>
          <a:lstStyle/>
          <a:p>
            <a:pPr indent="0" lvl="0" marL="0" rtl="0" algn="l">
              <a:lnSpc>
                <a:spcPct val="116199"/>
              </a:lnSpc>
              <a:spcBef>
                <a:spcPts val="0"/>
              </a:spcBef>
              <a:spcAft>
                <a:spcPts val="0"/>
              </a:spcAft>
              <a:buNone/>
            </a:pPr>
            <a:r>
              <a:rPr b="1" lang="en-US" sz="1600">
                <a:solidFill>
                  <a:srgbClr val="55536E"/>
                </a:solidFill>
                <a:latin typeface="Archivo"/>
                <a:ea typeface="Archivo"/>
                <a:cs typeface="Archivo"/>
                <a:sym typeface="Archivo"/>
              </a:rPr>
              <a:t>Link Download Dataset (Praktik DQL):</a:t>
            </a:r>
            <a:endParaRPr b="1" sz="1600">
              <a:solidFill>
                <a:srgbClr val="55536E"/>
              </a:solidFill>
              <a:latin typeface="Archivo"/>
              <a:ea typeface="Archivo"/>
              <a:cs typeface="Archivo"/>
              <a:sym typeface="Archivo"/>
            </a:endParaRPr>
          </a:p>
          <a:p>
            <a:pPr indent="0" lvl="0" marL="0" rtl="0" algn="l">
              <a:lnSpc>
                <a:spcPct val="116199"/>
              </a:lnSpc>
              <a:spcBef>
                <a:spcPts val="0"/>
              </a:spcBef>
              <a:spcAft>
                <a:spcPts val="0"/>
              </a:spcAft>
              <a:buNone/>
            </a:pPr>
            <a:r>
              <a:rPr lang="en-US" sz="1600">
                <a:solidFill>
                  <a:schemeClr val="hlink"/>
                </a:solidFill>
                <a:uFill>
                  <a:noFill/>
                </a:uFill>
                <a:latin typeface="Archivo"/>
                <a:ea typeface="Archivo"/>
                <a:cs typeface="Archivo"/>
                <a:sym typeface="Archivo"/>
                <a:hlinkClick r:id="rId8"/>
              </a:rPr>
              <a:t>https://drive.google.com/file/d/16gq_LDFo-6eEr4LtdMwDZRAJ-YDZfdi1/view?usp=sharing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A78"/>
        </a:solidFill>
      </p:bgPr>
    </p:bg>
    <p:spTree>
      <p:nvGrpSpPr>
        <p:cNvPr id="307" name="Shape 307"/>
        <p:cNvGrpSpPr/>
        <p:nvPr/>
      </p:nvGrpSpPr>
      <p:grpSpPr>
        <a:xfrm>
          <a:off x="0" y="0"/>
          <a:ext cx="0" cy="0"/>
          <a:chOff x="0" y="0"/>
          <a:chExt cx="0" cy="0"/>
        </a:xfrm>
      </p:grpSpPr>
      <p:pic>
        <p:nvPicPr>
          <p:cNvPr id="308" name="Google Shape;308;g3357cc3a4e8_0_29"/>
          <p:cNvPicPr preferRelativeResize="0"/>
          <p:nvPr/>
        </p:nvPicPr>
        <p:blipFill rotWithShape="1">
          <a:blip r:embed="rId3">
            <a:alphaModFix/>
          </a:blip>
          <a:srcRect b="0" l="0" r="0" t="0"/>
          <a:stretch/>
        </p:blipFill>
        <p:spPr>
          <a:xfrm>
            <a:off x="10947400" y="-190500"/>
            <a:ext cx="5194300" cy="5194300"/>
          </a:xfrm>
          <a:prstGeom prst="rect">
            <a:avLst/>
          </a:prstGeom>
          <a:noFill/>
          <a:ln>
            <a:noFill/>
          </a:ln>
        </p:spPr>
      </p:pic>
      <p:pic>
        <p:nvPicPr>
          <p:cNvPr id="309" name="Google Shape;309;g3357cc3a4e8_0_29"/>
          <p:cNvPicPr preferRelativeResize="0"/>
          <p:nvPr/>
        </p:nvPicPr>
        <p:blipFill rotWithShape="1">
          <a:blip r:embed="rId3">
            <a:alphaModFix/>
          </a:blip>
          <a:srcRect b="0" l="0" r="0" t="0"/>
          <a:stretch/>
        </p:blipFill>
        <p:spPr>
          <a:xfrm>
            <a:off x="10947400" y="5067300"/>
            <a:ext cx="5194300" cy="5194300"/>
          </a:xfrm>
          <a:prstGeom prst="rect">
            <a:avLst/>
          </a:prstGeom>
          <a:noFill/>
          <a:ln>
            <a:noFill/>
          </a:ln>
        </p:spPr>
      </p:pic>
      <p:pic>
        <p:nvPicPr>
          <p:cNvPr id="310" name="Google Shape;310;g3357cc3a4e8_0_29"/>
          <p:cNvPicPr preferRelativeResize="0"/>
          <p:nvPr/>
        </p:nvPicPr>
        <p:blipFill rotWithShape="1">
          <a:blip r:embed="rId3">
            <a:alphaModFix/>
          </a:blip>
          <a:srcRect b="0" l="0" r="0" t="0"/>
          <a:stretch/>
        </p:blipFill>
        <p:spPr>
          <a:xfrm>
            <a:off x="16154400" y="-190500"/>
            <a:ext cx="5194300" cy="5194300"/>
          </a:xfrm>
          <a:prstGeom prst="rect">
            <a:avLst/>
          </a:prstGeom>
          <a:noFill/>
          <a:ln>
            <a:noFill/>
          </a:ln>
        </p:spPr>
      </p:pic>
      <p:pic>
        <p:nvPicPr>
          <p:cNvPr id="311" name="Google Shape;311;g3357cc3a4e8_0_29"/>
          <p:cNvPicPr preferRelativeResize="0"/>
          <p:nvPr/>
        </p:nvPicPr>
        <p:blipFill rotWithShape="1">
          <a:blip r:embed="rId3">
            <a:alphaModFix/>
          </a:blip>
          <a:srcRect b="0" l="0" r="0" t="0"/>
          <a:stretch/>
        </p:blipFill>
        <p:spPr>
          <a:xfrm>
            <a:off x="16154400" y="5067300"/>
            <a:ext cx="5194300" cy="5194300"/>
          </a:xfrm>
          <a:prstGeom prst="rect">
            <a:avLst/>
          </a:prstGeom>
          <a:noFill/>
          <a:ln>
            <a:noFill/>
          </a:ln>
        </p:spPr>
      </p:pic>
      <p:pic>
        <p:nvPicPr>
          <p:cNvPr id="312" name="Google Shape;312;g3357cc3a4e8_0_29"/>
          <p:cNvPicPr preferRelativeResize="0"/>
          <p:nvPr/>
        </p:nvPicPr>
        <p:blipFill rotWithShape="1">
          <a:blip r:embed="rId4">
            <a:alphaModFix/>
          </a:blip>
          <a:srcRect b="0" l="0" r="0" t="0"/>
          <a:stretch/>
        </p:blipFill>
        <p:spPr>
          <a:xfrm>
            <a:off x="-215900" y="-635000"/>
            <a:ext cx="2705100" cy="2705100"/>
          </a:xfrm>
          <a:prstGeom prst="rect">
            <a:avLst/>
          </a:prstGeom>
          <a:noFill/>
          <a:ln>
            <a:noFill/>
          </a:ln>
        </p:spPr>
      </p:pic>
      <p:pic>
        <p:nvPicPr>
          <p:cNvPr id="313" name="Google Shape;313;g3357cc3a4e8_0_29"/>
          <p:cNvPicPr preferRelativeResize="0"/>
          <p:nvPr/>
        </p:nvPicPr>
        <p:blipFill rotWithShape="1">
          <a:blip r:embed="rId5">
            <a:alphaModFix/>
          </a:blip>
          <a:srcRect b="0" l="0" r="0" t="0"/>
          <a:stretch/>
        </p:blipFill>
        <p:spPr>
          <a:xfrm>
            <a:off x="850900" y="-25400"/>
            <a:ext cx="1498600" cy="1498600"/>
          </a:xfrm>
          <a:prstGeom prst="rect">
            <a:avLst/>
          </a:prstGeom>
          <a:noFill/>
          <a:ln>
            <a:noFill/>
          </a:ln>
        </p:spPr>
      </p:pic>
      <p:sp>
        <p:nvSpPr>
          <p:cNvPr id="314" name="Google Shape;314;g3357cc3a4e8_0_29"/>
          <p:cNvSpPr txBox="1"/>
          <p:nvPr/>
        </p:nvSpPr>
        <p:spPr>
          <a:xfrm>
            <a:off x="1117600" y="1845250"/>
            <a:ext cx="8660400" cy="2844900"/>
          </a:xfrm>
          <a:prstGeom prst="rect">
            <a:avLst/>
          </a:prstGeom>
          <a:noFill/>
          <a:ln>
            <a:noFill/>
          </a:ln>
        </p:spPr>
        <p:txBody>
          <a:bodyPr anchorCtr="0" anchor="t" bIns="0" lIns="0" spcFirstLastPara="1" rIns="0" wrap="square" tIns="0">
            <a:noAutofit/>
          </a:bodyPr>
          <a:lstStyle/>
          <a:p>
            <a:pPr indent="0" lvl="0" marL="0" marR="0" rtl="0" algn="l">
              <a:lnSpc>
                <a:spcPct val="81339"/>
              </a:lnSpc>
              <a:spcBef>
                <a:spcPts val="0"/>
              </a:spcBef>
              <a:spcAft>
                <a:spcPts val="0"/>
              </a:spcAft>
              <a:buClr>
                <a:srgbClr val="000000"/>
              </a:buClr>
              <a:buSzPts val="11400"/>
              <a:buFont typeface="Arial"/>
              <a:buNone/>
            </a:pPr>
            <a:r>
              <a:rPr lang="en-US" sz="11400">
                <a:solidFill>
                  <a:srgbClr val="FFFFFF"/>
                </a:solidFill>
                <a:latin typeface="Archivo ExtraBold"/>
                <a:ea typeface="Archivo ExtraBold"/>
                <a:cs typeface="Archivo ExtraBold"/>
                <a:sym typeface="Archivo ExtraBold"/>
              </a:rPr>
              <a:t>What’s</a:t>
            </a:r>
            <a:br>
              <a:rPr lang="en-US" sz="11400">
                <a:solidFill>
                  <a:srgbClr val="FFFFFF"/>
                </a:solidFill>
                <a:latin typeface="Archivo ExtraBold"/>
                <a:ea typeface="Archivo ExtraBold"/>
                <a:cs typeface="Archivo ExtraBold"/>
                <a:sym typeface="Archivo ExtraBold"/>
              </a:rPr>
            </a:br>
            <a:r>
              <a:rPr lang="en-US" sz="11400">
                <a:solidFill>
                  <a:srgbClr val="FFFFFF"/>
                </a:solidFill>
                <a:latin typeface="Archivo ExtraBold"/>
                <a:ea typeface="Archivo ExtraBold"/>
                <a:cs typeface="Archivo ExtraBold"/>
                <a:sym typeface="Archivo ExtraBold"/>
              </a:rPr>
              <a:t>Next?</a:t>
            </a:r>
            <a:endParaRPr sz="11400">
              <a:solidFill>
                <a:srgbClr val="FFFFFF"/>
              </a:solidFill>
              <a:latin typeface="Archivo ExtraBold"/>
              <a:ea typeface="Archivo ExtraBold"/>
              <a:cs typeface="Archivo ExtraBold"/>
              <a:sym typeface="Archivo ExtraBold"/>
            </a:endParaRPr>
          </a:p>
        </p:txBody>
      </p:sp>
      <p:sp>
        <p:nvSpPr>
          <p:cNvPr id="315" name="Google Shape;315;g3357cc3a4e8_0_29"/>
          <p:cNvSpPr txBox="1"/>
          <p:nvPr/>
        </p:nvSpPr>
        <p:spPr>
          <a:xfrm>
            <a:off x="1117600" y="4901850"/>
            <a:ext cx="8945700" cy="1498500"/>
          </a:xfrm>
          <a:prstGeom prst="rect">
            <a:avLst/>
          </a:prstGeom>
          <a:noFill/>
          <a:ln>
            <a:noFill/>
          </a:ln>
        </p:spPr>
        <p:txBody>
          <a:bodyPr anchorCtr="0" anchor="t" bIns="0" lIns="0" spcFirstLastPara="1" rIns="0" wrap="square" tIns="0">
            <a:noAutofit/>
          </a:bodyPr>
          <a:lstStyle/>
          <a:p>
            <a:pPr indent="0" lvl="0" marL="0" marR="0" rtl="0" algn="just">
              <a:lnSpc>
                <a:spcPct val="116199"/>
              </a:lnSpc>
              <a:spcBef>
                <a:spcPts val="0"/>
              </a:spcBef>
              <a:spcAft>
                <a:spcPts val="0"/>
              </a:spcAft>
              <a:buClr>
                <a:srgbClr val="000000"/>
              </a:buClr>
              <a:buSzPts val="2100"/>
              <a:buFont typeface="Arial"/>
              <a:buNone/>
            </a:pPr>
            <a:r>
              <a:rPr b="1" lang="en-US" sz="2100">
                <a:solidFill>
                  <a:srgbClr val="EEEEEE"/>
                </a:solidFill>
                <a:latin typeface="Archivo"/>
                <a:ea typeface="Archivo"/>
                <a:cs typeface="Archivo"/>
                <a:sym typeface="Archivo"/>
              </a:rPr>
              <a:t>Other Powerful Language</a:t>
            </a:r>
            <a:endParaRPr b="1" sz="2100">
              <a:solidFill>
                <a:srgbClr val="EEEEEE"/>
              </a:solidFill>
              <a:latin typeface="Archivo"/>
              <a:ea typeface="Archivo"/>
              <a:cs typeface="Archivo"/>
              <a:sym typeface="Archivo"/>
            </a:endParaRPr>
          </a:p>
          <a:p>
            <a:pPr indent="0" lvl="0" marL="0" marR="0" rtl="0" algn="just">
              <a:lnSpc>
                <a:spcPct val="116199"/>
              </a:lnSpc>
              <a:spcBef>
                <a:spcPts val="0"/>
              </a:spcBef>
              <a:spcAft>
                <a:spcPts val="0"/>
              </a:spcAft>
              <a:buClr>
                <a:srgbClr val="000000"/>
              </a:buClr>
              <a:buSzPts val="2100"/>
              <a:buFont typeface="Arial"/>
              <a:buNone/>
            </a:pPr>
            <a:r>
              <a:rPr lang="en-US" sz="2100">
                <a:solidFill>
                  <a:srgbClr val="EEEEEE"/>
                </a:solidFill>
                <a:latin typeface="Archivo"/>
                <a:ea typeface="Archivo"/>
                <a:cs typeface="Archivo"/>
                <a:sym typeface="Archivo"/>
              </a:rPr>
              <a:t>Setelah memahami SQL sebagai dasar dalam Data Science, langkah berikutnya adalah mempelajari Python, bahasa yang lebih fleksibel dan powerful. SQL bagus untuk mengambil dan mengelola data, tetapi Python memungkinkan kita untuk membersihkan, menganalisis, dan memvisualisasikan data dengan lebih mendalam.</a:t>
            </a:r>
            <a:endParaRPr sz="2100">
              <a:solidFill>
                <a:srgbClr val="EEEEEE"/>
              </a:solidFill>
              <a:latin typeface="Archivo"/>
              <a:ea typeface="Archivo"/>
              <a:cs typeface="Archivo"/>
              <a:sym typeface="Archivo"/>
            </a:endParaRPr>
          </a:p>
        </p:txBody>
      </p:sp>
      <p:sp>
        <p:nvSpPr>
          <p:cNvPr id="316" name="Google Shape;316;g3357cc3a4e8_0_29"/>
          <p:cNvSpPr txBox="1"/>
          <p:nvPr/>
        </p:nvSpPr>
        <p:spPr>
          <a:xfrm>
            <a:off x="1029250" y="7233000"/>
            <a:ext cx="9122400" cy="2385900"/>
          </a:xfrm>
          <a:prstGeom prst="rect">
            <a:avLst/>
          </a:prstGeom>
          <a:noFill/>
          <a:ln>
            <a:noFill/>
          </a:ln>
        </p:spPr>
        <p:txBody>
          <a:bodyPr anchorCtr="0" anchor="t" bIns="91425" lIns="91425" spcFirstLastPara="1" rIns="91425" wrap="square" tIns="91425">
            <a:spAutoFit/>
          </a:bodyPr>
          <a:lstStyle/>
          <a:p>
            <a:pPr indent="0" lvl="0" marL="0" rtl="0" algn="just">
              <a:lnSpc>
                <a:spcPct val="116199"/>
              </a:lnSpc>
              <a:spcBef>
                <a:spcPts val="0"/>
              </a:spcBef>
              <a:spcAft>
                <a:spcPts val="0"/>
              </a:spcAft>
              <a:buNone/>
            </a:pPr>
            <a:r>
              <a:rPr b="1" lang="en-US" sz="2100">
                <a:solidFill>
                  <a:srgbClr val="EEEEEE"/>
                </a:solidFill>
                <a:latin typeface="Archivo"/>
                <a:ea typeface="Archivo"/>
                <a:cs typeface="Archivo"/>
                <a:sym typeface="Archivo"/>
              </a:rPr>
              <a:t>Python?? How’s Powerful?</a:t>
            </a:r>
            <a:endParaRPr b="1" sz="2100">
              <a:solidFill>
                <a:srgbClr val="EEEEEE"/>
              </a:solidFill>
              <a:latin typeface="Archivo"/>
              <a:ea typeface="Archivo"/>
              <a:cs typeface="Archivo"/>
              <a:sym typeface="Archivo"/>
            </a:endParaRPr>
          </a:p>
          <a:p>
            <a:pPr indent="0" lvl="0" marL="0" rtl="0" algn="just">
              <a:lnSpc>
                <a:spcPct val="116199"/>
              </a:lnSpc>
              <a:spcBef>
                <a:spcPts val="0"/>
              </a:spcBef>
              <a:spcAft>
                <a:spcPts val="0"/>
              </a:spcAft>
              <a:buNone/>
            </a:pPr>
            <a:r>
              <a:rPr lang="en-US" sz="2100">
                <a:solidFill>
                  <a:srgbClr val="EEEEEE"/>
                </a:solidFill>
                <a:latin typeface="Archivo"/>
                <a:ea typeface="Archivo"/>
                <a:cs typeface="Archivo"/>
                <a:sym typeface="Archivo"/>
              </a:rPr>
              <a:t>Dengan library seperti Pandas, NumPy, dan Matplotlib, Python menawarkan cara yang lebih interaktif dan intuitif dalam mengolah data. Fleksibilitasnya menjadikannya bahasa yang menarik untuk dipelajari, memungkinkan eksplorasi data yang lebih dalam hingga penerapan machine learning dan AI.</a:t>
            </a:r>
            <a:endParaRPr sz="2100">
              <a:solidFill>
                <a:srgbClr val="EEEEEE"/>
              </a:solidFill>
              <a:latin typeface="Archivo"/>
              <a:ea typeface="Archivo"/>
              <a:cs typeface="Archivo"/>
              <a:sym typeface="Archiv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0" name="Shape 320"/>
        <p:cNvGrpSpPr/>
        <p:nvPr/>
      </p:nvGrpSpPr>
      <p:grpSpPr>
        <a:xfrm>
          <a:off x="0" y="0"/>
          <a:ext cx="0" cy="0"/>
          <a:chOff x="0" y="0"/>
          <a:chExt cx="0" cy="0"/>
        </a:xfrm>
      </p:grpSpPr>
      <p:pic>
        <p:nvPicPr>
          <p:cNvPr id="321" name="Google Shape;321;p16"/>
          <p:cNvPicPr preferRelativeResize="0"/>
          <p:nvPr/>
        </p:nvPicPr>
        <p:blipFill rotWithShape="1">
          <a:blip r:embed="rId3">
            <a:alphaModFix/>
          </a:blip>
          <a:srcRect b="0" l="0" r="0" t="0"/>
          <a:stretch/>
        </p:blipFill>
        <p:spPr>
          <a:xfrm rot="9180000">
            <a:off x="-4229100" y="-215900"/>
            <a:ext cx="10350500" cy="5334000"/>
          </a:xfrm>
          <a:prstGeom prst="rect">
            <a:avLst/>
          </a:prstGeom>
          <a:noFill/>
          <a:ln>
            <a:noFill/>
          </a:ln>
        </p:spPr>
      </p:pic>
      <p:pic>
        <p:nvPicPr>
          <p:cNvPr id="322" name="Google Shape;322;p16"/>
          <p:cNvPicPr preferRelativeResize="0"/>
          <p:nvPr/>
        </p:nvPicPr>
        <p:blipFill rotWithShape="1">
          <a:blip r:embed="rId4">
            <a:alphaModFix/>
          </a:blip>
          <a:srcRect b="0" l="0" r="0" t="0"/>
          <a:stretch/>
        </p:blipFill>
        <p:spPr>
          <a:xfrm>
            <a:off x="10528300" y="-698500"/>
            <a:ext cx="10287000" cy="10464800"/>
          </a:xfrm>
          <a:prstGeom prst="rect">
            <a:avLst/>
          </a:prstGeom>
          <a:noFill/>
          <a:ln>
            <a:noFill/>
          </a:ln>
        </p:spPr>
      </p:pic>
      <p:pic>
        <p:nvPicPr>
          <p:cNvPr id="323" name="Google Shape;323;p16"/>
          <p:cNvPicPr preferRelativeResize="0"/>
          <p:nvPr/>
        </p:nvPicPr>
        <p:blipFill rotWithShape="1">
          <a:blip r:embed="rId5">
            <a:alphaModFix/>
          </a:blip>
          <a:srcRect b="0" l="0" r="0" t="0"/>
          <a:stretch/>
        </p:blipFill>
        <p:spPr>
          <a:xfrm>
            <a:off x="13373100" y="2730500"/>
            <a:ext cx="3276600" cy="3276600"/>
          </a:xfrm>
          <a:prstGeom prst="rect">
            <a:avLst/>
          </a:prstGeom>
          <a:noFill/>
          <a:ln>
            <a:noFill/>
          </a:ln>
        </p:spPr>
      </p:pic>
      <p:pic>
        <p:nvPicPr>
          <p:cNvPr id="324" name="Google Shape;324;p16"/>
          <p:cNvPicPr preferRelativeResize="0"/>
          <p:nvPr/>
        </p:nvPicPr>
        <p:blipFill rotWithShape="1">
          <a:blip r:embed="rId6">
            <a:alphaModFix/>
          </a:blip>
          <a:srcRect b="0" l="0" r="0" t="0"/>
          <a:stretch/>
        </p:blipFill>
        <p:spPr>
          <a:xfrm>
            <a:off x="13373100" y="6388100"/>
            <a:ext cx="3276600" cy="685800"/>
          </a:xfrm>
          <a:prstGeom prst="rect">
            <a:avLst/>
          </a:prstGeom>
          <a:noFill/>
          <a:ln>
            <a:noFill/>
          </a:ln>
        </p:spPr>
      </p:pic>
      <p:sp>
        <p:nvSpPr>
          <p:cNvPr id="325" name="Google Shape;325;p16"/>
          <p:cNvSpPr txBox="1"/>
          <p:nvPr/>
        </p:nvSpPr>
        <p:spPr>
          <a:xfrm>
            <a:off x="13843000" y="6489700"/>
            <a:ext cx="2336800" cy="5080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2900"/>
              <a:buFont typeface="Arial"/>
              <a:buNone/>
            </a:pPr>
            <a:r>
              <a:rPr b="1" i="0" lang="en-US" sz="2900" u="none" cap="none" strike="noStrike">
                <a:solidFill>
                  <a:srgbClr val="3A3685"/>
                </a:solidFill>
                <a:latin typeface="Archivo Medium"/>
                <a:ea typeface="Archivo Medium"/>
                <a:cs typeface="Archivo Medium"/>
                <a:sym typeface="Archivo Medium"/>
              </a:rPr>
              <a:t>Contact Us</a:t>
            </a:r>
            <a:endParaRPr b="0" i="0" sz="1400" u="none" cap="none" strike="noStrike">
              <a:solidFill>
                <a:srgbClr val="000000"/>
              </a:solidFill>
              <a:latin typeface="Arial"/>
              <a:ea typeface="Arial"/>
              <a:cs typeface="Arial"/>
              <a:sym typeface="Arial"/>
            </a:endParaRPr>
          </a:p>
        </p:txBody>
      </p:sp>
      <p:pic>
        <p:nvPicPr>
          <p:cNvPr id="326" name="Google Shape;326;p16"/>
          <p:cNvPicPr preferRelativeResize="0"/>
          <p:nvPr/>
        </p:nvPicPr>
        <p:blipFill rotWithShape="1">
          <a:blip r:embed="rId7">
            <a:alphaModFix/>
          </a:blip>
          <a:srcRect b="0" l="0" r="0" t="0"/>
          <a:stretch/>
        </p:blipFill>
        <p:spPr>
          <a:xfrm>
            <a:off x="13804900" y="3162300"/>
            <a:ext cx="2400300" cy="2400300"/>
          </a:xfrm>
          <a:prstGeom prst="rect">
            <a:avLst/>
          </a:prstGeom>
          <a:noFill/>
          <a:ln>
            <a:noFill/>
          </a:ln>
        </p:spPr>
      </p:pic>
      <p:sp>
        <p:nvSpPr>
          <p:cNvPr id="327" name="Google Shape;327;p16"/>
          <p:cNvSpPr txBox="1"/>
          <p:nvPr/>
        </p:nvSpPr>
        <p:spPr>
          <a:xfrm>
            <a:off x="838200" y="1727200"/>
            <a:ext cx="11404600" cy="4025900"/>
          </a:xfrm>
          <a:prstGeom prst="rect">
            <a:avLst/>
          </a:prstGeom>
          <a:noFill/>
          <a:ln>
            <a:noFill/>
          </a:ln>
        </p:spPr>
        <p:txBody>
          <a:bodyPr anchorCtr="0" anchor="b" bIns="0" lIns="0" spcFirstLastPara="1" rIns="0" wrap="square" tIns="0">
            <a:noAutofit/>
          </a:bodyPr>
          <a:lstStyle/>
          <a:p>
            <a:pPr indent="0" lvl="0" marL="0" marR="0" rtl="0" algn="l">
              <a:lnSpc>
                <a:spcPct val="83000"/>
              </a:lnSpc>
              <a:spcBef>
                <a:spcPts val="0"/>
              </a:spcBef>
              <a:spcAft>
                <a:spcPts val="0"/>
              </a:spcAft>
              <a:buClr>
                <a:srgbClr val="000000"/>
              </a:buClr>
              <a:buSzPts val="13200"/>
              <a:buFont typeface="Arial"/>
              <a:buNone/>
            </a:pPr>
            <a:r>
              <a:rPr b="1" i="0" lang="en-US" sz="13200" u="none" cap="none" strike="noStrike">
                <a:solidFill>
                  <a:srgbClr val="3A3685"/>
                </a:solidFill>
                <a:latin typeface="Archivo"/>
                <a:ea typeface="Archivo"/>
                <a:cs typeface="Archivo"/>
                <a:sym typeface="Archivo"/>
              </a:rPr>
              <a:t>Any Question?</a:t>
            </a:r>
            <a:endParaRPr b="0" i="0" sz="1400" u="none" cap="none" strike="noStrike">
              <a:solidFill>
                <a:srgbClr val="000000"/>
              </a:solidFill>
              <a:latin typeface="Arial"/>
              <a:ea typeface="Arial"/>
              <a:cs typeface="Arial"/>
              <a:sym typeface="Arial"/>
            </a:endParaRPr>
          </a:p>
        </p:txBody>
      </p:sp>
      <p:pic>
        <p:nvPicPr>
          <p:cNvPr id="328" name="Google Shape;328;p16"/>
          <p:cNvPicPr preferRelativeResize="0"/>
          <p:nvPr/>
        </p:nvPicPr>
        <p:blipFill rotWithShape="1">
          <a:blip r:embed="rId8">
            <a:alphaModFix/>
          </a:blip>
          <a:srcRect b="0" l="0" r="0" t="0"/>
          <a:stretch/>
        </p:blipFill>
        <p:spPr>
          <a:xfrm rot="10800000">
            <a:off x="8293100" y="7175500"/>
            <a:ext cx="4483100" cy="4699000"/>
          </a:xfrm>
          <a:prstGeom prst="rect">
            <a:avLst/>
          </a:prstGeom>
          <a:noFill/>
          <a:ln>
            <a:noFill/>
          </a:ln>
        </p:spPr>
      </p:pic>
      <p:pic>
        <p:nvPicPr>
          <p:cNvPr id="329" name="Google Shape;329;p16"/>
          <p:cNvPicPr preferRelativeResize="0"/>
          <p:nvPr/>
        </p:nvPicPr>
        <p:blipFill rotWithShape="1">
          <a:blip r:embed="rId9">
            <a:alphaModFix/>
          </a:blip>
          <a:srcRect b="0" l="0" r="0" t="0"/>
          <a:stretch/>
        </p:blipFill>
        <p:spPr>
          <a:xfrm>
            <a:off x="-215900" y="-635000"/>
            <a:ext cx="2705100" cy="2705100"/>
          </a:xfrm>
          <a:prstGeom prst="rect">
            <a:avLst/>
          </a:prstGeom>
          <a:noFill/>
          <a:ln>
            <a:noFill/>
          </a:ln>
        </p:spPr>
      </p:pic>
      <p:pic>
        <p:nvPicPr>
          <p:cNvPr id="330" name="Google Shape;330;p16"/>
          <p:cNvPicPr preferRelativeResize="0"/>
          <p:nvPr/>
        </p:nvPicPr>
        <p:blipFill rotWithShape="1">
          <a:blip r:embed="rId10">
            <a:alphaModFix/>
          </a:blip>
          <a:srcRect b="0" l="0" r="0" t="0"/>
          <a:stretch/>
        </p:blipFill>
        <p:spPr>
          <a:xfrm>
            <a:off x="838200" y="7048500"/>
            <a:ext cx="5295900" cy="711200"/>
          </a:xfrm>
          <a:prstGeom prst="rect">
            <a:avLst/>
          </a:prstGeom>
          <a:noFill/>
          <a:ln>
            <a:noFill/>
          </a:ln>
        </p:spPr>
      </p:pic>
      <p:sp>
        <p:nvSpPr>
          <p:cNvPr id="331" name="Google Shape;331;p16"/>
          <p:cNvSpPr txBox="1"/>
          <p:nvPr/>
        </p:nvSpPr>
        <p:spPr>
          <a:xfrm>
            <a:off x="1219200" y="7200900"/>
            <a:ext cx="2108100" cy="4191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400"/>
              <a:buFont typeface="Arial"/>
              <a:buNone/>
            </a:pPr>
            <a:r>
              <a:rPr b="1" i="0" lang="en-US" sz="2400" u="none" cap="none" strike="noStrike">
                <a:solidFill>
                  <a:srgbClr val="FFFFFF"/>
                </a:solidFill>
                <a:latin typeface="Archivo"/>
                <a:ea typeface="Archivo"/>
                <a:cs typeface="Archivo"/>
                <a:sym typeface="Archivo"/>
              </a:rPr>
              <a:t>Presented by</a:t>
            </a:r>
            <a:endParaRPr b="0" i="0" sz="1400" u="none" cap="none" strike="noStrike">
              <a:solidFill>
                <a:srgbClr val="000000"/>
              </a:solidFill>
              <a:latin typeface="Arial"/>
              <a:ea typeface="Arial"/>
              <a:cs typeface="Arial"/>
              <a:sym typeface="Arial"/>
            </a:endParaRPr>
          </a:p>
        </p:txBody>
      </p:sp>
      <p:sp>
        <p:nvSpPr>
          <p:cNvPr id="332" name="Google Shape;332;p16"/>
          <p:cNvSpPr txBox="1"/>
          <p:nvPr/>
        </p:nvSpPr>
        <p:spPr>
          <a:xfrm>
            <a:off x="3581400" y="7213600"/>
            <a:ext cx="1765200" cy="393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200"/>
              <a:buFont typeface="Arial"/>
              <a:buNone/>
            </a:pPr>
            <a:r>
              <a:rPr lang="en-US" sz="2200">
                <a:solidFill>
                  <a:srgbClr val="FFFFFF"/>
                </a:solidFill>
                <a:latin typeface="Archivo"/>
                <a:ea typeface="Archivo"/>
                <a:cs typeface="Archivo"/>
                <a:sym typeface="Archivo"/>
              </a:rPr>
              <a:t>Dimas Putra</a:t>
            </a:r>
            <a:endParaRPr b="0" i="0" sz="1400" u="none" cap="none" strike="noStrike">
              <a:solidFill>
                <a:srgbClr val="000000"/>
              </a:solidFill>
              <a:latin typeface="Arial"/>
              <a:ea typeface="Arial"/>
              <a:cs typeface="Arial"/>
              <a:sym typeface="Arial"/>
            </a:endParaRPr>
          </a:p>
        </p:txBody>
      </p:sp>
      <p:sp>
        <p:nvSpPr>
          <p:cNvPr id="333" name="Google Shape;333;p16"/>
          <p:cNvSpPr txBox="1"/>
          <p:nvPr/>
        </p:nvSpPr>
        <p:spPr>
          <a:xfrm>
            <a:off x="1219200" y="8064500"/>
            <a:ext cx="1409700" cy="4191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400"/>
              <a:buFont typeface="Arial"/>
              <a:buNone/>
            </a:pPr>
            <a:r>
              <a:rPr b="1" i="0" lang="en-US" sz="2400" u="none" cap="none" strike="noStrike">
                <a:solidFill>
                  <a:srgbClr val="FFFFFF"/>
                </a:solidFill>
                <a:latin typeface="Archivo"/>
                <a:ea typeface="Archivo"/>
                <a:cs typeface="Archivo"/>
                <a:sym typeface="Archivo"/>
              </a:rPr>
              <a:t>Email</a:t>
            </a:r>
            <a:endParaRPr b="0" i="0" sz="1400" u="none" cap="none" strike="noStrike">
              <a:solidFill>
                <a:srgbClr val="000000"/>
              </a:solidFill>
              <a:latin typeface="Arial"/>
              <a:ea typeface="Arial"/>
              <a:cs typeface="Arial"/>
              <a:sym typeface="Arial"/>
            </a:endParaRPr>
          </a:p>
        </p:txBody>
      </p:sp>
      <p:pic>
        <p:nvPicPr>
          <p:cNvPr id="334" name="Google Shape;334;p16"/>
          <p:cNvPicPr preferRelativeResize="0"/>
          <p:nvPr/>
        </p:nvPicPr>
        <p:blipFill rotWithShape="1">
          <a:blip r:embed="rId10">
            <a:alphaModFix/>
          </a:blip>
          <a:srcRect b="0" l="0" r="0" t="0"/>
          <a:stretch/>
        </p:blipFill>
        <p:spPr>
          <a:xfrm>
            <a:off x="838200" y="8801100"/>
            <a:ext cx="5295900" cy="711200"/>
          </a:xfrm>
          <a:prstGeom prst="rect">
            <a:avLst/>
          </a:prstGeom>
          <a:noFill/>
          <a:ln>
            <a:noFill/>
          </a:ln>
        </p:spPr>
      </p:pic>
      <p:sp>
        <p:nvSpPr>
          <p:cNvPr id="335" name="Google Shape;335;p16"/>
          <p:cNvSpPr txBox="1"/>
          <p:nvPr/>
        </p:nvSpPr>
        <p:spPr>
          <a:xfrm>
            <a:off x="1219200" y="8928100"/>
            <a:ext cx="1409700" cy="4191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400"/>
              <a:buFont typeface="Arial"/>
              <a:buNone/>
            </a:pPr>
            <a:r>
              <a:rPr b="1" i="0" lang="en-US" sz="2400" u="none" cap="none" strike="noStrike">
                <a:solidFill>
                  <a:srgbClr val="FFFFFF"/>
                </a:solidFill>
                <a:latin typeface="Archivo"/>
                <a:ea typeface="Archivo"/>
                <a:cs typeface="Archivo"/>
                <a:sym typeface="Archivo"/>
              </a:rPr>
              <a:t>Call</a:t>
            </a:r>
            <a:endParaRPr b="0" i="0" sz="1400" u="none" cap="none" strike="noStrike">
              <a:solidFill>
                <a:srgbClr val="000000"/>
              </a:solidFill>
              <a:latin typeface="Arial"/>
              <a:ea typeface="Arial"/>
              <a:cs typeface="Arial"/>
              <a:sym typeface="Arial"/>
            </a:endParaRPr>
          </a:p>
        </p:txBody>
      </p:sp>
      <p:sp>
        <p:nvSpPr>
          <p:cNvPr id="336" name="Google Shape;336;p16"/>
          <p:cNvSpPr txBox="1"/>
          <p:nvPr/>
        </p:nvSpPr>
        <p:spPr>
          <a:xfrm>
            <a:off x="3556000" y="8940800"/>
            <a:ext cx="2527200" cy="393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200"/>
              <a:buFont typeface="Arial"/>
              <a:buNone/>
            </a:pPr>
            <a:r>
              <a:rPr b="0" i="0" lang="en-US" sz="2200" u="none" cap="none" strike="noStrike">
                <a:solidFill>
                  <a:srgbClr val="FFFFFF"/>
                </a:solidFill>
                <a:latin typeface="Archivo"/>
                <a:ea typeface="Archivo"/>
                <a:cs typeface="Archivo"/>
                <a:sym typeface="Archivo"/>
              </a:rPr>
              <a:t>+62 </a:t>
            </a:r>
            <a:r>
              <a:rPr lang="en-US" sz="2200">
                <a:solidFill>
                  <a:srgbClr val="FFFFFF"/>
                </a:solidFill>
                <a:latin typeface="Archivo"/>
                <a:ea typeface="Archivo"/>
                <a:cs typeface="Archivo"/>
                <a:sym typeface="Archivo"/>
              </a:rPr>
              <a:t>85336196913</a:t>
            </a:r>
            <a:endParaRPr b="0" i="0" sz="1400" u="none" cap="none" strike="noStrike">
              <a:solidFill>
                <a:srgbClr val="000000"/>
              </a:solidFill>
              <a:latin typeface="Arial"/>
              <a:ea typeface="Arial"/>
              <a:cs typeface="Arial"/>
              <a:sym typeface="Arial"/>
            </a:endParaRPr>
          </a:p>
        </p:txBody>
      </p:sp>
      <p:pic>
        <p:nvPicPr>
          <p:cNvPr id="337" name="Google Shape;337;p16"/>
          <p:cNvPicPr preferRelativeResize="0"/>
          <p:nvPr/>
        </p:nvPicPr>
        <p:blipFill rotWithShape="1">
          <a:blip r:embed="rId10">
            <a:alphaModFix/>
          </a:blip>
          <a:srcRect b="0" l="0" r="0" t="0"/>
          <a:stretch/>
        </p:blipFill>
        <p:spPr>
          <a:xfrm>
            <a:off x="838200" y="7950200"/>
            <a:ext cx="7295175" cy="711200"/>
          </a:xfrm>
          <a:prstGeom prst="rect">
            <a:avLst/>
          </a:prstGeom>
          <a:noFill/>
          <a:ln>
            <a:noFill/>
          </a:ln>
        </p:spPr>
      </p:pic>
      <p:sp>
        <p:nvSpPr>
          <p:cNvPr id="338" name="Google Shape;338;p16"/>
          <p:cNvSpPr txBox="1"/>
          <p:nvPr/>
        </p:nvSpPr>
        <p:spPr>
          <a:xfrm>
            <a:off x="1219200" y="8064500"/>
            <a:ext cx="1409700" cy="4191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400"/>
              <a:buFont typeface="Arial"/>
              <a:buNone/>
            </a:pPr>
            <a:r>
              <a:rPr b="1" i="0" lang="en-US" sz="2400" u="none" cap="none" strike="noStrike">
                <a:solidFill>
                  <a:srgbClr val="FFFFFF"/>
                </a:solidFill>
                <a:latin typeface="Archivo"/>
                <a:ea typeface="Archivo"/>
                <a:cs typeface="Archivo"/>
                <a:sym typeface="Archivo"/>
              </a:rPr>
              <a:t>Email</a:t>
            </a:r>
            <a:endParaRPr b="0" i="0" sz="1400" u="none" cap="none" strike="noStrike">
              <a:solidFill>
                <a:srgbClr val="000000"/>
              </a:solidFill>
              <a:latin typeface="Arial"/>
              <a:ea typeface="Arial"/>
              <a:cs typeface="Arial"/>
              <a:sym typeface="Arial"/>
            </a:endParaRPr>
          </a:p>
        </p:txBody>
      </p:sp>
      <p:sp>
        <p:nvSpPr>
          <p:cNvPr id="339" name="Google Shape;339;p16"/>
          <p:cNvSpPr txBox="1"/>
          <p:nvPr/>
        </p:nvSpPr>
        <p:spPr>
          <a:xfrm>
            <a:off x="3543100" y="8077200"/>
            <a:ext cx="4483200" cy="393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200"/>
              <a:buFont typeface="Arial"/>
              <a:buNone/>
            </a:pPr>
            <a:r>
              <a:rPr lang="en-US" sz="2200">
                <a:solidFill>
                  <a:srgbClr val="FFFFFF"/>
                </a:solidFill>
                <a:latin typeface="Archivo"/>
                <a:ea typeface="Archivo"/>
                <a:cs typeface="Archivo"/>
                <a:sym typeface="Archivo"/>
              </a:rPr>
              <a:t>dimashermawan2103@gmail.com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A78"/>
        </a:solidFill>
      </p:bgPr>
    </p:bg>
    <p:spTree>
      <p:nvGrpSpPr>
        <p:cNvPr id="343" name="Shape 343"/>
        <p:cNvGrpSpPr/>
        <p:nvPr/>
      </p:nvGrpSpPr>
      <p:grpSpPr>
        <a:xfrm>
          <a:off x="0" y="0"/>
          <a:ext cx="0" cy="0"/>
          <a:chOff x="0" y="0"/>
          <a:chExt cx="0" cy="0"/>
        </a:xfrm>
      </p:grpSpPr>
      <p:pic>
        <p:nvPicPr>
          <p:cNvPr id="344" name="Google Shape;344;p17"/>
          <p:cNvPicPr preferRelativeResize="0"/>
          <p:nvPr/>
        </p:nvPicPr>
        <p:blipFill rotWithShape="1">
          <a:blip r:embed="rId3">
            <a:alphaModFix/>
          </a:blip>
          <a:srcRect b="0" l="0" r="0" t="0"/>
          <a:stretch/>
        </p:blipFill>
        <p:spPr>
          <a:xfrm>
            <a:off x="7391400" y="3213100"/>
            <a:ext cx="3505200" cy="749300"/>
          </a:xfrm>
          <a:prstGeom prst="rect">
            <a:avLst/>
          </a:prstGeom>
          <a:noFill/>
          <a:ln>
            <a:noFill/>
          </a:ln>
        </p:spPr>
      </p:pic>
      <p:pic>
        <p:nvPicPr>
          <p:cNvPr id="345" name="Google Shape;345;p17"/>
          <p:cNvPicPr preferRelativeResize="0"/>
          <p:nvPr/>
        </p:nvPicPr>
        <p:blipFill rotWithShape="1">
          <a:blip r:embed="rId4">
            <a:alphaModFix/>
          </a:blip>
          <a:srcRect b="0" l="0" r="0" t="0"/>
          <a:stretch/>
        </p:blipFill>
        <p:spPr>
          <a:xfrm>
            <a:off x="-812800" y="1816100"/>
            <a:ext cx="1765300" cy="1765300"/>
          </a:xfrm>
          <a:prstGeom prst="rect">
            <a:avLst/>
          </a:prstGeom>
          <a:noFill/>
          <a:ln>
            <a:noFill/>
          </a:ln>
        </p:spPr>
      </p:pic>
      <p:pic>
        <p:nvPicPr>
          <p:cNvPr id="346" name="Google Shape;346;p17"/>
          <p:cNvPicPr preferRelativeResize="0"/>
          <p:nvPr/>
        </p:nvPicPr>
        <p:blipFill rotWithShape="1">
          <a:blip r:embed="rId5">
            <a:alphaModFix/>
          </a:blip>
          <a:srcRect b="0" l="0" r="0" t="0"/>
          <a:stretch/>
        </p:blipFill>
        <p:spPr>
          <a:xfrm>
            <a:off x="16802100" y="4165600"/>
            <a:ext cx="3416300" cy="3416300"/>
          </a:xfrm>
          <a:prstGeom prst="rect">
            <a:avLst/>
          </a:prstGeom>
          <a:noFill/>
          <a:ln>
            <a:noFill/>
          </a:ln>
        </p:spPr>
      </p:pic>
      <p:pic>
        <p:nvPicPr>
          <p:cNvPr id="347" name="Google Shape;347;p17"/>
          <p:cNvPicPr preferRelativeResize="0"/>
          <p:nvPr/>
        </p:nvPicPr>
        <p:blipFill rotWithShape="1">
          <a:blip r:embed="rId6">
            <a:alphaModFix/>
          </a:blip>
          <a:srcRect b="0" l="0" r="0" t="0"/>
          <a:stretch/>
        </p:blipFill>
        <p:spPr>
          <a:xfrm>
            <a:off x="-215900" y="-635000"/>
            <a:ext cx="2705100" cy="2705100"/>
          </a:xfrm>
          <a:prstGeom prst="rect">
            <a:avLst/>
          </a:prstGeom>
          <a:noFill/>
          <a:ln>
            <a:noFill/>
          </a:ln>
        </p:spPr>
      </p:pic>
      <p:sp>
        <p:nvSpPr>
          <p:cNvPr id="348" name="Google Shape;348;p17"/>
          <p:cNvSpPr txBox="1"/>
          <p:nvPr/>
        </p:nvSpPr>
        <p:spPr>
          <a:xfrm>
            <a:off x="2798700" y="7901225"/>
            <a:ext cx="12690600" cy="8637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4900"/>
              <a:buFont typeface="Arial"/>
              <a:buNone/>
            </a:pPr>
            <a:r>
              <a:rPr b="0" i="0" lang="en-US" sz="4900" u="none" cap="none" strike="noStrike">
                <a:solidFill>
                  <a:srgbClr val="FFFFFF"/>
                </a:solidFill>
                <a:latin typeface="Archivo"/>
                <a:ea typeface="Archivo"/>
                <a:cs typeface="Archivo"/>
                <a:sym typeface="Archivo"/>
              </a:rPr>
              <a:t>"</a:t>
            </a:r>
            <a:r>
              <a:rPr b="1" lang="en-US" sz="4900">
                <a:solidFill>
                  <a:srgbClr val="FFFFFF"/>
                </a:solidFill>
                <a:latin typeface="Archivo"/>
                <a:ea typeface="Archivo"/>
                <a:cs typeface="Archivo"/>
                <a:sym typeface="Archivo"/>
              </a:rPr>
              <a:t>You were not born to just pay bills and die</a:t>
            </a:r>
            <a:r>
              <a:rPr b="0" i="0" lang="en-US" sz="4900" u="none" cap="none" strike="noStrike">
                <a:solidFill>
                  <a:srgbClr val="FFFFFF"/>
                </a:solidFill>
                <a:latin typeface="Archivo"/>
                <a:ea typeface="Archivo"/>
                <a:cs typeface="Archivo"/>
                <a:sym typeface="Archivo"/>
              </a:rPr>
              <a:t>"</a:t>
            </a:r>
            <a:endParaRPr b="0" i="0" sz="1400" u="none" cap="none" strike="noStrike">
              <a:solidFill>
                <a:srgbClr val="000000"/>
              </a:solidFill>
              <a:latin typeface="Arial"/>
              <a:ea typeface="Arial"/>
              <a:cs typeface="Arial"/>
              <a:sym typeface="Arial"/>
            </a:endParaRPr>
          </a:p>
        </p:txBody>
      </p:sp>
      <p:sp>
        <p:nvSpPr>
          <p:cNvPr id="349" name="Google Shape;349;p17"/>
          <p:cNvSpPr txBox="1"/>
          <p:nvPr/>
        </p:nvSpPr>
        <p:spPr>
          <a:xfrm>
            <a:off x="1663700" y="3937000"/>
            <a:ext cx="14960600" cy="25781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14500"/>
              <a:buFont typeface="Arial"/>
              <a:buNone/>
            </a:pPr>
            <a:r>
              <a:rPr b="1" i="0" lang="en-US" sz="14500" u="none" cap="none" strike="noStrike">
                <a:solidFill>
                  <a:srgbClr val="38AF69"/>
                </a:solidFill>
                <a:latin typeface="Archivo"/>
                <a:ea typeface="Archivo"/>
                <a:cs typeface="Archivo"/>
                <a:sym typeface="Archivo"/>
              </a:rPr>
              <a:t>Terima Kasih</a:t>
            </a:r>
            <a:endParaRPr b="0" i="0" sz="1400" u="none" cap="none" strike="noStrike">
              <a:solidFill>
                <a:srgbClr val="000000"/>
              </a:solidFill>
              <a:latin typeface="Arial"/>
              <a:ea typeface="Arial"/>
              <a:cs typeface="Arial"/>
              <a:sym typeface="Arial"/>
            </a:endParaRPr>
          </a:p>
        </p:txBody>
      </p:sp>
      <p:pic>
        <p:nvPicPr>
          <p:cNvPr id="350" name="Google Shape;350;p17"/>
          <p:cNvPicPr preferRelativeResize="0"/>
          <p:nvPr/>
        </p:nvPicPr>
        <p:blipFill rotWithShape="1">
          <a:blip r:embed="rId7">
            <a:alphaModFix/>
          </a:blip>
          <a:srcRect b="0" l="0" r="0" t="0"/>
          <a:stretch/>
        </p:blipFill>
        <p:spPr>
          <a:xfrm>
            <a:off x="812800" y="0"/>
            <a:ext cx="1498600" cy="149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pic>
        <p:nvPicPr>
          <p:cNvPr id="100" name="Google Shape;100;p3"/>
          <p:cNvPicPr preferRelativeResize="0"/>
          <p:nvPr/>
        </p:nvPicPr>
        <p:blipFill rotWithShape="1">
          <a:blip r:embed="rId3">
            <a:alphaModFix/>
          </a:blip>
          <a:srcRect b="0" l="0" r="0" t="0"/>
          <a:stretch/>
        </p:blipFill>
        <p:spPr>
          <a:xfrm>
            <a:off x="9245600" y="0"/>
            <a:ext cx="9042400" cy="10287000"/>
          </a:xfrm>
          <a:prstGeom prst="rect">
            <a:avLst/>
          </a:prstGeom>
          <a:noFill/>
          <a:ln>
            <a:noFill/>
          </a:ln>
          <a:effectLst>
            <a:outerShdw blurRad="813197" dir="2700000" dist="834109">
              <a:srgbClr val="000000">
                <a:alpha val="49019"/>
              </a:srgbClr>
            </a:outerShdw>
          </a:effectLst>
        </p:spPr>
      </p:pic>
      <p:pic>
        <p:nvPicPr>
          <p:cNvPr id="101" name="Google Shape;101;p3"/>
          <p:cNvPicPr preferRelativeResize="0"/>
          <p:nvPr/>
        </p:nvPicPr>
        <p:blipFill rotWithShape="1">
          <a:blip r:embed="rId4">
            <a:alphaModFix/>
          </a:blip>
          <a:srcRect b="0" l="0" r="0" t="0"/>
          <a:stretch/>
        </p:blipFill>
        <p:spPr>
          <a:xfrm>
            <a:off x="10668000" y="1346200"/>
            <a:ext cx="6172200" cy="7620000"/>
          </a:xfrm>
          <a:prstGeom prst="rect">
            <a:avLst/>
          </a:prstGeom>
          <a:noFill/>
          <a:ln>
            <a:noFill/>
          </a:ln>
        </p:spPr>
      </p:pic>
      <p:sp>
        <p:nvSpPr>
          <p:cNvPr id="102" name="Google Shape;102;p3"/>
          <p:cNvSpPr txBox="1"/>
          <p:nvPr/>
        </p:nvSpPr>
        <p:spPr>
          <a:xfrm>
            <a:off x="876300" y="1320800"/>
            <a:ext cx="8445500" cy="12827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7200"/>
              <a:buFont typeface="Arial"/>
              <a:buNone/>
            </a:pPr>
            <a:r>
              <a:rPr b="1" i="0" lang="en-US" sz="7200" u="none" cap="none" strike="noStrike">
                <a:solidFill>
                  <a:srgbClr val="293A78"/>
                </a:solidFill>
                <a:latin typeface="Archivo"/>
                <a:ea typeface="Archivo"/>
                <a:cs typeface="Archivo"/>
                <a:sym typeface="Archivo"/>
              </a:rPr>
              <a:t>Table of Contents</a:t>
            </a:r>
            <a:endParaRPr b="0" i="0" sz="1400" u="none" cap="none" strike="noStrike">
              <a:solidFill>
                <a:srgbClr val="000000"/>
              </a:solidFill>
              <a:latin typeface="Arial"/>
              <a:ea typeface="Arial"/>
              <a:cs typeface="Arial"/>
              <a:sym typeface="Arial"/>
            </a:endParaRPr>
          </a:p>
        </p:txBody>
      </p:sp>
      <p:pic>
        <p:nvPicPr>
          <p:cNvPr id="103" name="Google Shape;103;p3"/>
          <p:cNvPicPr preferRelativeResize="0"/>
          <p:nvPr/>
        </p:nvPicPr>
        <p:blipFill rotWithShape="1">
          <a:blip r:embed="rId5">
            <a:alphaModFix/>
          </a:blip>
          <a:srcRect b="0" l="0" r="0" t="0"/>
          <a:stretch/>
        </p:blipFill>
        <p:spPr>
          <a:xfrm>
            <a:off x="1181100" y="3213100"/>
            <a:ext cx="292100" cy="292100"/>
          </a:xfrm>
          <a:prstGeom prst="rect">
            <a:avLst/>
          </a:prstGeom>
          <a:noFill/>
          <a:ln>
            <a:noFill/>
          </a:ln>
        </p:spPr>
      </p:pic>
      <p:sp>
        <p:nvSpPr>
          <p:cNvPr id="104" name="Google Shape;104;p3"/>
          <p:cNvSpPr txBox="1"/>
          <p:nvPr/>
        </p:nvSpPr>
        <p:spPr>
          <a:xfrm>
            <a:off x="1676400" y="3162300"/>
            <a:ext cx="4445000" cy="3556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2000"/>
              <a:buFont typeface="Arial"/>
              <a:buNone/>
            </a:pPr>
            <a:r>
              <a:rPr lang="en-US" sz="2000"/>
              <a:t>What’s SQL</a:t>
            </a:r>
            <a:endParaRPr b="0" i="0" sz="1400" u="none" cap="none" strike="noStrike">
              <a:solidFill>
                <a:srgbClr val="000000"/>
              </a:solidFill>
              <a:latin typeface="Arial"/>
              <a:ea typeface="Arial"/>
              <a:cs typeface="Arial"/>
              <a:sym typeface="Arial"/>
            </a:endParaRPr>
          </a:p>
        </p:txBody>
      </p:sp>
      <p:sp>
        <p:nvSpPr>
          <p:cNvPr id="105" name="Google Shape;105;p3"/>
          <p:cNvSpPr txBox="1"/>
          <p:nvPr/>
        </p:nvSpPr>
        <p:spPr>
          <a:xfrm>
            <a:off x="7340600" y="3162300"/>
            <a:ext cx="889000" cy="3556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pic>
        <p:nvPicPr>
          <p:cNvPr id="106" name="Google Shape;106;p3"/>
          <p:cNvPicPr preferRelativeResize="0"/>
          <p:nvPr/>
        </p:nvPicPr>
        <p:blipFill rotWithShape="1">
          <a:blip r:embed="rId5">
            <a:alphaModFix/>
          </a:blip>
          <a:srcRect b="0" l="0" r="0" t="0"/>
          <a:stretch/>
        </p:blipFill>
        <p:spPr>
          <a:xfrm>
            <a:off x="1181100" y="3730225"/>
            <a:ext cx="292100" cy="292100"/>
          </a:xfrm>
          <a:prstGeom prst="rect">
            <a:avLst/>
          </a:prstGeom>
          <a:noFill/>
          <a:ln>
            <a:noFill/>
          </a:ln>
        </p:spPr>
      </p:pic>
      <p:sp>
        <p:nvSpPr>
          <p:cNvPr id="107" name="Google Shape;107;p3"/>
          <p:cNvSpPr txBox="1"/>
          <p:nvPr/>
        </p:nvSpPr>
        <p:spPr>
          <a:xfrm>
            <a:off x="1676400" y="3679425"/>
            <a:ext cx="5232000" cy="355500"/>
          </a:xfrm>
          <a:prstGeom prst="rect">
            <a:avLst/>
          </a:prstGeom>
          <a:noFill/>
          <a:ln>
            <a:noFill/>
          </a:ln>
        </p:spPr>
        <p:txBody>
          <a:bodyPr anchorCtr="0" anchor="ctr" bIns="0" lIns="0" spcFirstLastPara="1" rIns="0" wrap="square" tIns="0">
            <a:noAutofit/>
          </a:bodyPr>
          <a:lstStyle/>
          <a:p>
            <a:pPr indent="0" lvl="0" marL="0" rtl="0" algn="l">
              <a:lnSpc>
                <a:spcPct val="116199"/>
              </a:lnSpc>
              <a:spcBef>
                <a:spcPts val="0"/>
              </a:spcBef>
              <a:spcAft>
                <a:spcPts val="0"/>
              </a:spcAft>
              <a:buClr>
                <a:schemeClr val="dk1"/>
              </a:buClr>
              <a:buSzPts val="2000"/>
              <a:buFont typeface="Arial"/>
              <a:buNone/>
            </a:pPr>
            <a:r>
              <a:rPr lang="en-US" sz="2000">
                <a:solidFill>
                  <a:schemeClr val="dk1"/>
                </a:solidFill>
              </a:rPr>
              <a:t>RDBMS (Software Dasar Belajar SQL)</a:t>
            </a:r>
            <a:endParaRPr b="0" i="0" sz="1400" u="none" cap="none" strike="noStrike">
              <a:solidFill>
                <a:srgbClr val="000000"/>
              </a:solidFill>
              <a:latin typeface="Arial"/>
              <a:ea typeface="Arial"/>
              <a:cs typeface="Arial"/>
              <a:sym typeface="Arial"/>
            </a:endParaRPr>
          </a:p>
        </p:txBody>
      </p:sp>
      <p:sp>
        <p:nvSpPr>
          <p:cNvPr id="108" name="Google Shape;108;p3"/>
          <p:cNvSpPr txBox="1"/>
          <p:nvPr/>
        </p:nvSpPr>
        <p:spPr>
          <a:xfrm>
            <a:off x="7340600" y="3679425"/>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4</a:t>
            </a:r>
            <a:endParaRPr b="0" i="0" sz="1400" u="none" cap="none" strike="noStrike">
              <a:solidFill>
                <a:srgbClr val="000000"/>
              </a:solidFill>
              <a:latin typeface="Arial"/>
              <a:ea typeface="Arial"/>
              <a:cs typeface="Arial"/>
              <a:sym typeface="Arial"/>
            </a:endParaRPr>
          </a:p>
        </p:txBody>
      </p:sp>
      <p:pic>
        <p:nvPicPr>
          <p:cNvPr id="109" name="Google Shape;109;p3"/>
          <p:cNvPicPr preferRelativeResize="0"/>
          <p:nvPr/>
        </p:nvPicPr>
        <p:blipFill rotWithShape="1">
          <a:blip r:embed="rId5">
            <a:alphaModFix/>
          </a:blip>
          <a:srcRect b="0" l="0" r="0" t="0"/>
          <a:stretch/>
        </p:blipFill>
        <p:spPr>
          <a:xfrm>
            <a:off x="1181100" y="4726675"/>
            <a:ext cx="292100" cy="292100"/>
          </a:xfrm>
          <a:prstGeom prst="rect">
            <a:avLst/>
          </a:prstGeom>
          <a:noFill/>
          <a:ln>
            <a:noFill/>
          </a:ln>
        </p:spPr>
      </p:pic>
      <p:sp>
        <p:nvSpPr>
          <p:cNvPr id="110" name="Google Shape;110;p3"/>
          <p:cNvSpPr txBox="1"/>
          <p:nvPr/>
        </p:nvSpPr>
        <p:spPr>
          <a:xfrm>
            <a:off x="1676400" y="4688575"/>
            <a:ext cx="5752200" cy="355500"/>
          </a:xfrm>
          <a:prstGeom prst="rect">
            <a:avLst/>
          </a:prstGeom>
          <a:noFill/>
          <a:ln>
            <a:noFill/>
          </a:ln>
        </p:spPr>
        <p:txBody>
          <a:bodyPr anchorCtr="0" anchor="ctr" bIns="0" lIns="0" spcFirstLastPara="1" rIns="0" wrap="square" tIns="0">
            <a:noAutofit/>
          </a:bodyPr>
          <a:lstStyle/>
          <a:p>
            <a:pPr indent="0" lvl="0" marL="0" rtl="0" algn="l">
              <a:lnSpc>
                <a:spcPct val="116199"/>
              </a:lnSpc>
              <a:spcBef>
                <a:spcPts val="0"/>
              </a:spcBef>
              <a:spcAft>
                <a:spcPts val="0"/>
              </a:spcAft>
              <a:buClr>
                <a:schemeClr val="dk1"/>
              </a:buClr>
              <a:buSzPts val="2000"/>
              <a:buFont typeface="Arial"/>
              <a:buNone/>
            </a:pPr>
            <a:r>
              <a:rPr lang="en-US" sz="2000">
                <a:solidFill>
                  <a:schemeClr val="dk1"/>
                </a:solidFill>
              </a:rPr>
              <a:t>What’s Databricks? &amp; SQL di Databricks</a:t>
            </a:r>
            <a:endParaRPr b="0" i="0" sz="1400" u="none" cap="none" strike="noStrike">
              <a:solidFill>
                <a:srgbClr val="000000"/>
              </a:solidFill>
              <a:latin typeface="Arial"/>
              <a:ea typeface="Arial"/>
              <a:cs typeface="Arial"/>
              <a:sym typeface="Arial"/>
            </a:endParaRPr>
          </a:p>
        </p:txBody>
      </p:sp>
      <p:sp>
        <p:nvSpPr>
          <p:cNvPr id="111" name="Google Shape;111;p3"/>
          <p:cNvSpPr txBox="1"/>
          <p:nvPr/>
        </p:nvSpPr>
        <p:spPr>
          <a:xfrm>
            <a:off x="7340600" y="4688575"/>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6</a:t>
            </a:r>
            <a:endParaRPr b="0" i="0" sz="1400" u="none" cap="none" strike="noStrike">
              <a:solidFill>
                <a:srgbClr val="000000"/>
              </a:solidFill>
              <a:latin typeface="Arial"/>
              <a:ea typeface="Arial"/>
              <a:cs typeface="Arial"/>
              <a:sym typeface="Arial"/>
            </a:endParaRPr>
          </a:p>
        </p:txBody>
      </p:sp>
      <p:pic>
        <p:nvPicPr>
          <p:cNvPr id="112" name="Google Shape;112;p3"/>
          <p:cNvPicPr preferRelativeResize="0"/>
          <p:nvPr/>
        </p:nvPicPr>
        <p:blipFill rotWithShape="1">
          <a:blip r:embed="rId5">
            <a:alphaModFix/>
          </a:blip>
          <a:srcRect b="0" l="0" r="0" t="0"/>
          <a:stretch/>
        </p:blipFill>
        <p:spPr>
          <a:xfrm>
            <a:off x="1181100" y="5231500"/>
            <a:ext cx="292100" cy="292100"/>
          </a:xfrm>
          <a:prstGeom prst="rect">
            <a:avLst/>
          </a:prstGeom>
          <a:noFill/>
          <a:ln>
            <a:noFill/>
          </a:ln>
        </p:spPr>
      </p:pic>
      <p:sp>
        <p:nvSpPr>
          <p:cNvPr id="113" name="Google Shape;113;p3"/>
          <p:cNvSpPr txBox="1"/>
          <p:nvPr/>
        </p:nvSpPr>
        <p:spPr>
          <a:xfrm>
            <a:off x="1676400" y="5193400"/>
            <a:ext cx="5232000" cy="355500"/>
          </a:xfrm>
          <a:prstGeom prst="rect">
            <a:avLst/>
          </a:prstGeom>
          <a:noFill/>
          <a:ln>
            <a:noFill/>
          </a:ln>
        </p:spPr>
        <p:txBody>
          <a:bodyPr anchorCtr="0" anchor="ctr" bIns="0" lIns="0" spcFirstLastPara="1" rIns="0" wrap="square" tIns="0">
            <a:noAutofit/>
          </a:bodyPr>
          <a:lstStyle/>
          <a:p>
            <a:pPr indent="0" lvl="0" marL="0" rtl="0" algn="l">
              <a:lnSpc>
                <a:spcPct val="116199"/>
              </a:lnSpc>
              <a:spcBef>
                <a:spcPts val="0"/>
              </a:spcBef>
              <a:spcAft>
                <a:spcPts val="0"/>
              </a:spcAft>
              <a:buClr>
                <a:schemeClr val="dk1"/>
              </a:buClr>
              <a:buSzPts val="1100"/>
              <a:buFont typeface="Arial"/>
              <a:buNone/>
            </a:pPr>
            <a:r>
              <a:rPr lang="en-US" sz="2000">
                <a:solidFill>
                  <a:schemeClr val="dk1"/>
                </a:solidFill>
              </a:rPr>
              <a:t>Pembagian </a:t>
            </a:r>
            <a:r>
              <a:rPr lang="en-US" sz="2000">
                <a:solidFill>
                  <a:schemeClr val="dk1"/>
                </a:solidFill>
              </a:rPr>
              <a:t>Struktur Dasar Command SQL</a:t>
            </a:r>
            <a:endParaRPr b="0" i="0" sz="1400" u="none" cap="none" strike="noStrike">
              <a:solidFill>
                <a:srgbClr val="000000"/>
              </a:solidFill>
              <a:latin typeface="Arial"/>
              <a:ea typeface="Arial"/>
              <a:cs typeface="Arial"/>
              <a:sym typeface="Arial"/>
            </a:endParaRPr>
          </a:p>
        </p:txBody>
      </p:sp>
      <p:sp>
        <p:nvSpPr>
          <p:cNvPr id="114" name="Google Shape;114;p3"/>
          <p:cNvSpPr txBox="1"/>
          <p:nvPr/>
        </p:nvSpPr>
        <p:spPr>
          <a:xfrm>
            <a:off x="7340600" y="5193400"/>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7</a:t>
            </a:r>
            <a:endParaRPr b="0" i="0" sz="1400" u="none" cap="none" strike="noStrike">
              <a:solidFill>
                <a:srgbClr val="000000"/>
              </a:solidFill>
              <a:latin typeface="Arial"/>
              <a:ea typeface="Arial"/>
              <a:cs typeface="Arial"/>
              <a:sym typeface="Arial"/>
            </a:endParaRPr>
          </a:p>
        </p:txBody>
      </p:sp>
      <p:pic>
        <p:nvPicPr>
          <p:cNvPr id="115" name="Google Shape;115;p3"/>
          <p:cNvPicPr preferRelativeResize="0"/>
          <p:nvPr/>
        </p:nvPicPr>
        <p:blipFill rotWithShape="1">
          <a:blip r:embed="rId5">
            <a:alphaModFix/>
          </a:blip>
          <a:srcRect b="0" l="0" r="0" t="0"/>
          <a:stretch/>
        </p:blipFill>
        <p:spPr>
          <a:xfrm>
            <a:off x="1181100" y="5752200"/>
            <a:ext cx="292100" cy="292100"/>
          </a:xfrm>
          <a:prstGeom prst="rect">
            <a:avLst/>
          </a:prstGeom>
          <a:noFill/>
          <a:ln>
            <a:noFill/>
          </a:ln>
        </p:spPr>
      </p:pic>
      <p:sp>
        <p:nvSpPr>
          <p:cNvPr id="116" name="Google Shape;116;p3"/>
          <p:cNvSpPr txBox="1"/>
          <p:nvPr/>
        </p:nvSpPr>
        <p:spPr>
          <a:xfrm>
            <a:off x="1676400" y="5714100"/>
            <a:ext cx="4445100" cy="3555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2000"/>
              <a:buFont typeface="Arial"/>
              <a:buNone/>
            </a:pPr>
            <a:r>
              <a:rPr lang="en-US" sz="2000"/>
              <a:t>Praktik DDL (Databricks)</a:t>
            </a:r>
            <a:endParaRPr b="0" i="0" sz="1400" u="none" cap="none" strike="noStrike">
              <a:solidFill>
                <a:srgbClr val="000000"/>
              </a:solidFill>
              <a:latin typeface="Arial"/>
              <a:ea typeface="Arial"/>
              <a:cs typeface="Arial"/>
              <a:sym typeface="Arial"/>
            </a:endParaRPr>
          </a:p>
        </p:txBody>
      </p:sp>
      <p:sp>
        <p:nvSpPr>
          <p:cNvPr id="117" name="Google Shape;117;p3"/>
          <p:cNvSpPr txBox="1"/>
          <p:nvPr/>
        </p:nvSpPr>
        <p:spPr>
          <a:xfrm>
            <a:off x="7340600" y="5714100"/>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8</a:t>
            </a:r>
            <a:endParaRPr b="0" i="0" sz="1400" u="none" cap="none" strike="noStrike">
              <a:solidFill>
                <a:srgbClr val="000000"/>
              </a:solidFill>
              <a:latin typeface="Arial"/>
              <a:ea typeface="Arial"/>
              <a:cs typeface="Arial"/>
              <a:sym typeface="Arial"/>
            </a:endParaRPr>
          </a:p>
        </p:txBody>
      </p:sp>
      <p:pic>
        <p:nvPicPr>
          <p:cNvPr id="118" name="Google Shape;118;p3"/>
          <p:cNvPicPr preferRelativeResize="0"/>
          <p:nvPr/>
        </p:nvPicPr>
        <p:blipFill rotWithShape="1">
          <a:blip r:embed="rId5">
            <a:alphaModFix/>
          </a:blip>
          <a:srcRect b="0" l="0" r="0" t="0"/>
          <a:stretch/>
        </p:blipFill>
        <p:spPr>
          <a:xfrm>
            <a:off x="1181100" y="6298300"/>
            <a:ext cx="292100" cy="292100"/>
          </a:xfrm>
          <a:prstGeom prst="rect">
            <a:avLst/>
          </a:prstGeom>
          <a:noFill/>
          <a:ln>
            <a:noFill/>
          </a:ln>
        </p:spPr>
      </p:pic>
      <p:sp>
        <p:nvSpPr>
          <p:cNvPr id="119" name="Google Shape;119;p3"/>
          <p:cNvSpPr txBox="1"/>
          <p:nvPr/>
        </p:nvSpPr>
        <p:spPr>
          <a:xfrm>
            <a:off x="1676400" y="6260200"/>
            <a:ext cx="4445100" cy="3555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2000"/>
              <a:buFont typeface="Arial"/>
              <a:buNone/>
            </a:pPr>
            <a:r>
              <a:rPr lang="en-US" sz="2000"/>
              <a:t>Praktik DML (Databricks)</a:t>
            </a:r>
            <a:endParaRPr b="0" i="0" sz="1400" u="none" cap="none" strike="noStrike">
              <a:solidFill>
                <a:srgbClr val="000000"/>
              </a:solidFill>
              <a:latin typeface="Arial"/>
              <a:ea typeface="Arial"/>
              <a:cs typeface="Arial"/>
              <a:sym typeface="Arial"/>
            </a:endParaRPr>
          </a:p>
        </p:txBody>
      </p:sp>
      <p:sp>
        <p:nvSpPr>
          <p:cNvPr id="120" name="Google Shape;120;p3"/>
          <p:cNvSpPr txBox="1"/>
          <p:nvPr/>
        </p:nvSpPr>
        <p:spPr>
          <a:xfrm>
            <a:off x="7340600" y="6260200"/>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9</a:t>
            </a:r>
            <a:endParaRPr b="0" i="0" sz="1400" u="none" cap="none" strike="noStrike">
              <a:solidFill>
                <a:srgbClr val="000000"/>
              </a:solidFill>
              <a:latin typeface="Arial"/>
              <a:ea typeface="Arial"/>
              <a:cs typeface="Arial"/>
              <a:sym typeface="Arial"/>
            </a:endParaRPr>
          </a:p>
        </p:txBody>
      </p:sp>
      <p:pic>
        <p:nvPicPr>
          <p:cNvPr id="121" name="Google Shape;121;p3"/>
          <p:cNvPicPr preferRelativeResize="0"/>
          <p:nvPr/>
        </p:nvPicPr>
        <p:blipFill rotWithShape="1">
          <a:blip r:embed="rId5">
            <a:alphaModFix/>
          </a:blip>
          <a:srcRect b="0" l="0" r="0" t="0"/>
          <a:stretch/>
        </p:blipFill>
        <p:spPr>
          <a:xfrm>
            <a:off x="1181100" y="6819000"/>
            <a:ext cx="292100" cy="292100"/>
          </a:xfrm>
          <a:prstGeom prst="rect">
            <a:avLst/>
          </a:prstGeom>
          <a:noFill/>
          <a:ln>
            <a:noFill/>
          </a:ln>
        </p:spPr>
      </p:pic>
      <p:sp>
        <p:nvSpPr>
          <p:cNvPr id="122" name="Google Shape;122;p3"/>
          <p:cNvSpPr txBox="1"/>
          <p:nvPr/>
        </p:nvSpPr>
        <p:spPr>
          <a:xfrm>
            <a:off x="1676400" y="6780900"/>
            <a:ext cx="4445100" cy="3555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2000"/>
              <a:buFont typeface="Arial"/>
              <a:buNone/>
            </a:pPr>
            <a:r>
              <a:rPr lang="en-US" sz="2000"/>
              <a:t>Praktik DQL (Databricks)</a:t>
            </a:r>
            <a:endParaRPr b="0" i="0" sz="1400" u="none" cap="none" strike="noStrike">
              <a:solidFill>
                <a:srgbClr val="000000"/>
              </a:solidFill>
              <a:latin typeface="Arial"/>
              <a:ea typeface="Arial"/>
              <a:cs typeface="Arial"/>
              <a:sym typeface="Arial"/>
            </a:endParaRPr>
          </a:p>
        </p:txBody>
      </p:sp>
      <p:sp>
        <p:nvSpPr>
          <p:cNvPr id="123" name="Google Shape;123;p3"/>
          <p:cNvSpPr txBox="1"/>
          <p:nvPr/>
        </p:nvSpPr>
        <p:spPr>
          <a:xfrm>
            <a:off x="7340600" y="6780900"/>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10</a:t>
            </a:r>
            <a:endParaRPr b="0" i="0" sz="1400" u="none" cap="none" strike="noStrike">
              <a:solidFill>
                <a:srgbClr val="000000"/>
              </a:solidFill>
              <a:latin typeface="Arial"/>
              <a:ea typeface="Arial"/>
              <a:cs typeface="Arial"/>
              <a:sym typeface="Arial"/>
            </a:endParaRPr>
          </a:p>
        </p:txBody>
      </p:sp>
      <p:pic>
        <p:nvPicPr>
          <p:cNvPr id="124" name="Google Shape;124;p3"/>
          <p:cNvPicPr preferRelativeResize="0"/>
          <p:nvPr/>
        </p:nvPicPr>
        <p:blipFill rotWithShape="1">
          <a:blip r:embed="rId5">
            <a:alphaModFix/>
          </a:blip>
          <a:srcRect b="0" l="0" r="0" t="0"/>
          <a:stretch/>
        </p:blipFill>
        <p:spPr>
          <a:xfrm>
            <a:off x="1181100" y="7327000"/>
            <a:ext cx="292100" cy="292100"/>
          </a:xfrm>
          <a:prstGeom prst="rect">
            <a:avLst/>
          </a:prstGeom>
          <a:noFill/>
          <a:ln>
            <a:noFill/>
          </a:ln>
        </p:spPr>
      </p:pic>
      <p:sp>
        <p:nvSpPr>
          <p:cNvPr id="125" name="Google Shape;125;p3"/>
          <p:cNvSpPr txBox="1"/>
          <p:nvPr/>
        </p:nvSpPr>
        <p:spPr>
          <a:xfrm>
            <a:off x="1676400" y="7288900"/>
            <a:ext cx="4445100" cy="3555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2000"/>
              <a:buFont typeface="Arial"/>
              <a:buNone/>
            </a:pPr>
            <a:r>
              <a:rPr lang="en-US" sz="2000"/>
              <a:t>What’s Next?</a:t>
            </a:r>
            <a:endParaRPr b="0" i="0" sz="1400" u="none" cap="none" strike="noStrike">
              <a:solidFill>
                <a:srgbClr val="000000"/>
              </a:solidFill>
              <a:latin typeface="Arial"/>
              <a:ea typeface="Arial"/>
              <a:cs typeface="Arial"/>
              <a:sym typeface="Arial"/>
            </a:endParaRPr>
          </a:p>
        </p:txBody>
      </p:sp>
      <p:sp>
        <p:nvSpPr>
          <p:cNvPr id="126" name="Google Shape;126;p3"/>
          <p:cNvSpPr txBox="1"/>
          <p:nvPr/>
        </p:nvSpPr>
        <p:spPr>
          <a:xfrm>
            <a:off x="7340600" y="7288900"/>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11</a:t>
            </a:r>
            <a:endParaRPr b="0" i="0" sz="1400" u="none" cap="none" strike="noStrike">
              <a:solidFill>
                <a:srgbClr val="000000"/>
              </a:solidFill>
              <a:latin typeface="Arial"/>
              <a:ea typeface="Arial"/>
              <a:cs typeface="Arial"/>
              <a:sym typeface="Arial"/>
            </a:endParaRPr>
          </a:p>
        </p:txBody>
      </p:sp>
      <p:pic>
        <p:nvPicPr>
          <p:cNvPr id="127" name="Google Shape;127;p3"/>
          <p:cNvPicPr preferRelativeResize="0"/>
          <p:nvPr/>
        </p:nvPicPr>
        <p:blipFill rotWithShape="1">
          <a:blip r:embed="rId6">
            <a:alphaModFix/>
          </a:blip>
          <a:srcRect b="0" l="0" r="0" t="0"/>
          <a:stretch/>
        </p:blipFill>
        <p:spPr>
          <a:xfrm>
            <a:off x="-215900" y="-635000"/>
            <a:ext cx="2705100" cy="2705100"/>
          </a:xfrm>
          <a:prstGeom prst="rect">
            <a:avLst/>
          </a:prstGeom>
          <a:noFill/>
          <a:ln>
            <a:noFill/>
          </a:ln>
        </p:spPr>
      </p:pic>
      <p:pic>
        <p:nvPicPr>
          <p:cNvPr id="128" name="Google Shape;128;p3"/>
          <p:cNvPicPr preferRelativeResize="0"/>
          <p:nvPr/>
        </p:nvPicPr>
        <p:blipFill rotWithShape="1">
          <a:blip r:embed="rId5">
            <a:alphaModFix/>
          </a:blip>
          <a:srcRect b="0" l="0" r="0" t="0"/>
          <a:stretch/>
        </p:blipFill>
        <p:spPr>
          <a:xfrm>
            <a:off x="1181100" y="4196450"/>
            <a:ext cx="292100" cy="292100"/>
          </a:xfrm>
          <a:prstGeom prst="rect">
            <a:avLst/>
          </a:prstGeom>
          <a:noFill/>
          <a:ln>
            <a:noFill/>
          </a:ln>
        </p:spPr>
      </p:pic>
      <p:sp>
        <p:nvSpPr>
          <p:cNvPr id="129" name="Google Shape;129;p3"/>
          <p:cNvSpPr txBox="1"/>
          <p:nvPr/>
        </p:nvSpPr>
        <p:spPr>
          <a:xfrm>
            <a:off x="1676400" y="4145650"/>
            <a:ext cx="5232000" cy="355500"/>
          </a:xfrm>
          <a:prstGeom prst="rect">
            <a:avLst/>
          </a:prstGeom>
          <a:noFill/>
          <a:ln>
            <a:noFill/>
          </a:ln>
        </p:spPr>
        <p:txBody>
          <a:bodyPr anchorCtr="0" anchor="ctr" bIns="0" lIns="0" spcFirstLastPara="1" rIns="0" wrap="square" tIns="0">
            <a:noAutofit/>
          </a:bodyPr>
          <a:lstStyle/>
          <a:p>
            <a:pPr indent="0" lvl="0" marL="0" rtl="0" algn="l">
              <a:lnSpc>
                <a:spcPct val="116199"/>
              </a:lnSpc>
              <a:spcBef>
                <a:spcPts val="0"/>
              </a:spcBef>
              <a:spcAft>
                <a:spcPts val="0"/>
              </a:spcAft>
              <a:buClr>
                <a:schemeClr val="dk1"/>
              </a:buClr>
              <a:buSzPts val="2000"/>
              <a:buFont typeface="Arial"/>
              <a:buNone/>
            </a:pPr>
            <a:r>
              <a:rPr lang="en-US" sz="2000">
                <a:solidFill>
                  <a:schemeClr val="dk1"/>
                </a:solidFill>
              </a:rPr>
              <a:t>Tools Lain Untuk Belajar SQL</a:t>
            </a:r>
            <a:endParaRPr b="0" i="0" sz="1400" u="none" cap="none" strike="noStrike">
              <a:solidFill>
                <a:srgbClr val="000000"/>
              </a:solidFill>
              <a:latin typeface="Arial"/>
              <a:ea typeface="Arial"/>
              <a:cs typeface="Arial"/>
              <a:sym typeface="Arial"/>
            </a:endParaRPr>
          </a:p>
        </p:txBody>
      </p:sp>
      <p:sp>
        <p:nvSpPr>
          <p:cNvPr id="130" name="Google Shape;130;p3"/>
          <p:cNvSpPr txBox="1"/>
          <p:nvPr/>
        </p:nvSpPr>
        <p:spPr>
          <a:xfrm>
            <a:off x="7340600" y="4145650"/>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A78"/>
        </a:solidFill>
      </p:bgPr>
    </p:bg>
    <p:spTree>
      <p:nvGrpSpPr>
        <p:cNvPr id="134" name="Shape 134"/>
        <p:cNvGrpSpPr/>
        <p:nvPr/>
      </p:nvGrpSpPr>
      <p:grpSpPr>
        <a:xfrm>
          <a:off x="0" y="0"/>
          <a:ext cx="0" cy="0"/>
          <a:chOff x="0" y="0"/>
          <a:chExt cx="0" cy="0"/>
        </a:xfrm>
      </p:grpSpPr>
      <p:pic>
        <p:nvPicPr>
          <p:cNvPr id="135" name="Google Shape;135;p2"/>
          <p:cNvPicPr preferRelativeResize="0"/>
          <p:nvPr/>
        </p:nvPicPr>
        <p:blipFill rotWithShape="1">
          <a:blip r:embed="rId3">
            <a:alphaModFix/>
          </a:blip>
          <a:srcRect b="0" l="0" r="0" t="0"/>
          <a:stretch/>
        </p:blipFill>
        <p:spPr>
          <a:xfrm>
            <a:off x="10947400" y="-190500"/>
            <a:ext cx="5194300" cy="5194300"/>
          </a:xfrm>
          <a:prstGeom prst="rect">
            <a:avLst/>
          </a:prstGeom>
          <a:noFill/>
          <a:ln>
            <a:noFill/>
          </a:ln>
        </p:spPr>
      </p:pic>
      <p:pic>
        <p:nvPicPr>
          <p:cNvPr id="136" name="Google Shape;136;p2"/>
          <p:cNvPicPr preferRelativeResize="0"/>
          <p:nvPr/>
        </p:nvPicPr>
        <p:blipFill rotWithShape="1">
          <a:blip r:embed="rId3">
            <a:alphaModFix/>
          </a:blip>
          <a:srcRect b="0" l="0" r="0" t="0"/>
          <a:stretch/>
        </p:blipFill>
        <p:spPr>
          <a:xfrm>
            <a:off x="10947400" y="5067300"/>
            <a:ext cx="5194300" cy="5194300"/>
          </a:xfrm>
          <a:prstGeom prst="rect">
            <a:avLst/>
          </a:prstGeom>
          <a:noFill/>
          <a:ln>
            <a:noFill/>
          </a:ln>
        </p:spPr>
      </p:pic>
      <p:pic>
        <p:nvPicPr>
          <p:cNvPr id="137" name="Google Shape;137;p2"/>
          <p:cNvPicPr preferRelativeResize="0"/>
          <p:nvPr/>
        </p:nvPicPr>
        <p:blipFill rotWithShape="1">
          <a:blip r:embed="rId3">
            <a:alphaModFix/>
          </a:blip>
          <a:srcRect b="0" l="0" r="0" t="0"/>
          <a:stretch/>
        </p:blipFill>
        <p:spPr>
          <a:xfrm>
            <a:off x="16154400" y="-190500"/>
            <a:ext cx="5194300" cy="5194300"/>
          </a:xfrm>
          <a:prstGeom prst="rect">
            <a:avLst/>
          </a:prstGeom>
          <a:noFill/>
          <a:ln>
            <a:noFill/>
          </a:ln>
        </p:spPr>
      </p:pic>
      <p:pic>
        <p:nvPicPr>
          <p:cNvPr id="138" name="Google Shape;138;p2"/>
          <p:cNvPicPr preferRelativeResize="0"/>
          <p:nvPr/>
        </p:nvPicPr>
        <p:blipFill rotWithShape="1">
          <a:blip r:embed="rId3">
            <a:alphaModFix/>
          </a:blip>
          <a:srcRect b="0" l="0" r="0" t="0"/>
          <a:stretch/>
        </p:blipFill>
        <p:spPr>
          <a:xfrm>
            <a:off x="16154400" y="5067300"/>
            <a:ext cx="5194300" cy="5194300"/>
          </a:xfrm>
          <a:prstGeom prst="rect">
            <a:avLst/>
          </a:prstGeom>
          <a:noFill/>
          <a:ln>
            <a:noFill/>
          </a:ln>
        </p:spPr>
      </p:pic>
      <p:pic>
        <p:nvPicPr>
          <p:cNvPr id="139" name="Google Shape;139;p2"/>
          <p:cNvPicPr preferRelativeResize="0"/>
          <p:nvPr/>
        </p:nvPicPr>
        <p:blipFill rotWithShape="1">
          <a:blip r:embed="rId4">
            <a:alphaModFix/>
          </a:blip>
          <a:srcRect b="0" l="0" r="0" t="0"/>
          <a:stretch/>
        </p:blipFill>
        <p:spPr>
          <a:xfrm>
            <a:off x="-215900" y="-635000"/>
            <a:ext cx="2705100" cy="2705100"/>
          </a:xfrm>
          <a:prstGeom prst="rect">
            <a:avLst/>
          </a:prstGeom>
          <a:noFill/>
          <a:ln>
            <a:noFill/>
          </a:ln>
        </p:spPr>
      </p:pic>
      <p:pic>
        <p:nvPicPr>
          <p:cNvPr id="140" name="Google Shape;140;p2"/>
          <p:cNvPicPr preferRelativeResize="0"/>
          <p:nvPr/>
        </p:nvPicPr>
        <p:blipFill rotWithShape="1">
          <a:blip r:embed="rId5">
            <a:alphaModFix/>
          </a:blip>
          <a:srcRect b="0" l="0" r="0" t="0"/>
          <a:stretch/>
        </p:blipFill>
        <p:spPr>
          <a:xfrm>
            <a:off x="850900" y="-25400"/>
            <a:ext cx="1498600" cy="1498600"/>
          </a:xfrm>
          <a:prstGeom prst="rect">
            <a:avLst/>
          </a:prstGeom>
          <a:noFill/>
          <a:ln>
            <a:noFill/>
          </a:ln>
        </p:spPr>
      </p:pic>
      <p:sp>
        <p:nvSpPr>
          <p:cNvPr id="141" name="Google Shape;141;p2"/>
          <p:cNvSpPr txBox="1"/>
          <p:nvPr/>
        </p:nvSpPr>
        <p:spPr>
          <a:xfrm>
            <a:off x="1117600" y="1816100"/>
            <a:ext cx="7327800" cy="2844900"/>
          </a:xfrm>
          <a:prstGeom prst="rect">
            <a:avLst/>
          </a:prstGeom>
          <a:noFill/>
          <a:ln>
            <a:noFill/>
          </a:ln>
        </p:spPr>
        <p:txBody>
          <a:bodyPr anchorCtr="0" anchor="t" bIns="0" lIns="0" spcFirstLastPara="1" rIns="0" wrap="square" tIns="0">
            <a:noAutofit/>
          </a:bodyPr>
          <a:lstStyle/>
          <a:p>
            <a:pPr indent="0" lvl="0" marL="0" marR="0" rtl="0" algn="l">
              <a:lnSpc>
                <a:spcPct val="81339"/>
              </a:lnSpc>
              <a:spcBef>
                <a:spcPts val="0"/>
              </a:spcBef>
              <a:spcAft>
                <a:spcPts val="0"/>
              </a:spcAft>
              <a:buClr>
                <a:srgbClr val="000000"/>
              </a:buClr>
              <a:buSzPts val="11400"/>
              <a:buFont typeface="Arial"/>
              <a:buNone/>
            </a:pPr>
            <a:r>
              <a:rPr lang="en-US" sz="11400">
                <a:solidFill>
                  <a:srgbClr val="FFFFFF"/>
                </a:solidFill>
                <a:latin typeface="Archivo ExtraBold"/>
                <a:ea typeface="Archivo ExtraBold"/>
                <a:cs typeface="Archivo ExtraBold"/>
                <a:sym typeface="Archivo ExtraBold"/>
              </a:rPr>
              <a:t>WHAT’s</a:t>
            </a:r>
            <a:endParaRPr sz="11400">
              <a:solidFill>
                <a:srgbClr val="FFFFFF"/>
              </a:solidFill>
              <a:latin typeface="Archivo ExtraBold"/>
              <a:ea typeface="Archivo ExtraBold"/>
              <a:cs typeface="Archivo ExtraBold"/>
              <a:sym typeface="Archivo ExtraBold"/>
            </a:endParaRPr>
          </a:p>
          <a:p>
            <a:pPr indent="0" lvl="0" marL="0" marR="0" rtl="0" algn="l">
              <a:lnSpc>
                <a:spcPct val="81339"/>
              </a:lnSpc>
              <a:spcBef>
                <a:spcPts val="0"/>
              </a:spcBef>
              <a:spcAft>
                <a:spcPts val="0"/>
              </a:spcAft>
              <a:buClr>
                <a:srgbClr val="000000"/>
              </a:buClr>
              <a:buSzPts val="11400"/>
              <a:buFont typeface="Arial"/>
              <a:buNone/>
            </a:pPr>
            <a:r>
              <a:rPr lang="en-US" sz="11400">
                <a:solidFill>
                  <a:srgbClr val="FFFFFF"/>
                </a:solidFill>
                <a:latin typeface="Archivo ExtraBold"/>
                <a:ea typeface="Archivo ExtraBold"/>
                <a:cs typeface="Archivo ExtraBold"/>
                <a:sym typeface="Archivo ExtraBold"/>
              </a:rPr>
              <a:t>SQL?</a:t>
            </a:r>
            <a:endParaRPr sz="11400">
              <a:solidFill>
                <a:srgbClr val="FFFFFF"/>
              </a:solidFill>
              <a:latin typeface="Archivo ExtraBold"/>
              <a:ea typeface="Archivo ExtraBold"/>
              <a:cs typeface="Archivo ExtraBold"/>
              <a:sym typeface="Archivo ExtraBold"/>
            </a:endParaRPr>
          </a:p>
        </p:txBody>
      </p:sp>
      <p:sp>
        <p:nvSpPr>
          <p:cNvPr id="142" name="Google Shape;142;p2"/>
          <p:cNvSpPr txBox="1"/>
          <p:nvPr/>
        </p:nvSpPr>
        <p:spPr>
          <a:xfrm>
            <a:off x="1117600" y="5080000"/>
            <a:ext cx="8207400" cy="1498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900"/>
              </a:spcBef>
              <a:spcAft>
                <a:spcPts val="0"/>
              </a:spcAft>
              <a:buClr>
                <a:schemeClr val="dk1"/>
              </a:buClr>
              <a:buSzPts val="1100"/>
              <a:buFont typeface="Arial"/>
              <a:buNone/>
            </a:pPr>
            <a:r>
              <a:rPr b="1" lang="en-US" sz="2600">
                <a:solidFill>
                  <a:srgbClr val="EEEEEE"/>
                </a:solidFill>
                <a:latin typeface="Archivo"/>
                <a:ea typeface="Archivo"/>
                <a:cs typeface="Archivo"/>
                <a:sym typeface="Archivo"/>
              </a:rPr>
              <a:t>SQL (Structured Query Language)</a:t>
            </a:r>
            <a:r>
              <a:rPr lang="en-US" sz="2600">
                <a:solidFill>
                  <a:srgbClr val="EEEEEE"/>
                </a:solidFill>
                <a:latin typeface="Archivo"/>
                <a:ea typeface="Archivo"/>
                <a:cs typeface="Archivo"/>
                <a:sym typeface="Archivo"/>
              </a:rPr>
              <a:t> adalah bahasa pemrograman yang digunakan untuk mengelola dan berinteraksi dengan database relasional.</a:t>
            </a:r>
            <a:endParaRPr sz="2600">
              <a:solidFill>
                <a:srgbClr val="EEEEEE"/>
              </a:solidFill>
              <a:latin typeface="Archivo"/>
              <a:ea typeface="Archivo"/>
              <a:cs typeface="Archivo"/>
              <a:sym typeface="Archivo"/>
            </a:endParaRPr>
          </a:p>
          <a:p>
            <a:pPr indent="0" lvl="0" marL="0" rtl="0" algn="l">
              <a:lnSpc>
                <a:spcPct val="115000"/>
              </a:lnSpc>
              <a:spcBef>
                <a:spcPts val="900"/>
              </a:spcBef>
              <a:spcAft>
                <a:spcPts val="0"/>
              </a:spcAft>
              <a:buClr>
                <a:schemeClr val="dk1"/>
              </a:buClr>
              <a:buSzPts val="1100"/>
              <a:buFont typeface="Arial"/>
              <a:buNone/>
            </a:pPr>
            <a:r>
              <a:t/>
            </a:r>
            <a:endParaRPr sz="2600">
              <a:solidFill>
                <a:srgbClr val="EEEEEE"/>
              </a:solidFill>
              <a:latin typeface="Archivo"/>
              <a:ea typeface="Archivo"/>
              <a:cs typeface="Archivo"/>
              <a:sym typeface="Archivo"/>
            </a:endParaRPr>
          </a:p>
          <a:p>
            <a:pPr indent="0" lvl="0" marL="0" rtl="0" algn="l">
              <a:lnSpc>
                <a:spcPct val="115000"/>
              </a:lnSpc>
              <a:spcBef>
                <a:spcPts val="900"/>
              </a:spcBef>
              <a:spcAft>
                <a:spcPts val="0"/>
              </a:spcAft>
              <a:buClr>
                <a:schemeClr val="dk1"/>
              </a:buClr>
              <a:buSzPts val="1100"/>
              <a:buFont typeface="Arial"/>
              <a:buNone/>
            </a:pPr>
            <a:r>
              <a:rPr lang="en-US" sz="2600">
                <a:solidFill>
                  <a:srgbClr val="EEEEEE"/>
                </a:solidFill>
                <a:latin typeface="Archivo"/>
                <a:ea typeface="Archivo"/>
                <a:cs typeface="Archivo"/>
                <a:sym typeface="Archivo"/>
              </a:rPr>
              <a:t>Dengan </a:t>
            </a:r>
            <a:r>
              <a:rPr b="1" lang="en-US" sz="2600">
                <a:solidFill>
                  <a:srgbClr val="EEEEEE"/>
                </a:solidFill>
                <a:latin typeface="Archivo"/>
                <a:ea typeface="Archivo"/>
                <a:cs typeface="Archivo"/>
                <a:sym typeface="Archivo"/>
              </a:rPr>
              <a:t>SQL</a:t>
            </a:r>
            <a:r>
              <a:rPr lang="en-US" sz="2600">
                <a:solidFill>
                  <a:srgbClr val="EEEEEE"/>
                </a:solidFill>
                <a:latin typeface="Archivo"/>
                <a:ea typeface="Archivo"/>
                <a:cs typeface="Archivo"/>
                <a:sym typeface="Archivo"/>
              </a:rPr>
              <a:t>, kita bisa menyimpan, mengambil, memperbarui, dan menghapus data di dalam database. Selain itu, </a:t>
            </a:r>
            <a:r>
              <a:rPr b="1" lang="en-US" sz="2600">
                <a:solidFill>
                  <a:srgbClr val="EEEEEE"/>
                </a:solidFill>
                <a:latin typeface="Archivo"/>
                <a:ea typeface="Archivo"/>
                <a:cs typeface="Archivo"/>
                <a:sym typeface="Archivo"/>
              </a:rPr>
              <a:t>SQL </a:t>
            </a:r>
            <a:r>
              <a:rPr lang="en-US" sz="2600">
                <a:solidFill>
                  <a:srgbClr val="EEEEEE"/>
                </a:solidFill>
                <a:latin typeface="Archivo"/>
                <a:ea typeface="Archivo"/>
                <a:cs typeface="Archivo"/>
                <a:sym typeface="Archivo"/>
              </a:rPr>
              <a:t>juga memungkinkan kita untuk mengontrol akses serta mengatur struktur database secara efisien.</a:t>
            </a:r>
            <a:endParaRPr sz="2600">
              <a:solidFill>
                <a:srgbClr val="EEEEEE"/>
              </a:solidFill>
              <a:latin typeface="Archivo"/>
              <a:ea typeface="Archivo"/>
              <a:cs typeface="Archivo"/>
              <a:sym typeface="Archivo"/>
            </a:endParaRPr>
          </a:p>
          <a:p>
            <a:pPr indent="0" lvl="0" marL="0" marR="0" rtl="0" algn="l">
              <a:lnSpc>
                <a:spcPct val="116199"/>
              </a:lnSpc>
              <a:spcBef>
                <a:spcPts val="900"/>
              </a:spcBef>
              <a:spcAft>
                <a:spcPts val="0"/>
              </a:spcAft>
              <a:buClr>
                <a:srgbClr val="000000"/>
              </a:buClr>
              <a:buSzPts val="2100"/>
              <a:buFont typeface="Arial"/>
              <a:buNone/>
            </a:pPr>
            <a:r>
              <a:t/>
            </a:r>
            <a:endParaRPr b="1" sz="2600">
              <a:solidFill>
                <a:srgbClr val="EEEEEE"/>
              </a:solidFill>
              <a:latin typeface="Archivo"/>
              <a:ea typeface="Archivo"/>
              <a:cs typeface="Archivo"/>
              <a:sym typeface="Archiv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pic>
        <p:nvPicPr>
          <p:cNvPr id="147" name="Google Shape;147;p6"/>
          <p:cNvPicPr preferRelativeResize="0"/>
          <p:nvPr/>
        </p:nvPicPr>
        <p:blipFill rotWithShape="1">
          <a:blip r:embed="rId3">
            <a:alphaModFix/>
          </a:blip>
          <a:srcRect b="0" l="0" r="0" t="0"/>
          <a:stretch/>
        </p:blipFill>
        <p:spPr>
          <a:xfrm rot="5400000">
            <a:off x="11683400" y="1346200"/>
            <a:ext cx="4699000" cy="2006600"/>
          </a:xfrm>
          <a:prstGeom prst="rect">
            <a:avLst/>
          </a:prstGeom>
          <a:noFill/>
          <a:ln>
            <a:noFill/>
          </a:ln>
        </p:spPr>
      </p:pic>
      <p:pic>
        <p:nvPicPr>
          <p:cNvPr id="148" name="Google Shape;148;p6"/>
          <p:cNvPicPr preferRelativeResize="0"/>
          <p:nvPr/>
        </p:nvPicPr>
        <p:blipFill rotWithShape="1">
          <a:blip r:embed="rId4">
            <a:alphaModFix/>
          </a:blip>
          <a:srcRect b="0" l="0" r="0" t="0"/>
          <a:stretch/>
        </p:blipFill>
        <p:spPr>
          <a:xfrm rot="10800000">
            <a:off x="14939125" y="7118300"/>
            <a:ext cx="2336800" cy="5486400"/>
          </a:xfrm>
          <a:prstGeom prst="rect">
            <a:avLst/>
          </a:prstGeom>
          <a:noFill/>
          <a:ln>
            <a:noFill/>
          </a:ln>
        </p:spPr>
      </p:pic>
      <p:pic>
        <p:nvPicPr>
          <p:cNvPr id="149" name="Google Shape;149;p6"/>
          <p:cNvPicPr preferRelativeResize="0"/>
          <p:nvPr/>
        </p:nvPicPr>
        <p:blipFill rotWithShape="1">
          <a:blip r:embed="rId4">
            <a:alphaModFix/>
          </a:blip>
          <a:srcRect b="0" l="0" r="0" t="0"/>
          <a:stretch/>
        </p:blipFill>
        <p:spPr>
          <a:xfrm rot="10800000">
            <a:off x="17275925" y="6933700"/>
            <a:ext cx="2336800" cy="5486400"/>
          </a:xfrm>
          <a:prstGeom prst="rect">
            <a:avLst/>
          </a:prstGeom>
          <a:noFill/>
          <a:ln>
            <a:noFill/>
          </a:ln>
        </p:spPr>
      </p:pic>
      <p:pic>
        <p:nvPicPr>
          <p:cNvPr id="150" name="Google Shape;150;p6"/>
          <p:cNvPicPr preferRelativeResize="0"/>
          <p:nvPr/>
        </p:nvPicPr>
        <p:blipFill rotWithShape="1">
          <a:blip r:embed="rId5">
            <a:alphaModFix/>
          </a:blip>
          <a:srcRect b="0" l="0" r="0" t="0"/>
          <a:stretch/>
        </p:blipFill>
        <p:spPr>
          <a:xfrm>
            <a:off x="14939125" y="6300"/>
            <a:ext cx="5143499" cy="7112000"/>
          </a:xfrm>
          <a:prstGeom prst="rect">
            <a:avLst/>
          </a:prstGeom>
          <a:noFill/>
          <a:ln>
            <a:noFill/>
          </a:ln>
        </p:spPr>
      </p:pic>
      <p:pic>
        <p:nvPicPr>
          <p:cNvPr id="151" name="Google Shape;151;p6"/>
          <p:cNvPicPr preferRelativeResize="0"/>
          <p:nvPr/>
        </p:nvPicPr>
        <p:blipFill rotWithShape="1">
          <a:blip r:embed="rId6">
            <a:alphaModFix/>
          </a:blip>
          <a:srcRect b="0" l="0" r="0" t="0"/>
          <a:stretch/>
        </p:blipFill>
        <p:spPr>
          <a:xfrm>
            <a:off x="14939125" y="3213100"/>
            <a:ext cx="5143499" cy="3860800"/>
          </a:xfrm>
          <a:prstGeom prst="rect">
            <a:avLst/>
          </a:prstGeom>
          <a:noFill/>
          <a:ln>
            <a:noFill/>
          </a:ln>
        </p:spPr>
      </p:pic>
      <p:pic>
        <p:nvPicPr>
          <p:cNvPr id="152" name="Google Shape;152;p6"/>
          <p:cNvPicPr preferRelativeResize="0"/>
          <p:nvPr/>
        </p:nvPicPr>
        <p:blipFill rotWithShape="1">
          <a:blip r:embed="rId7">
            <a:alphaModFix/>
          </a:blip>
          <a:srcRect b="0" l="0" r="0" t="0"/>
          <a:stretch/>
        </p:blipFill>
        <p:spPr>
          <a:xfrm>
            <a:off x="17504525" y="6300"/>
            <a:ext cx="2578100" cy="3860800"/>
          </a:xfrm>
          <a:prstGeom prst="rect">
            <a:avLst/>
          </a:prstGeom>
          <a:noFill/>
          <a:ln>
            <a:noFill/>
          </a:ln>
        </p:spPr>
      </p:pic>
      <p:pic>
        <p:nvPicPr>
          <p:cNvPr id="153" name="Google Shape;153;p6"/>
          <p:cNvPicPr preferRelativeResize="0"/>
          <p:nvPr/>
        </p:nvPicPr>
        <p:blipFill rotWithShape="1">
          <a:blip r:embed="rId8">
            <a:alphaModFix/>
          </a:blip>
          <a:srcRect b="0" l="0" r="0" t="0"/>
          <a:stretch/>
        </p:blipFill>
        <p:spPr>
          <a:xfrm rot="5400000">
            <a:off x="17957800" y="-63500"/>
            <a:ext cx="1943100" cy="7112000"/>
          </a:xfrm>
          <a:prstGeom prst="rect">
            <a:avLst/>
          </a:prstGeom>
          <a:noFill/>
          <a:ln>
            <a:noFill/>
          </a:ln>
        </p:spPr>
      </p:pic>
      <p:pic>
        <p:nvPicPr>
          <p:cNvPr id="154" name="Google Shape;154;p6"/>
          <p:cNvPicPr preferRelativeResize="0"/>
          <p:nvPr/>
        </p:nvPicPr>
        <p:blipFill rotWithShape="1">
          <a:blip r:embed="rId9">
            <a:alphaModFix/>
          </a:blip>
          <a:srcRect b="0" l="0" r="0" t="0"/>
          <a:stretch/>
        </p:blipFill>
        <p:spPr>
          <a:xfrm>
            <a:off x="13105800" y="1549400"/>
            <a:ext cx="6172200" cy="3073400"/>
          </a:xfrm>
          <a:prstGeom prst="rect">
            <a:avLst/>
          </a:prstGeom>
          <a:noFill/>
          <a:ln>
            <a:noFill/>
          </a:ln>
        </p:spPr>
      </p:pic>
      <p:pic>
        <p:nvPicPr>
          <p:cNvPr id="155" name="Google Shape;155;p6"/>
          <p:cNvPicPr preferRelativeResize="0"/>
          <p:nvPr/>
        </p:nvPicPr>
        <p:blipFill rotWithShape="1">
          <a:blip r:embed="rId10">
            <a:alphaModFix/>
          </a:blip>
          <a:srcRect b="0" l="0" r="0" t="0"/>
          <a:stretch/>
        </p:blipFill>
        <p:spPr>
          <a:xfrm>
            <a:off x="11925300" y="4102100"/>
            <a:ext cx="787400" cy="787400"/>
          </a:xfrm>
          <a:prstGeom prst="rect">
            <a:avLst/>
          </a:prstGeom>
          <a:noFill/>
          <a:ln>
            <a:noFill/>
          </a:ln>
        </p:spPr>
      </p:pic>
      <p:pic>
        <p:nvPicPr>
          <p:cNvPr id="156" name="Google Shape;156;p6"/>
          <p:cNvPicPr preferRelativeResize="0"/>
          <p:nvPr/>
        </p:nvPicPr>
        <p:blipFill rotWithShape="1">
          <a:blip r:embed="rId10">
            <a:alphaModFix/>
          </a:blip>
          <a:srcRect b="0" l="0" r="0" t="0"/>
          <a:stretch/>
        </p:blipFill>
        <p:spPr>
          <a:xfrm>
            <a:off x="16052800" y="3098800"/>
            <a:ext cx="787400" cy="787400"/>
          </a:xfrm>
          <a:prstGeom prst="rect">
            <a:avLst/>
          </a:prstGeom>
          <a:noFill/>
          <a:ln>
            <a:noFill/>
          </a:ln>
        </p:spPr>
      </p:pic>
      <p:pic>
        <p:nvPicPr>
          <p:cNvPr id="157" name="Google Shape;157;p6"/>
          <p:cNvPicPr preferRelativeResize="0"/>
          <p:nvPr/>
        </p:nvPicPr>
        <p:blipFill rotWithShape="1">
          <a:blip r:embed="rId11">
            <a:alphaModFix/>
          </a:blip>
          <a:srcRect b="0" l="0" r="0" t="0"/>
          <a:stretch/>
        </p:blipFill>
        <p:spPr>
          <a:xfrm>
            <a:off x="16010313" y="777925"/>
            <a:ext cx="330200" cy="330200"/>
          </a:xfrm>
          <a:prstGeom prst="rect">
            <a:avLst/>
          </a:prstGeom>
          <a:noFill/>
          <a:ln>
            <a:noFill/>
          </a:ln>
        </p:spPr>
      </p:pic>
      <p:pic>
        <p:nvPicPr>
          <p:cNvPr id="158" name="Google Shape;158;p6" title="pngwing.com (15).png"/>
          <p:cNvPicPr preferRelativeResize="0"/>
          <p:nvPr/>
        </p:nvPicPr>
        <p:blipFill rotWithShape="1">
          <a:blip r:embed="rId12">
            <a:alphaModFix/>
          </a:blip>
          <a:srcRect b="0" l="0" r="0" t="0"/>
          <a:stretch/>
        </p:blipFill>
        <p:spPr>
          <a:xfrm>
            <a:off x="768825" y="5884650"/>
            <a:ext cx="825501" cy="825501"/>
          </a:xfrm>
          <a:prstGeom prst="rect">
            <a:avLst/>
          </a:prstGeom>
          <a:noFill/>
          <a:ln>
            <a:noFill/>
          </a:ln>
        </p:spPr>
      </p:pic>
      <p:sp>
        <p:nvSpPr>
          <p:cNvPr id="159" name="Google Shape;159;p6"/>
          <p:cNvSpPr txBox="1"/>
          <p:nvPr/>
        </p:nvSpPr>
        <p:spPr>
          <a:xfrm>
            <a:off x="2038825" y="6418050"/>
            <a:ext cx="5613300" cy="304800"/>
          </a:xfrm>
          <a:prstGeom prst="rect">
            <a:avLst/>
          </a:prstGeom>
          <a:noFill/>
          <a:ln>
            <a:noFill/>
          </a:ln>
        </p:spPr>
        <p:txBody>
          <a:bodyPr anchorCtr="0" anchor="t" bIns="0" lIns="0" spcFirstLastPara="1" rIns="0" wrap="square" tIns="0">
            <a:noAutofit/>
          </a:bodyPr>
          <a:lstStyle/>
          <a:p>
            <a:pPr indent="0" lvl="0" marL="0" marR="0" rtl="0" algn="just">
              <a:lnSpc>
                <a:spcPct val="116199"/>
              </a:lnSpc>
              <a:spcBef>
                <a:spcPts val="0"/>
              </a:spcBef>
              <a:spcAft>
                <a:spcPts val="0"/>
              </a:spcAft>
              <a:buClr>
                <a:srgbClr val="000000"/>
              </a:buClr>
              <a:buSzPts val="1700"/>
              <a:buFont typeface="Arial"/>
              <a:buNone/>
            </a:pPr>
            <a:r>
              <a:rPr lang="en-US" sz="1700">
                <a:solidFill>
                  <a:srgbClr val="141918"/>
                </a:solidFill>
              </a:rPr>
              <a:t>Sistem database open-source yang populer untuk aplikasi web karena kecepatan, kemudahan penggunaan, dan dukungan luas.</a:t>
            </a:r>
            <a:endParaRPr i="0" sz="1400" u="none" cap="none" strike="noStrike">
              <a:solidFill>
                <a:srgbClr val="000000"/>
              </a:solidFill>
            </a:endParaRPr>
          </a:p>
        </p:txBody>
      </p:sp>
      <p:sp>
        <p:nvSpPr>
          <p:cNvPr id="160" name="Google Shape;160;p6"/>
          <p:cNvSpPr txBox="1"/>
          <p:nvPr/>
        </p:nvSpPr>
        <p:spPr>
          <a:xfrm>
            <a:off x="2038825" y="5897350"/>
            <a:ext cx="2806800" cy="4317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400"/>
              <a:buFont typeface="Arial"/>
              <a:buNone/>
            </a:pPr>
            <a:r>
              <a:rPr b="1" lang="en-US" sz="2400">
                <a:solidFill>
                  <a:srgbClr val="141918"/>
                </a:solidFill>
              </a:rPr>
              <a:t>MySQL</a:t>
            </a:r>
            <a:endParaRPr b="1" i="0" sz="1400" u="none" cap="none" strike="noStrike">
              <a:solidFill>
                <a:srgbClr val="000000"/>
              </a:solidFill>
            </a:endParaRPr>
          </a:p>
        </p:txBody>
      </p:sp>
      <p:pic>
        <p:nvPicPr>
          <p:cNvPr id="161" name="Google Shape;161;p6" title="pngwing.com (16).png"/>
          <p:cNvPicPr preferRelativeResize="0"/>
          <p:nvPr/>
        </p:nvPicPr>
        <p:blipFill rotWithShape="1">
          <a:blip r:embed="rId13">
            <a:alphaModFix/>
          </a:blip>
          <a:srcRect b="89" l="0" r="0" t="89"/>
          <a:stretch/>
        </p:blipFill>
        <p:spPr>
          <a:xfrm>
            <a:off x="768825" y="7892125"/>
            <a:ext cx="825500" cy="825500"/>
          </a:xfrm>
          <a:prstGeom prst="rect">
            <a:avLst/>
          </a:prstGeom>
          <a:noFill/>
          <a:ln>
            <a:noFill/>
          </a:ln>
        </p:spPr>
      </p:pic>
      <p:sp>
        <p:nvSpPr>
          <p:cNvPr id="162" name="Google Shape;162;p6"/>
          <p:cNvSpPr txBox="1"/>
          <p:nvPr/>
        </p:nvSpPr>
        <p:spPr>
          <a:xfrm>
            <a:off x="2038825" y="8425525"/>
            <a:ext cx="5613300" cy="304800"/>
          </a:xfrm>
          <a:prstGeom prst="rect">
            <a:avLst/>
          </a:prstGeom>
          <a:noFill/>
          <a:ln>
            <a:noFill/>
          </a:ln>
        </p:spPr>
        <p:txBody>
          <a:bodyPr anchorCtr="0" anchor="t" bIns="0" lIns="0" spcFirstLastPara="1" rIns="0" wrap="square" tIns="0">
            <a:noAutofit/>
          </a:bodyPr>
          <a:lstStyle/>
          <a:p>
            <a:pPr indent="0" lvl="0" marL="0" marR="0" rtl="0" algn="just">
              <a:lnSpc>
                <a:spcPct val="116199"/>
              </a:lnSpc>
              <a:spcBef>
                <a:spcPts val="0"/>
              </a:spcBef>
              <a:spcAft>
                <a:spcPts val="0"/>
              </a:spcAft>
              <a:buClr>
                <a:srgbClr val="000000"/>
              </a:buClr>
              <a:buSzPts val="1700"/>
              <a:buFont typeface="Arial"/>
              <a:buNone/>
            </a:pPr>
            <a:r>
              <a:rPr lang="en-US" sz="1700">
                <a:solidFill>
                  <a:srgbClr val="141918"/>
                </a:solidFill>
              </a:rPr>
              <a:t>Database canggih dengan fitur tingkat lanjut seperti dukungan JSON dan pencarian teks penuh, cocok untuk pengolahan data skala besar.</a:t>
            </a:r>
            <a:endParaRPr b="0" i="0" sz="1400" u="none" cap="none" strike="noStrike">
              <a:solidFill>
                <a:srgbClr val="000000"/>
              </a:solidFill>
              <a:latin typeface="Arial"/>
              <a:ea typeface="Arial"/>
              <a:cs typeface="Arial"/>
              <a:sym typeface="Arial"/>
            </a:endParaRPr>
          </a:p>
        </p:txBody>
      </p:sp>
      <p:sp>
        <p:nvSpPr>
          <p:cNvPr id="163" name="Google Shape;163;p6"/>
          <p:cNvSpPr txBox="1"/>
          <p:nvPr/>
        </p:nvSpPr>
        <p:spPr>
          <a:xfrm>
            <a:off x="2038825" y="7904825"/>
            <a:ext cx="2806800" cy="4317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400"/>
              <a:buFont typeface="Arial"/>
              <a:buNone/>
            </a:pPr>
            <a:r>
              <a:rPr b="1" lang="en-US" sz="2400">
                <a:solidFill>
                  <a:srgbClr val="141918"/>
                </a:solidFill>
              </a:rPr>
              <a:t>PostgreSQL</a:t>
            </a:r>
            <a:endParaRPr b="1" i="0" sz="1400" u="none" cap="none" strike="noStrike">
              <a:solidFill>
                <a:srgbClr val="000000"/>
              </a:solidFill>
            </a:endParaRPr>
          </a:p>
        </p:txBody>
      </p:sp>
      <p:pic>
        <p:nvPicPr>
          <p:cNvPr id="164" name="Google Shape;164;p6" title="pngwing.com (17).png"/>
          <p:cNvPicPr preferRelativeResize="0"/>
          <p:nvPr/>
        </p:nvPicPr>
        <p:blipFill rotWithShape="1">
          <a:blip r:embed="rId14">
            <a:alphaModFix/>
          </a:blip>
          <a:srcRect b="0" l="0" r="3753" t="0"/>
          <a:stretch/>
        </p:blipFill>
        <p:spPr>
          <a:xfrm>
            <a:off x="7900387" y="6044050"/>
            <a:ext cx="1095081" cy="506700"/>
          </a:xfrm>
          <a:prstGeom prst="rect">
            <a:avLst/>
          </a:prstGeom>
          <a:noFill/>
          <a:ln>
            <a:noFill/>
          </a:ln>
        </p:spPr>
      </p:pic>
      <p:sp>
        <p:nvSpPr>
          <p:cNvPr id="165" name="Google Shape;165;p6"/>
          <p:cNvSpPr txBox="1"/>
          <p:nvPr/>
        </p:nvSpPr>
        <p:spPr>
          <a:xfrm>
            <a:off x="9305175" y="6405350"/>
            <a:ext cx="5448300" cy="304800"/>
          </a:xfrm>
          <a:prstGeom prst="rect">
            <a:avLst/>
          </a:prstGeom>
          <a:noFill/>
          <a:ln>
            <a:noFill/>
          </a:ln>
        </p:spPr>
        <p:txBody>
          <a:bodyPr anchorCtr="0" anchor="t" bIns="0" lIns="0" spcFirstLastPara="1" rIns="0" wrap="square" tIns="0">
            <a:noAutofit/>
          </a:bodyPr>
          <a:lstStyle/>
          <a:p>
            <a:pPr indent="0" lvl="0" marL="0" marR="0" rtl="0" algn="just">
              <a:lnSpc>
                <a:spcPct val="116199"/>
              </a:lnSpc>
              <a:spcBef>
                <a:spcPts val="0"/>
              </a:spcBef>
              <a:spcAft>
                <a:spcPts val="0"/>
              </a:spcAft>
              <a:buClr>
                <a:srgbClr val="000000"/>
              </a:buClr>
              <a:buSzPts val="1700"/>
              <a:buFont typeface="Arial"/>
              <a:buNone/>
            </a:pPr>
            <a:r>
              <a:rPr lang="en-US" sz="1700">
                <a:solidFill>
                  <a:srgbClr val="141918"/>
                </a:solidFill>
              </a:rPr>
              <a:t>Database ringan tanpa kebutuhan server, ideal untuk aplikasi mobile, perangkat lunak desktop, dan sistem dengan kebutuhan penyimpanan sederhana.</a:t>
            </a:r>
            <a:endParaRPr b="0" i="0" sz="1400" u="none" cap="none" strike="noStrike">
              <a:solidFill>
                <a:srgbClr val="000000"/>
              </a:solidFill>
              <a:latin typeface="Arial"/>
              <a:ea typeface="Arial"/>
              <a:cs typeface="Arial"/>
              <a:sym typeface="Arial"/>
            </a:endParaRPr>
          </a:p>
        </p:txBody>
      </p:sp>
      <p:sp>
        <p:nvSpPr>
          <p:cNvPr id="166" name="Google Shape;166;p6"/>
          <p:cNvSpPr txBox="1"/>
          <p:nvPr/>
        </p:nvSpPr>
        <p:spPr>
          <a:xfrm>
            <a:off x="9305175" y="5884650"/>
            <a:ext cx="2806800" cy="4317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400"/>
              <a:buFont typeface="Arial"/>
              <a:buNone/>
            </a:pPr>
            <a:r>
              <a:rPr b="1" lang="en-US" sz="2400">
                <a:solidFill>
                  <a:srgbClr val="141918"/>
                </a:solidFill>
              </a:rPr>
              <a:t>SQLite</a:t>
            </a:r>
            <a:endParaRPr b="1" i="0" sz="1400" u="none" cap="none" strike="noStrike">
              <a:solidFill>
                <a:srgbClr val="000000"/>
              </a:solidFill>
            </a:endParaRPr>
          </a:p>
        </p:txBody>
      </p:sp>
      <p:pic>
        <p:nvPicPr>
          <p:cNvPr id="167" name="Google Shape;167;p6" title="pngegg (9).png"/>
          <p:cNvPicPr preferRelativeResize="0"/>
          <p:nvPr/>
        </p:nvPicPr>
        <p:blipFill rotWithShape="1">
          <a:blip r:embed="rId15">
            <a:alphaModFix/>
          </a:blip>
          <a:srcRect b="0" l="0" r="-1615" t="0"/>
          <a:stretch/>
        </p:blipFill>
        <p:spPr>
          <a:xfrm>
            <a:off x="7931100" y="7892125"/>
            <a:ext cx="1095100" cy="825499"/>
          </a:xfrm>
          <a:prstGeom prst="rect">
            <a:avLst/>
          </a:prstGeom>
          <a:noFill/>
          <a:ln>
            <a:noFill/>
          </a:ln>
        </p:spPr>
      </p:pic>
      <p:pic>
        <p:nvPicPr>
          <p:cNvPr id="168" name="Google Shape;168;p6"/>
          <p:cNvPicPr preferRelativeResize="0"/>
          <p:nvPr/>
        </p:nvPicPr>
        <p:blipFill rotWithShape="1">
          <a:blip r:embed="rId16">
            <a:alphaModFix/>
          </a:blip>
          <a:srcRect b="0" l="0" r="0" t="0"/>
          <a:stretch/>
        </p:blipFill>
        <p:spPr>
          <a:xfrm rot="-5400000">
            <a:off x="13021425" y="6214800"/>
            <a:ext cx="6172200" cy="3073400"/>
          </a:xfrm>
          <a:prstGeom prst="rect">
            <a:avLst/>
          </a:prstGeom>
          <a:noFill/>
          <a:ln>
            <a:noFill/>
          </a:ln>
        </p:spPr>
      </p:pic>
      <p:sp>
        <p:nvSpPr>
          <p:cNvPr id="169" name="Google Shape;169;p6"/>
          <p:cNvSpPr txBox="1"/>
          <p:nvPr/>
        </p:nvSpPr>
        <p:spPr>
          <a:xfrm>
            <a:off x="9305175" y="8419175"/>
            <a:ext cx="5448300" cy="3048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1700"/>
              <a:buFont typeface="Arial"/>
              <a:buNone/>
            </a:pPr>
            <a:r>
              <a:rPr lang="en-US" sz="1700">
                <a:solidFill>
                  <a:srgbClr val="141918"/>
                </a:solidFill>
              </a:rPr>
              <a:t>Database enterprise yang dikembangkan oleh Microsoft dengan fitur keamanan tinggi dan integrasi kuat dalam ekosistem Microsoft.</a:t>
            </a:r>
            <a:endParaRPr b="0" i="0" sz="1400" u="none" cap="none" strike="noStrike">
              <a:solidFill>
                <a:srgbClr val="000000"/>
              </a:solidFill>
              <a:latin typeface="Arial"/>
              <a:ea typeface="Arial"/>
              <a:cs typeface="Arial"/>
              <a:sym typeface="Arial"/>
            </a:endParaRPr>
          </a:p>
        </p:txBody>
      </p:sp>
      <p:sp>
        <p:nvSpPr>
          <p:cNvPr id="170" name="Google Shape;170;p6"/>
          <p:cNvSpPr txBox="1"/>
          <p:nvPr/>
        </p:nvSpPr>
        <p:spPr>
          <a:xfrm>
            <a:off x="9305175" y="7911175"/>
            <a:ext cx="3577800" cy="4317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400"/>
              <a:buFont typeface="Arial"/>
              <a:buNone/>
            </a:pPr>
            <a:r>
              <a:rPr b="1" lang="en-US" sz="2400">
                <a:solidFill>
                  <a:srgbClr val="141918"/>
                </a:solidFill>
              </a:rPr>
              <a:t>Microsoft SQL Server</a:t>
            </a:r>
            <a:endParaRPr b="1" i="0" sz="1400" u="none" cap="none" strike="noStrike">
              <a:solidFill>
                <a:srgbClr val="000000"/>
              </a:solidFill>
            </a:endParaRPr>
          </a:p>
        </p:txBody>
      </p:sp>
      <p:sp>
        <p:nvSpPr>
          <p:cNvPr id="171" name="Google Shape;171;p6"/>
          <p:cNvSpPr txBox="1"/>
          <p:nvPr/>
        </p:nvSpPr>
        <p:spPr>
          <a:xfrm>
            <a:off x="997425" y="770050"/>
            <a:ext cx="12179400" cy="15114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RDBMS</a:t>
            </a:r>
            <a:endParaRPr b="1" sz="8500">
              <a:solidFill>
                <a:srgbClr val="3A3685"/>
              </a:solidFill>
              <a:latin typeface="Archivo"/>
              <a:ea typeface="Archivo"/>
              <a:cs typeface="Archivo"/>
              <a:sym typeface="Archivo"/>
            </a:endParaRPr>
          </a:p>
          <a:p>
            <a:pPr indent="0" lvl="0" marL="0" marR="0" rtl="0" algn="l">
              <a:lnSpc>
                <a:spcPct val="99600"/>
              </a:lnSpc>
              <a:spcBef>
                <a:spcPts val="0"/>
              </a:spcBef>
              <a:spcAft>
                <a:spcPts val="0"/>
              </a:spcAft>
              <a:buClr>
                <a:srgbClr val="000000"/>
              </a:buClr>
              <a:buSzPts val="8500"/>
              <a:buFont typeface="Arial"/>
              <a:buNone/>
            </a:pPr>
            <a:r>
              <a:rPr b="1" lang="en-US" sz="3000">
                <a:solidFill>
                  <a:srgbClr val="3A3685"/>
                </a:solidFill>
                <a:latin typeface="Archivo"/>
                <a:ea typeface="Archivo"/>
                <a:cs typeface="Archivo"/>
                <a:sym typeface="Archivo"/>
              </a:rPr>
              <a:t>(Relational Database </a:t>
            </a:r>
            <a:r>
              <a:rPr b="1" lang="en-US" sz="3000">
                <a:solidFill>
                  <a:srgbClr val="3A3685"/>
                </a:solidFill>
                <a:latin typeface="Archivo"/>
                <a:ea typeface="Archivo"/>
                <a:cs typeface="Archivo"/>
                <a:sym typeface="Archivo"/>
              </a:rPr>
              <a:t>Management System)</a:t>
            </a:r>
            <a:endParaRPr b="1" sz="3000">
              <a:solidFill>
                <a:srgbClr val="3A3685"/>
              </a:solidFill>
              <a:latin typeface="Archivo"/>
              <a:ea typeface="Archivo"/>
              <a:cs typeface="Archivo"/>
              <a:sym typeface="Archivo"/>
            </a:endParaRPr>
          </a:p>
          <a:p>
            <a:pPr indent="0" lvl="0" marL="0" marR="0" rtl="0" algn="l">
              <a:lnSpc>
                <a:spcPct val="99600"/>
              </a:lnSpc>
              <a:spcBef>
                <a:spcPts val="0"/>
              </a:spcBef>
              <a:spcAft>
                <a:spcPts val="0"/>
              </a:spcAft>
              <a:buClr>
                <a:srgbClr val="000000"/>
              </a:buClr>
              <a:buSzPts val="8500"/>
              <a:buFont typeface="Arial"/>
              <a:buNone/>
            </a:pPr>
            <a:r>
              <a:t/>
            </a:r>
            <a:endParaRPr b="1" sz="8500">
              <a:solidFill>
                <a:srgbClr val="3A3685"/>
              </a:solidFill>
              <a:latin typeface="Archivo"/>
              <a:ea typeface="Archivo"/>
              <a:cs typeface="Archivo"/>
              <a:sym typeface="Archivo"/>
            </a:endParaRPr>
          </a:p>
        </p:txBody>
      </p:sp>
      <p:sp>
        <p:nvSpPr>
          <p:cNvPr id="172" name="Google Shape;172;p6"/>
          <p:cNvSpPr txBox="1"/>
          <p:nvPr/>
        </p:nvSpPr>
        <p:spPr>
          <a:xfrm>
            <a:off x="997425" y="2802150"/>
            <a:ext cx="10509000" cy="304800"/>
          </a:xfrm>
          <a:prstGeom prst="rect">
            <a:avLst/>
          </a:prstGeom>
          <a:noFill/>
          <a:ln>
            <a:noFill/>
          </a:ln>
        </p:spPr>
        <p:txBody>
          <a:bodyPr anchorCtr="0" anchor="t" bIns="0" lIns="0" spcFirstLastPara="1" rIns="0" wrap="square" tIns="0">
            <a:noAutofit/>
          </a:bodyPr>
          <a:lstStyle/>
          <a:p>
            <a:pPr indent="0" lvl="0" marL="0" marR="0" rtl="0" algn="just">
              <a:lnSpc>
                <a:spcPct val="116199"/>
              </a:lnSpc>
              <a:spcBef>
                <a:spcPts val="0"/>
              </a:spcBef>
              <a:spcAft>
                <a:spcPts val="0"/>
              </a:spcAft>
              <a:buClr>
                <a:srgbClr val="000000"/>
              </a:buClr>
              <a:buSzPts val="1700"/>
              <a:buFont typeface="Arial"/>
              <a:buNone/>
            </a:pPr>
            <a:r>
              <a:rPr b="1" lang="en-US" sz="1700">
                <a:solidFill>
                  <a:srgbClr val="141918"/>
                </a:solidFill>
              </a:rPr>
              <a:t>RDBMS adalah sistem yang menyimpan data dalam bentuk tabel yang saling terhubung, memungkinkan kita untuk mengelola dan mengambil informasi dengan cara yang terstruktur menggunakan bahasa SQL. </a:t>
            </a:r>
            <a:endParaRPr b="1" sz="1700">
              <a:solidFill>
                <a:srgbClr val="141918"/>
              </a:solidFill>
            </a:endParaRPr>
          </a:p>
          <a:p>
            <a:pPr indent="0" lvl="0" marL="0" marR="0" rtl="0" algn="l">
              <a:lnSpc>
                <a:spcPct val="116199"/>
              </a:lnSpc>
              <a:spcBef>
                <a:spcPts val="0"/>
              </a:spcBef>
              <a:spcAft>
                <a:spcPts val="0"/>
              </a:spcAft>
              <a:buClr>
                <a:srgbClr val="000000"/>
              </a:buClr>
              <a:buSzPts val="1700"/>
              <a:buFont typeface="Arial"/>
              <a:buNone/>
            </a:pPr>
            <a:r>
              <a:t/>
            </a:r>
            <a:endParaRPr b="1" sz="1700">
              <a:solidFill>
                <a:srgbClr val="141918"/>
              </a:solidFill>
            </a:endParaRPr>
          </a:p>
          <a:p>
            <a:pPr indent="0" lvl="0" marL="0" marR="0" rtl="0" algn="just">
              <a:lnSpc>
                <a:spcPct val="116199"/>
              </a:lnSpc>
              <a:spcBef>
                <a:spcPts val="0"/>
              </a:spcBef>
              <a:spcAft>
                <a:spcPts val="0"/>
              </a:spcAft>
              <a:buClr>
                <a:srgbClr val="000000"/>
              </a:buClr>
              <a:buSzPts val="1700"/>
              <a:buFont typeface="Arial"/>
              <a:buNone/>
            </a:pPr>
            <a:r>
              <a:rPr b="1" lang="en-US" sz="1700">
                <a:solidFill>
                  <a:srgbClr val="141918"/>
                </a:solidFill>
              </a:rPr>
              <a:t>Melalui RDBMS, kita bisa belajar bagaimana bahasa SQL bekerja mulai dari data disimpan, bagaimana tabel-tabel dapat saling berhubungan, serta bagaimana sistem ini menjaga konsistensi dan integritas data.</a:t>
            </a:r>
            <a:endParaRPr b="1" i="0" sz="1400" u="none" cap="none" strike="noStrike">
              <a:solidFill>
                <a:srgbClr val="000000"/>
              </a:solidFill>
            </a:endParaRPr>
          </a:p>
        </p:txBody>
      </p:sp>
      <p:sp>
        <p:nvSpPr>
          <p:cNvPr id="173" name="Google Shape;173;p6"/>
          <p:cNvSpPr txBox="1"/>
          <p:nvPr/>
        </p:nvSpPr>
        <p:spPr>
          <a:xfrm>
            <a:off x="768825" y="5190875"/>
            <a:ext cx="3000000" cy="506700"/>
          </a:xfrm>
          <a:prstGeom prst="rect">
            <a:avLst/>
          </a:prstGeom>
          <a:noFill/>
          <a:ln>
            <a:noFill/>
          </a:ln>
        </p:spPr>
        <p:txBody>
          <a:bodyPr anchorCtr="0" anchor="t" bIns="91425" lIns="91425" spcFirstLastPara="1" rIns="91425" wrap="square" tIns="91425">
            <a:spAutoFit/>
          </a:bodyPr>
          <a:lstStyle/>
          <a:p>
            <a:pPr indent="0" lvl="0" marL="0" rtl="0" algn="l">
              <a:lnSpc>
                <a:spcPct val="99600"/>
              </a:lnSpc>
              <a:spcBef>
                <a:spcPts val="0"/>
              </a:spcBef>
              <a:spcAft>
                <a:spcPts val="0"/>
              </a:spcAft>
              <a:buNone/>
            </a:pPr>
            <a:r>
              <a:rPr b="1" lang="en-US" sz="2100">
                <a:solidFill>
                  <a:srgbClr val="3A3685"/>
                </a:solidFill>
                <a:latin typeface="Archivo"/>
                <a:ea typeface="Archivo"/>
                <a:cs typeface="Archivo"/>
                <a:sym typeface="Archivo"/>
              </a:rPr>
              <a:t>Tools RDMBS</a:t>
            </a:r>
            <a:endParaRPr b="1"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7" name="Shape 177"/>
        <p:cNvGrpSpPr/>
        <p:nvPr/>
      </p:nvGrpSpPr>
      <p:grpSpPr>
        <a:xfrm>
          <a:off x="0" y="0"/>
          <a:ext cx="0" cy="0"/>
          <a:chOff x="0" y="0"/>
          <a:chExt cx="0" cy="0"/>
        </a:xfrm>
      </p:grpSpPr>
      <p:pic>
        <p:nvPicPr>
          <p:cNvPr id="178" name="Google Shape;178;p5"/>
          <p:cNvPicPr preferRelativeResize="0"/>
          <p:nvPr/>
        </p:nvPicPr>
        <p:blipFill rotWithShape="1">
          <a:blip r:embed="rId3">
            <a:alphaModFix/>
          </a:blip>
          <a:srcRect b="0" l="0" r="0" t="0"/>
          <a:stretch/>
        </p:blipFill>
        <p:spPr>
          <a:xfrm>
            <a:off x="-152400" y="-3873500"/>
            <a:ext cx="18592800" cy="7302500"/>
          </a:xfrm>
          <a:prstGeom prst="rect">
            <a:avLst/>
          </a:prstGeom>
          <a:noFill/>
          <a:ln>
            <a:noFill/>
          </a:ln>
        </p:spPr>
      </p:pic>
      <p:pic>
        <p:nvPicPr>
          <p:cNvPr id="179" name="Google Shape;179;p5"/>
          <p:cNvPicPr preferRelativeResize="0"/>
          <p:nvPr/>
        </p:nvPicPr>
        <p:blipFill rotWithShape="1">
          <a:blip r:embed="rId4">
            <a:alphaModFix/>
          </a:blip>
          <a:srcRect b="0" l="0" r="0" t="0"/>
          <a:stretch/>
        </p:blipFill>
        <p:spPr>
          <a:xfrm>
            <a:off x="1955800" y="4064000"/>
            <a:ext cx="5232400" cy="2692400"/>
          </a:xfrm>
          <a:prstGeom prst="rect">
            <a:avLst/>
          </a:prstGeom>
          <a:noFill/>
          <a:ln>
            <a:noFill/>
          </a:ln>
        </p:spPr>
      </p:pic>
      <p:pic>
        <p:nvPicPr>
          <p:cNvPr id="180" name="Google Shape;180;p5"/>
          <p:cNvPicPr preferRelativeResize="0"/>
          <p:nvPr/>
        </p:nvPicPr>
        <p:blipFill rotWithShape="1">
          <a:blip r:embed="rId5">
            <a:alphaModFix/>
          </a:blip>
          <a:srcRect b="0" l="0" r="0" t="0"/>
          <a:stretch/>
        </p:blipFill>
        <p:spPr>
          <a:xfrm>
            <a:off x="10873975" y="4064000"/>
            <a:ext cx="5232400" cy="2692400"/>
          </a:xfrm>
          <a:prstGeom prst="rect">
            <a:avLst/>
          </a:prstGeom>
          <a:noFill/>
          <a:ln>
            <a:noFill/>
          </a:ln>
        </p:spPr>
      </p:pic>
      <p:sp>
        <p:nvSpPr>
          <p:cNvPr id="181" name="Google Shape;181;p5"/>
          <p:cNvSpPr txBox="1"/>
          <p:nvPr/>
        </p:nvSpPr>
        <p:spPr>
          <a:xfrm>
            <a:off x="1003300" y="1435100"/>
            <a:ext cx="6045300" cy="15114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Other Tools</a:t>
            </a:r>
            <a:endParaRPr b="0" i="0" sz="1400" u="none" cap="none" strike="noStrike">
              <a:solidFill>
                <a:srgbClr val="000000"/>
              </a:solidFill>
              <a:latin typeface="Arial"/>
              <a:ea typeface="Arial"/>
              <a:cs typeface="Arial"/>
              <a:sym typeface="Arial"/>
            </a:endParaRPr>
          </a:p>
        </p:txBody>
      </p:sp>
      <p:sp>
        <p:nvSpPr>
          <p:cNvPr id="182" name="Google Shape;182;p5"/>
          <p:cNvSpPr txBox="1"/>
          <p:nvPr/>
        </p:nvSpPr>
        <p:spPr>
          <a:xfrm>
            <a:off x="7231775" y="2229750"/>
            <a:ext cx="5613300" cy="5715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3200"/>
              <a:buFont typeface="Arial"/>
              <a:buNone/>
            </a:pPr>
            <a:r>
              <a:rPr b="1" lang="en-US" sz="3200">
                <a:solidFill>
                  <a:srgbClr val="55536E"/>
                </a:solidFill>
                <a:latin typeface="Archivo"/>
                <a:ea typeface="Archivo"/>
                <a:cs typeface="Archivo"/>
                <a:sym typeface="Archivo"/>
              </a:rPr>
              <a:t>to Learn SQL</a:t>
            </a:r>
            <a:endParaRPr b="1" i="0" sz="1400" u="none" cap="none" strike="noStrike">
              <a:solidFill>
                <a:srgbClr val="000000"/>
              </a:solidFill>
            </a:endParaRPr>
          </a:p>
        </p:txBody>
      </p:sp>
      <p:sp>
        <p:nvSpPr>
          <p:cNvPr id="183" name="Google Shape;183;p5"/>
          <p:cNvSpPr txBox="1"/>
          <p:nvPr/>
        </p:nvSpPr>
        <p:spPr>
          <a:xfrm>
            <a:off x="2489200" y="4292600"/>
            <a:ext cx="469800" cy="9780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5500"/>
              <a:buFont typeface="Arial"/>
              <a:buNone/>
            </a:pPr>
            <a:r>
              <a:rPr b="0" i="0" lang="en-US" sz="5500" u="none" cap="none" strike="noStrike">
                <a:solidFill>
                  <a:srgbClr val="38AF69"/>
                </a:solidFill>
                <a:latin typeface="Archivo Medium"/>
                <a:ea typeface="Archivo Medium"/>
                <a:cs typeface="Archivo Medium"/>
                <a:sym typeface="Archivo Medium"/>
              </a:rPr>
              <a:t>1</a:t>
            </a:r>
            <a:endParaRPr b="0" i="0" sz="1400" u="none" cap="none" strike="noStrike">
              <a:solidFill>
                <a:srgbClr val="000000"/>
              </a:solidFill>
              <a:latin typeface="Arial"/>
              <a:ea typeface="Arial"/>
              <a:cs typeface="Arial"/>
              <a:sym typeface="Arial"/>
            </a:endParaRPr>
          </a:p>
        </p:txBody>
      </p:sp>
      <p:sp>
        <p:nvSpPr>
          <p:cNvPr id="184" name="Google Shape;184;p5"/>
          <p:cNvSpPr txBox="1"/>
          <p:nvPr/>
        </p:nvSpPr>
        <p:spPr>
          <a:xfrm>
            <a:off x="2463800" y="5181600"/>
            <a:ext cx="4305300" cy="5589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3100"/>
              <a:buFont typeface="Arial"/>
              <a:buNone/>
            </a:pPr>
            <a:r>
              <a:rPr b="1" lang="en-US" sz="3100">
                <a:solidFill>
                  <a:srgbClr val="38AF69"/>
                </a:solidFill>
                <a:latin typeface="Archivo Medium"/>
                <a:ea typeface="Archivo Medium"/>
                <a:cs typeface="Archivo Medium"/>
                <a:sym typeface="Archivo Medium"/>
              </a:rPr>
              <a:t>BigQuery</a:t>
            </a:r>
            <a:endParaRPr b="0" i="0" sz="1400" u="none" cap="none" strike="noStrike">
              <a:solidFill>
                <a:srgbClr val="000000"/>
              </a:solidFill>
              <a:latin typeface="Arial"/>
              <a:ea typeface="Arial"/>
              <a:cs typeface="Arial"/>
              <a:sym typeface="Arial"/>
            </a:endParaRPr>
          </a:p>
        </p:txBody>
      </p:sp>
      <p:sp>
        <p:nvSpPr>
          <p:cNvPr id="185" name="Google Shape;185;p5"/>
          <p:cNvSpPr txBox="1"/>
          <p:nvPr/>
        </p:nvSpPr>
        <p:spPr>
          <a:xfrm>
            <a:off x="11394675" y="4292600"/>
            <a:ext cx="838200" cy="9780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5500"/>
              <a:buFont typeface="Arial"/>
              <a:buNone/>
            </a:pPr>
            <a:r>
              <a:rPr b="0" i="0" lang="en-US" sz="5500" u="none" cap="none" strike="noStrike">
                <a:solidFill>
                  <a:srgbClr val="38AF69"/>
                </a:solidFill>
                <a:latin typeface="Archivo Medium"/>
                <a:ea typeface="Archivo Medium"/>
                <a:cs typeface="Archivo Medium"/>
                <a:sym typeface="Archivo Medium"/>
              </a:rPr>
              <a:t>3</a:t>
            </a:r>
            <a:endParaRPr b="0" i="0" sz="1400" u="none" cap="none" strike="noStrike">
              <a:solidFill>
                <a:srgbClr val="000000"/>
              </a:solidFill>
              <a:latin typeface="Arial"/>
              <a:ea typeface="Arial"/>
              <a:cs typeface="Arial"/>
              <a:sym typeface="Arial"/>
            </a:endParaRPr>
          </a:p>
        </p:txBody>
      </p:sp>
      <p:sp>
        <p:nvSpPr>
          <p:cNvPr id="186" name="Google Shape;186;p5"/>
          <p:cNvSpPr txBox="1"/>
          <p:nvPr/>
        </p:nvSpPr>
        <p:spPr>
          <a:xfrm>
            <a:off x="11369275" y="5181600"/>
            <a:ext cx="3124200" cy="5589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3100"/>
              <a:buFont typeface="Arial"/>
              <a:buNone/>
            </a:pPr>
            <a:r>
              <a:rPr b="1" lang="en-US" sz="3100">
                <a:solidFill>
                  <a:srgbClr val="38AF69"/>
                </a:solidFill>
                <a:latin typeface="Archivo Medium"/>
                <a:ea typeface="Archivo Medium"/>
                <a:cs typeface="Archivo Medium"/>
                <a:sym typeface="Archivo Medium"/>
              </a:rPr>
              <a:t>Databricks</a:t>
            </a:r>
            <a:endParaRPr b="0" i="0" sz="1400" u="none" cap="none" strike="noStrike">
              <a:solidFill>
                <a:srgbClr val="000000"/>
              </a:solidFill>
              <a:latin typeface="Arial"/>
              <a:ea typeface="Arial"/>
              <a:cs typeface="Arial"/>
              <a:sym typeface="Arial"/>
            </a:endParaRPr>
          </a:p>
        </p:txBody>
      </p:sp>
      <p:pic>
        <p:nvPicPr>
          <p:cNvPr id="187" name="Google Shape;187;p5"/>
          <p:cNvPicPr preferRelativeResize="0"/>
          <p:nvPr/>
        </p:nvPicPr>
        <p:blipFill rotWithShape="1">
          <a:blip r:embed="rId6">
            <a:alphaModFix/>
          </a:blip>
          <a:srcRect b="0" l="0" r="0" t="0"/>
          <a:stretch/>
        </p:blipFill>
        <p:spPr>
          <a:xfrm>
            <a:off x="1955800" y="7073900"/>
            <a:ext cx="5232400" cy="2692400"/>
          </a:xfrm>
          <a:prstGeom prst="rect">
            <a:avLst/>
          </a:prstGeom>
          <a:noFill/>
          <a:ln>
            <a:noFill/>
          </a:ln>
        </p:spPr>
      </p:pic>
      <p:pic>
        <p:nvPicPr>
          <p:cNvPr id="188" name="Google Shape;188;p5"/>
          <p:cNvPicPr preferRelativeResize="0"/>
          <p:nvPr/>
        </p:nvPicPr>
        <p:blipFill rotWithShape="1">
          <a:blip r:embed="rId7">
            <a:alphaModFix/>
          </a:blip>
          <a:srcRect b="0" l="0" r="0" t="0"/>
          <a:stretch/>
        </p:blipFill>
        <p:spPr>
          <a:xfrm>
            <a:off x="10873975" y="7073900"/>
            <a:ext cx="5232400" cy="2692400"/>
          </a:xfrm>
          <a:prstGeom prst="rect">
            <a:avLst/>
          </a:prstGeom>
          <a:noFill/>
          <a:ln>
            <a:noFill/>
          </a:ln>
        </p:spPr>
      </p:pic>
      <p:pic>
        <p:nvPicPr>
          <p:cNvPr id="189" name="Google Shape;189;p5"/>
          <p:cNvPicPr preferRelativeResize="0"/>
          <p:nvPr/>
        </p:nvPicPr>
        <p:blipFill rotWithShape="1">
          <a:blip r:embed="rId8">
            <a:alphaModFix/>
          </a:blip>
          <a:srcRect b="0" l="0" r="0" t="0"/>
          <a:stretch/>
        </p:blipFill>
        <p:spPr>
          <a:xfrm>
            <a:off x="-215900" y="-635000"/>
            <a:ext cx="2705100" cy="2705100"/>
          </a:xfrm>
          <a:prstGeom prst="rect">
            <a:avLst/>
          </a:prstGeom>
          <a:noFill/>
          <a:ln>
            <a:noFill/>
          </a:ln>
        </p:spPr>
      </p:pic>
      <p:sp>
        <p:nvSpPr>
          <p:cNvPr id="190" name="Google Shape;190;p5"/>
          <p:cNvSpPr txBox="1"/>
          <p:nvPr/>
        </p:nvSpPr>
        <p:spPr>
          <a:xfrm>
            <a:off x="2489200" y="7302500"/>
            <a:ext cx="1041300" cy="9780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5500"/>
              <a:buFont typeface="Arial"/>
              <a:buNone/>
            </a:pPr>
            <a:r>
              <a:rPr b="0" i="0" lang="en-US" sz="5500" u="none" cap="none" strike="noStrike">
                <a:solidFill>
                  <a:srgbClr val="3A3685"/>
                </a:solidFill>
                <a:latin typeface="Archivo Medium"/>
                <a:ea typeface="Archivo Medium"/>
                <a:cs typeface="Archivo Medium"/>
                <a:sym typeface="Archivo Medium"/>
              </a:rPr>
              <a:t>4</a:t>
            </a:r>
            <a:endParaRPr b="0" i="0" sz="1400" u="none" cap="none" strike="noStrike">
              <a:solidFill>
                <a:srgbClr val="000000"/>
              </a:solidFill>
              <a:latin typeface="Arial"/>
              <a:ea typeface="Arial"/>
              <a:cs typeface="Arial"/>
              <a:sym typeface="Arial"/>
            </a:endParaRPr>
          </a:p>
        </p:txBody>
      </p:sp>
      <p:sp>
        <p:nvSpPr>
          <p:cNvPr id="191" name="Google Shape;191;p5"/>
          <p:cNvSpPr txBox="1"/>
          <p:nvPr/>
        </p:nvSpPr>
        <p:spPr>
          <a:xfrm>
            <a:off x="2463800" y="8191500"/>
            <a:ext cx="4305300" cy="5589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3100"/>
              <a:buFont typeface="Arial"/>
              <a:buNone/>
            </a:pPr>
            <a:r>
              <a:rPr b="1" lang="en-US" sz="3100">
                <a:solidFill>
                  <a:srgbClr val="3A3685"/>
                </a:solidFill>
                <a:latin typeface="Archivo Medium"/>
                <a:ea typeface="Archivo Medium"/>
                <a:cs typeface="Archivo Medium"/>
                <a:sym typeface="Archivo Medium"/>
              </a:rPr>
              <a:t>SnowFlake</a:t>
            </a:r>
            <a:endParaRPr b="0" i="0" sz="1400" u="none" cap="none" strike="noStrike">
              <a:solidFill>
                <a:srgbClr val="000000"/>
              </a:solidFill>
              <a:latin typeface="Arial"/>
              <a:ea typeface="Arial"/>
              <a:cs typeface="Arial"/>
              <a:sym typeface="Arial"/>
            </a:endParaRPr>
          </a:p>
        </p:txBody>
      </p:sp>
      <p:sp>
        <p:nvSpPr>
          <p:cNvPr id="192" name="Google Shape;192;p5"/>
          <p:cNvSpPr txBox="1"/>
          <p:nvPr/>
        </p:nvSpPr>
        <p:spPr>
          <a:xfrm>
            <a:off x="11394675" y="7302500"/>
            <a:ext cx="812700" cy="9780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5500"/>
              <a:buFont typeface="Arial"/>
              <a:buNone/>
            </a:pPr>
            <a:r>
              <a:rPr b="0" i="0" lang="en-US" sz="5500" u="none" cap="none" strike="noStrike">
                <a:solidFill>
                  <a:srgbClr val="3A3685"/>
                </a:solidFill>
                <a:latin typeface="Archivo Medium"/>
                <a:ea typeface="Archivo Medium"/>
                <a:cs typeface="Archivo Medium"/>
                <a:sym typeface="Archivo Medium"/>
              </a:rPr>
              <a:t>6</a:t>
            </a:r>
            <a:endParaRPr b="0" i="0" sz="1400" u="none" cap="none" strike="noStrike">
              <a:solidFill>
                <a:srgbClr val="000000"/>
              </a:solidFill>
              <a:latin typeface="Arial"/>
              <a:ea typeface="Arial"/>
              <a:cs typeface="Arial"/>
              <a:sym typeface="Arial"/>
            </a:endParaRPr>
          </a:p>
        </p:txBody>
      </p:sp>
      <p:sp>
        <p:nvSpPr>
          <p:cNvPr id="193" name="Google Shape;193;p5"/>
          <p:cNvSpPr txBox="1"/>
          <p:nvPr/>
        </p:nvSpPr>
        <p:spPr>
          <a:xfrm>
            <a:off x="11369275" y="8191500"/>
            <a:ext cx="4305300" cy="5589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3100"/>
              <a:buFont typeface="Arial"/>
              <a:buNone/>
            </a:pPr>
            <a:r>
              <a:rPr b="1" lang="en-US" sz="3100">
                <a:solidFill>
                  <a:srgbClr val="3A3685"/>
                </a:solidFill>
                <a:latin typeface="Archivo Medium"/>
                <a:ea typeface="Archivo Medium"/>
                <a:cs typeface="Archivo Medium"/>
                <a:sym typeface="Archivo Medium"/>
              </a:rPr>
              <a:t>Apache Hive</a:t>
            </a:r>
            <a:endParaRPr b="0" i="0" sz="1400" u="none" cap="none" strike="noStrike">
              <a:solidFill>
                <a:srgbClr val="000000"/>
              </a:solidFill>
              <a:latin typeface="Arial"/>
              <a:ea typeface="Arial"/>
              <a:cs typeface="Arial"/>
              <a:sym typeface="Arial"/>
            </a:endParaRPr>
          </a:p>
        </p:txBody>
      </p:sp>
      <p:sp>
        <p:nvSpPr>
          <p:cNvPr id="194" name="Google Shape;194;p5"/>
          <p:cNvSpPr txBox="1"/>
          <p:nvPr/>
        </p:nvSpPr>
        <p:spPr>
          <a:xfrm>
            <a:off x="2463800" y="5803900"/>
            <a:ext cx="4216500" cy="3810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2100"/>
              <a:buFont typeface="Arial"/>
              <a:buNone/>
            </a:pPr>
            <a:r>
              <a:rPr b="0" i="0" lang="en-US" sz="2100" u="none" cap="none" strike="noStrike">
                <a:solidFill>
                  <a:srgbClr val="FFFFFF"/>
                </a:solidFill>
                <a:latin typeface="Archivo"/>
                <a:ea typeface="Archivo"/>
                <a:cs typeface="Archivo"/>
                <a:sym typeface="Archivo"/>
              </a:rPr>
              <a:t>Please enter the subtitle here.</a:t>
            </a:r>
            <a:endParaRPr b="0" i="0" sz="1400" u="none" cap="none" strike="noStrike">
              <a:solidFill>
                <a:srgbClr val="000000"/>
              </a:solidFill>
              <a:latin typeface="Arial"/>
              <a:ea typeface="Arial"/>
              <a:cs typeface="Arial"/>
              <a:sym typeface="Arial"/>
            </a:endParaRPr>
          </a:p>
        </p:txBody>
      </p:sp>
      <p:sp>
        <p:nvSpPr>
          <p:cNvPr id="195" name="Google Shape;195;p5"/>
          <p:cNvSpPr txBox="1"/>
          <p:nvPr/>
        </p:nvSpPr>
        <p:spPr>
          <a:xfrm>
            <a:off x="11369275" y="5803900"/>
            <a:ext cx="4216500" cy="3810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2100"/>
              <a:buFont typeface="Arial"/>
              <a:buNone/>
            </a:pPr>
            <a:r>
              <a:rPr b="0" i="0" lang="en-US" sz="2100" u="none" cap="none" strike="noStrike">
                <a:solidFill>
                  <a:srgbClr val="FFFFFF"/>
                </a:solidFill>
                <a:latin typeface="Archivo"/>
                <a:ea typeface="Archivo"/>
                <a:cs typeface="Archivo"/>
                <a:sym typeface="Archivo"/>
              </a:rPr>
              <a:t>Please enter the subtitle here.</a:t>
            </a:r>
            <a:endParaRPr b="0" i="0" sz="1400" u="none" cap="none" strike="noStrike">
              <a:solidFill>
                <a:srgbClr val="000000"/>
              </a:solidFill>
              <a:latin typeface="Arial"/>
              <a:ea typeface="Arial"/>
              <a:cs typeface="Arial"/>
              <a:sym typeface="Arial"/>
            </a:endParaRPr>
          </a:p>
        </p:txBody>
      </p:sp>
      <p:sp>
        <p:nvSpPr>
          <p:cNvPr id="196" name="Google Shape;196;p5"/>
          <p:cNvSpPr txBox="1"/>
          <p:nvPr/>
        </p:nvSpPr>
        <p:spPr>
          <a:xfrm>
            <a:off x="2463800" y="8813800"/>
            <a:ext cx="4216500" cy="3810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2100"/>
              <a:buFont typeface="Arial"/>
              <a:buNone/>
            </a:pPr>
            <a:r>
              <a:rPr b="0" i="0" lang="en-US" sz="2100" u="none" cap="none" strike="noStrike">
                <a:solidFill>
                  <a:srgbClr val="FFFFFF"/>
                </a:solidFill>
                <a:latin typeface="Archivo"/>
                <a:ea typeface="Archivo"/>
                <a:cs typeface="Archivo"/>
                <a:sym typeface="Archivo"/>
              </a:rPr>
              <a:t>Please enter the subtitle here.</a:t>
            </a:r>
            <a:endParaRPr b="0" i="0" sz="1400" u="none" cap="none" strike="noStrike">
              <a:solidFill>
                <a:srgbClr val="000000"/>
              </a:solidFill>
              <a:latin typeface="Arial"/>
              <a:ea typeface="Arial"/>
              <a:cs typeface="Arial"/>
              <a:sym typeface="Arial"/>
            </a:endParaRPr>
          </a:p>
        </p:txBody>
      </p:sp>
      <p:sp>
        <p:nvSpPr>
          <p:cNvPr id="197" name="Google Shape;197;p5"/>
          <p:cNvSpPr txBox="1"/>
          <p:nvPr/>
        </p:nvSpPr>
        <p:spPr>
          <a:xfrm>
            <a:off x="11369275" y="8813800"/>
            <a:ext cx="4216500" cy="3810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2100"/>
              <a:buFont typeface="Arial"/>
              <a:buNone/>
            </a:pPr>
            <a:r>
              <a:rPr b="0" i="0" lang="en-US" sz="2100" u="none" cap="none" strike="noStrike">
                <a:solidFill>
                  <a:srgbClr val="FFFFFF"/>
                </a:solidFill>
                <a:latin typeface="Archivo"/>
                <a:ea typeface="Archivo"/>
                <a:cs typeface="Archivo"/>
                <a:sym typeface="Archivo"/>
              </a:rPr>
              <a:t>Please enter the subtitle here.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pic>
        <p:nvPicPr>
          <p:cNvPr id="202" name="Google Shape;202;p10"/>
          <p:cNvPicPr preferRelativeResize="0"/>
          <p:nvPr/>
        </p:nvPicPr>
        <p:blipFill rotWithShape="1">
          <a:blip r:embed="rId3">
            <a:alphaModFix/>
          </a:blip>
          <a:srcRect b="0" l="0" r="0" t="0"/>
          <a:stretch/>
        </p:blipFill>
        <p:spPr>
          <a:xfrm>
            <a:off x="1117600" y="3238500"/>
            <a:ext cx="16052800" cy="25400"/>
          </a:xfrm>
          <a:prstGeom prst="rect">
            <a:avLst/>
          </a:prstGeom>
          <a:noFill/>
          <a:ln>
            <a:noFill/>
          </a:ln>
        </p:spPr>
      </p:pic>
      <p:pic>
        <p:nvPicPr>
          <p:cNvPr id="203" name="Google Shape;203;p10" title="pngwing.com (18).png"/>
          <p:cNvPicPr preferRelativeResize="0"/>
          <p:nvPr/>
        </p:nvPicPr>
        <p:blipFill rotWithShape="1">
          <a:blip r:embed="rId4">
            <a:alphaModFix/>
          </a:blip>
          <a:srcRect b="0" l="0" r="0" t="0"/>
          <a:stretch/>
        </p:blipFill>
        <p:spPr>
          <a:xfrm>
            <a:off x="4675250" y="6392075"/>
            <a:ext cx="2235424" cy="2235300"/>
          </a:xfrm>
          <a:prstGeom prst="rect">
            <a:avLst/>
          </a:prstGeom>
          <a:noFill/>
          <a:ln>
            <a:noFill/>
          </a:ln>
        </p:spPr>
      </p:pic>
      <p:pic>
        <p:nvPicPr>
          <p:cNvPr id="204" name="Google Shape;204;p10"/>
          <p:cNvPicPr preferRelativeResize="0"/>
          <p:nvPr/>
        </p:nvPicPr>
        <p:blipFill rotWithShape="1">
          <a:blip r:embed="rId5">
            <a:alphaModFix/>
          </a:blip>
          <a:srcRect b="0" l="0" r="0" t="0"/>
          <a:stretch/>
        </p:blipFill>
        <p:spPr>
          <a:xfrm>
            <a:off x="-215900" y="-635000"/>
            <a:ext cx="2705100" cy="2705100"/>
          </a:xfrm>
          <a:prstGeom prst="rect">
            <a:avLst/>
          </a:prstGeom>
          <a:noFill/>
          <a:ln>
            <a:noFill/>
          </a:ln>
        </p:spPr>
      </p:pic>
      <p:sp>
        <p:nvSpPr>
          <p:cNvPr id="205" name="Google Shape;205;p10"/>
          <p:cNvSpPr txBox="1"/>
          <p:nvPr/>
        </p:nvSpPr>
        <p:spPr>
          <a:xfrm>
            <a:off x="1117600" y="3759150"/>
            <a:ext cx="7066200" cy="22353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rgbClr val="000000"/>
              </a:buClr>
              <a:buSzPts val="1800"/>
              <a:buFont typeface="Arial"/>
              <a:buNone/>
            </a:pPr>
            <a:r>
              <a:rPr b="1" lang="en-US" sz="1800">
                <a:latin typeface="Archivo"/>
                <a:ea typeface="Archivo"/>
                <a:cs typeface="Archivo"/>
                <a:sym typeface="Archivo"/>
              </a:rPr>
              <a:t>Databricks</a:t>
            </a:r>
            <a:r>
              <a:rPr lang="en-US" sz="1800">
                <a:latin typeface="Archivo"/>
                <a:ea typeface="Archivo"/>
                <a:cs typeface="Archivo"/>
                <a:sym typeface="Archivo"/>
              </a:rPr>
              <a:t> adalah platform berbasis cloud yang dirancang untuk mengolah dan menganalisis data skala besar menggunakan </a:t>
            </a:r>
            <a:r>
              <a:rPr b="1" lang="en-US" sz="1800">
                <a:latin typeface="Archivo"/>
                <a:ea typeface="Archivo"/>
                <a:cs typeface="Archivo"/>
                <a:sym typeface="Archivo"/>
              </a:rPr>
              <a:t>Apache Spar</a:t>
            </a:r>
            <a:r>
              <a:rPr lang="en-US" sz="1800">
                <a:latin typeface="Archivo"/>
                <a:ea typeface="Archivo"/>
                <a:cs typeface="Archivo"/>
                <a:sym typeface="Archivo"/>
              </a:rPr>
              <a:t>k. Platform ini mendukung berbagai jenis data serta menyediakan lingkungan terpadu untuk big data processing, machine learning, dan kolaborasi data science. Dengan kemampuannya yang fleksibel, </a:t>
            </a:r>
            <a:r>
              <a:rPr b="1" lang="en-US" sz="1800">
                <a:latin typeface="Archivo"/>
                <a:ea typeface="Archivo"/>
                <a:cs typeface="Archivo"/>
                <a:sym typeface="Archivo"/>
              </a:rPr>
              <a:t>Databricks</a:t>
            </a:r>
            <a:r>
              <a:rPr lang="en-US" sz="1800">
                <a:latin typeface="Archivo"/>
                <a:ea typeface="Archivo"/>
                <a:cs typeface="Archivo"/>
                <a:sym typeface="Archivo"/>
              </a:rPr>
              <a:t> banyak digunakan oleh perusahaan untuk mengelola data secara efisien.</a:t>
            </a:r>
            <a:endParaRPr b="0" i="0" sz="1400" u="none" cap="none" strike="noStrike">
              <a:solidFill>
                <a:srgbClr val="000000"/>
              </a:solidFill>
              <a:latin typeface="Arial"/>
              <a:ea typeface="Arial"/>
              <a:cs typeface="Arial"/>
              <a:sym typeface="Arial"/>
            </a:endParaRPr>
          </a:p>
        </p:txBody>
      </p:sp>
      <p:sp>
        <p:nvSpPr>
          <p:cNvPr id="206" name="Google Shape;206;p10"/>
          <p:cNvSpPr txBox="1"/>
          <p:nvPr/>
        </p:nvSpPr>
        <p:spPr>
          <a:xfrm>
            <a:off x="9308000" y="3759150"/>
            <a:ext cx="7862400" cy="22353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rgbClr val="000000"/>
              </a:buClr>
              <a:buSzPts val="1800"/>
              <a:buFont typeface="Arial"/>
              <a:buNone/>
            </a:pPr>
            <a:r>
              <a:rPr lang="en-US" sz="1800">
                <a:latin typeface="Archivo"/>
                <a:ea typeface="Archivo"/>
                <a:cs typeface="Archivo"/>
                <a:sym typeface="Archivo"/>
              </a:rPr>
              <a:t>Dalam </a:t>
            </a:r>
            <a:r>
              <a:rPr b="1" lang="en-US" sz="1800">
                <a:latin typeface="Archivo"/>
                <a:ea typeface="Archivo"/>
                <a:cs typeface="Archivo"/>
                <a:sym typeface="Archivo"/>
              </a:rPr>
              <a:t>Databricks</a:t>
            </a:r>
            <a:r>
              <a:rPr lang="en-US" sz="1800">
                <a:latin typeface="Archivo"/>
                <a:ea typeface="Archivo"/>
                <a:cs typeface="Archivo"/>
                <a:sym typeface="Archivo"/>
              </a:rPr>
              <a:t>, </a:t>
            </a:r>
            <a:r>
              <a:rPr b="1" lang="en-US" sz="1800">
                <a:latin typeface="Archivo"/>
                <a:ea typeface="Archivo"/>
                <a:cs typeface="Archivo"/>
                <a:sym typeface="Archivo"/>
              </a:rPr>
              <a:t>SQL</a:t>
            </a:r>
            <a:r>
              <a:rPr lang="en-US" sz="1800">
                <a:latin typeface="Archivo"/>
                <a:ea typeface="Archivo"/>
                <a:cs typeface="Archivo"/>
                <a:sym typeface="Archivo"/>
              </a:rPr>
              <a:t> dapat digunakan melalui </a:t>
            </a:r>
            <a:r>
              <a:rPr b="1" lang="en-US" sz="1800">
                <a:latin typeface="Archivo"/>
                <a:ea typeface="Archivo"/>
                <a:cs typeface="Archivo"/>
                <a:sym typeface="Archivo"/>
              </a:rPr>
              <a:t>Databricks SQL</a:t>
            </a:r>
            <a:r>
              <a:rPr lang="en-US" sz="1800">
                <a:latin typeface="Archivo"/>
                <a:ea typeface="Archivo"/>
                <a:cs typeface="Archivo"/>
                <a:sym typeface="Archivo"/>
              </a:rPr>
              <a:t>, yang dirancang untuk menjalankan query dengan performa tinggi di lingkungan big data. Pemula dapat belajar </a:t>
            </a:r>
            <a:r>
              <a:rPr b="1" lang="en-US" sz="1800">
                <a:latin typeface="Archivo"/>
                <a:ea typeface="Archivo"/>
                <a:cs typeface="Archivo"/>
                <a:sym typeface="Archivo"/>
              </a:rPr>
              <a:t>SQL</a:t>
            </a:r>
            <a:r>
              <a:rPr lang="en-US" sz="1800">
                <a:latin typeface="Archivo"/>
                <a:ea typeface="Archivo"/>
                <a:cs typeface="Archivo"/>
                <a:sym typeface="Archivo"/>
              </a:rPr>
              <a:t> dengan mudah melalui notebooks interaktif, akses langsung ke data lake, dan fitur visualisasi bawaan. Dengan optimasi query otomatis, </a:t>
            </a:r>
            <a:r>
              <a:rPr b="1" lang="en-US" sz="1800">
                <a:latin typeface="Archivo"/>
                <a:ea typeface="Archivo"/>
                <a:cs typeface="Archivo"/>
                <a:sym typeface="Archivo"/>
              </a:rPr>
              <a:t>Databricks</a:t>
            </a:r>
            <a:r>
              <a:rPr lang="en-US" sz="1800">
                <a:latin typeface="Archivo"/>
                <a:ea typeface="Archivo"/>
                <a:cs typeface="Archivo"/>
                <a:sym typeface="Archivo"/>
              </a:rPr>
              <a:t> membantu pengguna memahami konsep </a:t>
            </a:r>
            <a:r>
              <a:rPr b="1" lang="en-US" sz="1800">
                <a:latin typeface="Archivo"/>
                <a:ea typeface="Archivo"/>
                <a:cs typeface="Archivo"/>
                <a:sym typeface="Archivo"/>
              </a:rPr>
              <a:t>SQL</a:t>
            </a:r>
            <a:r>
              <a:rPr lang="en-US" sz="1800">
                <a:latin typeface="Archivo"/>
                <a:ea typeface="Archivo"/>
                <a:cs typeface="Archivo"/>
                <a:sym typeface="Archivo"/>
              </a:rPr>
              <a:t> sambil mengeksplorasi data dalam skala besar.</a:t>
            </a:r>
            <a:endParaRPr b="0" i="0" sz="1400" u="none" cap="none" strike="noStrike">
              <a:solidFill>
                <a:srgbClr val="000000"/>
              </a:solidFill>
              <a:latin typeface="Arial"/>
              <a:ea typeface="Arial"/>
              <a:cs typeface="Arial"/>
              <a:sym typeface="Arial"/>
            </a:endParaRPr>
          </a:p>
        </p:txBody>
      </p:sp>
      <p:sp>
        <p:nvSpPr>
          <p:cNvPr id="207" name="Google Shape;207;p10"/>
          <p:cNvSpPr txBox="1"/>
          <p:nvPr/>
        </p:nvSpPr>
        <p:spPr>
          <a:xfrm>
            <a:off x="939800" y="1397000"/>
            <a:ext cx="16052700" cy="15114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What’s Databricks and SQL’s</a:t>
            </a:r>
            <a:endParaRPr b="0" i="0" sz="1400" u="none" cap="none" strike="noStrike">
              <a:solidFill>
                <a:srgbClr val="000000"/>
              </a:solidFill>
              <a:latin typeface="Arial"/>
              <a:ea typeface="Arial"/>
              <a:cs typeface="Arial"/>
              <a:sym typeface="Arial"/>
            </a:endParaRPr>
          </a:p>
        </p:txBody>
      </p:sp>
      <p:pic>
        <p:nvPicPr>
          <p:cNvPr id="208" name="Google Shape;208;p10" title="pngwing.com (12).png"/>
          <p:cNvPicPr preferRelativeResize="0"/>
          <p:nvPr/>
        </p:nvPicPr>
        <p:blipFill rotWithShape="1">
          <a:blip r:embed="rId6">
            <a:alphaModFix/>
          </a:blip>
          <a:srcRect b="0" l="0" r="0" t="0"/>
          <a:stretch/>
        </p:blipFill>
        <p:spPr>
          <a:xfrm>
            <a:off x="9996125" y="6449885"/>
            <a:ext cx="2119825" cy="2119700"/>
          </a:xfrm>
          <a:prstGeom prst="rect">
            <a:avLst/>
          </a:prstGeom>
          <a:noFill/>
          <a:ln>
            <a:noFill/>
          </a:ln>
        </p:spPr>
      </p:pic>
      <p:sp>
        <p:nvSpPr>
          <p:cNvPr id="209" name="Google Shape;209;p10"/>
          <p:cNvSpPr txBox="1"/>
          <p:nvPr/>
        </p:nvSpPr>
        <p:spPr>
          <a:xfrm>
            <a:off x="939800" y="9110675"/>
            <a:ext cx="15500400" cy="883500"/>
          </a:xfrm>
          <a:prstGeom prst="rect">
            <a:avLst/>
          </a:prstGeom>
          <a:noFill/>
          <a:ln>
            <a:noFill/>
          </a:ln>
        </p:spPr>
        <p:txBody>
          <a:bodyPr anchorCtr="0" anchor="t" bIns="91425" lIns="91425" spcFirstLastPara="1" rIns="91425" wrap="square" tIns="91425">
            <a:spAutoFit/>
          </a:bodyPr>
          <a:lstStyle/>
          <a:p>
            <a:pPr indent="0" lvl="0" marL="0" rtl="0" algn="l">
              <a:lnSpc>
                <a:spcPct val="116199"/>
              </a:lnSpc>
              <a:spcBef>
                <a:spcPts val="0"/>
              </a:spcBef>
              <a:spcAft>
                <a:spcPts val="0"/>
              </a:spcAft>
              <a:buNone/>
            </a:pPr>
            <a:r>
              <a:rPr b="1" lang="en-US" sz="2100">
                <a:solidFill>
                  <a:srgbClr val="55536E"/>
                </a:solidFill>
                <a:latin typeface="Archivo"/>
                <a:ea typeface="Archivo"/>
                <a:cs typeface="Archivo"/>
                <a:sym typeface="Archivo"/>
              </a:rPr>
              <a:t>Link Sign Up Databricks Community Edition: </a:t>
            </a:r>
            <a:r>
              <a:rPr lang="en-US" sz="2100">
                <a:solidFill>
                  <a:schemeClr val="hlink"/>
                </a:solidFill>
                <a:uFill>
                  <a:noFill/>
                </a:uFill>
                <a:latin typeface="Archivo"/>
                <a:ea typeface="Archivo"/>
                <a:cs typeface="Archivo"/>
                <a:sym typeface="Archivo"/>
                <a:hlinkClick r:id="rId7"/>
              </a:rPr>
              <a:t>https://login.databricks.com/?dbx_source=docs&amp;intent=CE_SIGN_UP&amp;tuuid=a604f093-72ea-4400-abbc-3be374133409</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pic>
        <p:nvPicPr>
          <p:cNvPr id="214" name="Google Shape;214;p4"/>
          <p:cNvPicPr preferRelativeResize="0"/>
          <p:nvPr/>
        </p:nvPicPr>
        <p:blipFill rotWithShape="1">
          <a:blip r:embed="rId3">
            <a:alphaModFix/>
          </a:blip>
          <a:srcRect b="0" l="0" r="0" t="0"/>
          <a:stretch/>
        </p:blipFill>
        <p:spPr>
          <a:xfrm>
            <a:off x="-799625" y="9199700"/>
            <a:ext cx="1654450" cy="1654450"/>
          </a:xfrm>
          <a:prstGeom prst="rect">
            <a:avLst/>
          </a:prstGeom>
          <a:noFill/>
          <a:ln>
            <a:noFill/>
          </a:ln>
        </p:spPr>
      </p:pic>
      <p:pic>
        <p:nvPicPr>
          <p:cNvPr id="215" name="Google Shape;215;p4"/>
          <p:cNvPicPr preferRelativeResize="0"/>
          <p:nvPr/>
        </p:nvPicPr>
        <p:blipFill rotWithShape="1">
          <a:blip r:embed="rId4">
            <a:alphaModFix/>
          </a:blip>
          <a:srcRect b="0" l="0" r="0" t="0"/>
          <a:stretch/>
        </p:blipFill>
        <p:spPr>
          <a:xfrm>
            <a:off x="-127000" y="-927100"/>
            <a:ext cx="18541999" cy="6616701"/>
          </a:xfrm>
          <a:prstGeom prst="rect">
            <a:avLst/>
          </a:prstGeom>
          <a:noFill/>
          <a:ln>
            <a:noFill/>
          </a:ln>
        </p:spPr>
      </p:pic>
      <p:sp>
        <p:nvSpPr>
          <p:cNvPr id="216" name="Google Shape;216;p4"/>
          <p:cNvSpPr txBox="1"/>
          <p:nvPr/>
        </p:nvSpPr>
        <p:spPr>
          <a:xfrm>
            <a:off x="1857150" y="1147950"/>
            <a:ext cx="15438600" cy="15114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Struktur Dasar Command SQL</a:t>
            </a:r>
            <a:r>
              <a:rPr b="1" i="0" lang="en-US" sz="8500" u="none" cap="none" strike="noStrike">
                <a:solidFill>
                  <a:srgbClr val="3A3685"/>
                </a:solidFill>
                <a:latin typeface="Archivo"/>
                <a:ea typeface="Archivo"/>
                <a:cs typeface="Archivo"/>
                <a:sym typeface="Archivo"/>
              </a:rPr>
              <a:t> </a:t>
            </a:r>
            <a:endParaRPr b="0" i="0" sz="1400" u="none" cap="none" strike="noStrike">
              <a:solidFill>
                <a:srgbClr val="000000"/>
              </a:solidFill>
              <a:latin typeface="Arial"/>
              <a:ea typeface="Arial"/>
              <a:cs typeface="Arial"/>
              <a:sym typeface="Arial"/>
            </a:endParaRPr>
          </a:p>
        </p:txBody>
      </p:sp>
      <p:pic>
        <p:nvPicPr>
          <p:cNvPr id="217" name="Google Shape;217;p4" title="pngwing.com (19).png"/>
          <p:cNvPicPr preferRelativeResize="0"/>
          <p:nvPr/>
        </p:nvPicPr>
        <p:blipFill rotWithShape="1">
          <a:blip r:embed="rId5">
            <a:alphaModFix/>
          </a:blip>
          <a:srcRect b="0" l="1844" r="-1001" t="0"/>
          <a:stretch/>
        </p:blipFill>
        <p:spPr>
          <a:xfrm>
            <a:off x="5649862" y="3385550"/>
            <a:ext cx="2809875" cy="2587450"/>
          </a:xfrm>
          <a:prstGeom prst="rect">
            <a:avLst/>
          </a:prstGeom>
          <a:noFill/>
          <a:ln>
            <a:noFill/>
          </a:ln>
          <a:effectLst>
            <a:outerShdw blurRad="50832" dir="2700000" dist="34757">
              <a:srgbClr val="000000">
                <a:alpha val="49019"/>
              </a:srgbClr>
            </a:outerShdw>
          </a:effectLst>
        </p:spPr>
      </p:pic>
      <p:pic>
        <p:nvPicPr>
          <p:cNvPr id="218" name="Google Shape;218;p4"/>
          <p:cNvPicPr preferRelativeResize="0"/>
          <p:nvPr/>
        </p:nvPicPr>
        <p:blipFill rotWithShape="1">
          <a:blip r:embed="rId6">
            <a:alphaModFix/>
          </a:blip>
          <a:srcRect b="0" l="0" r="0" t="0"/>
          <a:stretch/>
        </p:blipFill>
        <p:spPr>
          <a:xfrm>
            <a:off x="17548625" y="6304875"/>
            <a:ext cx="1549400" cy="1549400"/>
          </a:xfrm>
          <a:prstGeom prst="rect">
            <a:avLst/>
          </a:prstGeom>
          <a:noFill/>
          <a:ln>
            <a:noFill/>
          </a:ln>
        </p:spPr>
      </p:pic>
      <p:pic>
        <p:nvPicPr>
          <p:cNvPr id="219" name="Google Shape;219;p4"/>
          <p:cNvPicPr preferRelativeResize="0"/>
          <p:nvPr/>
        </p:nvPicPr>
        <p:blipFill rotWithShape="1">
          <a:blip r:embed="rId7">
            <a:alphaModFix/>
          </a:blip>
          <a:srcRect b="0" l="0" r="0" t="0"/>
          <a:stretch/>
        </p:blipFill>
        <p:spPr>
          <a:xfrm>
            <a:off x="1130250" y="6534100"/>
            <a:ext cx="3530600" cy="787400"/>
          </a:xfrm>
          <a:prstGeom prst="rect">
            <a:avLst/>
          </a:prstGeom>
          <a:noFill/>
          <a:ln>
            <a:noFill/>
          </a:ln>
        </p:spPr>
      </p:pic>
      <p:pic>
        <p:nvPicPr>
          <p:cNvPr id="220" name="Google Shape;220;p4"/>
          <p:cNvPicPr preferRelativeResize="0"/>
          <p:nvPr/>
        </p:nvPicPr>
        <p:blipFill rotWithShape="1">
          <a:blip r:embed="rId8">
            <a:alphaModFix/>
          </a:blip>
          <a:srcRect b="0" l="0" r="0" t="0"/>
          <a:stretch/>
        </p:blipFill>
        <p:spPr>
          <a:xfrm>
            <a:off x="5283150" y="6534100"/>
            <a:ext cx="3530600" cy="787400"/>
          </a:xfrm>
          <a:prstGeom prst="rect">
            <a:avLst/>
          </a:prstGeom>
          <a:noFill/>
          <a:ln>
            <a:noFill/>
          </a:ln>
        </p:spPr>
      </p:pic>
      <p:pic>
        <p:nvPicPr>
          <p:cNvPr id="221" name="Google Shape;221;p4"/>
          <p:cNvPicPr preferRelativeResize="0"/>
          <p:nvPr/>
        </p:nvPicPr>
        <p:blipFill rotWithShape="1">
          <a:blip r:embed="rId8">
            <a:alphaModFix/>
          </a:blip>
          <a:srcRect b="0" l="0" r="0" t="0"/>
          <a:stretch/>
        </p:blipFill>
        <p:spPr>
          <a:xfrm>
            <a:off x="9436050" y="6534100"/>
            <a:ext cx="3530600" cy="787400"/>
          </a:xfrm>
          <a:prstGeom prst="rect">
            <a:avLst/>
          </a:prstGeom>
          <a:noFill/>
          <a:ln>
            <a:noFill/>
          </a:ln>
        </p:spPr>
      </p:pic>
      <p:pic>
        <p:nvPicPr>
          <p:cNvPr id="222" name="Google Shape;222;p4"/>
          <p:cNvPicPr preferRelativeResize="0"/>
          <p:nvPr/>
        </p:nvPicPr>
        <p:blipFill rotWithShape="1">
          <a:blip r:embed="rId8">
            <a:alphaModFix/>
          </a:blip>
          <a:srcRect b="0" l="0" r="0" t="0"/>
          <a:stretch/>
        </p:blipFill>
        <p:spPr>
          <a:xfrm>
            <a:off x="13576250" y="6534100"/>
            <a:ext cx="3530600" cy="787400"/>
          </a:xfrm>
          <a:prstGeom prst="rect">
            <a:avLst/>
          </a:prstGeom>
          <a:noFill/>
          <a:ln>
            <a:noFill/>
          </a:ln>
        </p:spPr>
      </p:pic>
      <p:sp>
        <p:nvSpPr>
          <p:cNvPr id="223" name="Google Shape;223;p4"/>
          <p:cNvSpPr txBox="1"/>
          <p:nvPr/>
        </p:nvSpPr>
        <p:spPr>
          <a:xfrm>
            <a:off x="1422350" y="6699200"/>
            <a:ext cx="2933700" cy="4953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2800"/>
              <a:buFont typeface="Arial"/>
              <a:buNone/>
            </a:pPr>
            <a:r>
              <a:rPr b="1" lang="en-US" sz="2800">
                <a:solidFill>
                  <a:srgbClr val="FFFFFF"/>
                </a:solidFill>
                <a:latin typeface="Archivo Medium"/>
                <a:ea typeface="Archivo Medium"/>
                <a:cs typeface="Archivo Medium"/>
                <a:sym typeface="Archivo Medium"/>
              </a:rPr>
              <a:t>DDL</a:t>
            </a:r>
            <a:endParaRPr b="1" sz="2800">
              <a:solidFill>
                <a:srgbClr val="FFFFFF"/>
              </a:solidFill>
              <a:latin typeface="Archivo Medium"/>
              <a:ea typeface="Archivo Medium"/>
              <a:cs typeface="Archivo Medium"/>
              <a:sym typeface="Archivo Medium"/>
            </a:endParaRPr>
          </a:p>
          <a:p>
            <a:pPr indent="0" lvl="0" marL="0" marR="0" rtl="0" algn="l">
              <a:lnSpc>
                <a:spcPct val="99600"/>
              </a:lnSpc>
              <a:spcBef>
                <a:spcPts val="0"/>
              </a:spcBef>
              <a:spcAft>
                <a:spcPts val="0"/>
              </a:spcAft>
              <a:buClr>
                <a:srgbClr val="000000"/>
              </a:buClr>
              <a:buSzPts val="2800"/>
              <a:buFont typeface="Arial"/>
              <a:buNone/>
            </a:pPr>
            <a:r>
              <a:t/>
            </a:r>
            <a:endParaRPr b="1" sz="2800">
              <a:solidFill>
                <a:srgbClr val="FFFFFF"/>
              </a:solidFill>
              <a:latin typeface="Archivo Medium"/>
              <a:ea typeface="Archivo Medium"/>
              <a:cs typeface="Archivo Medium"/>
              <a:sym typeface="Archivo Medium"/>
            </a:endParaRPr>
          </a:p>
        </p:txBody>
      </p:sp>
      <p:sp>
        <p:nvSpPr>
          <p:cNvPr id="224" name="Google Shape;224;p4"/>
          <p:cNvSpPr txBox="1"/>
          <p:nvPr/>
        </p:nvSpPr>
        <p:spPr>
          <a:xfrm>
            <a:off x="1104850" y="7537400"/>
            <a:ext cx="35688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b="1" lang="en-US" sz="2100">
                <a:solidFill>
                  <a:srgbClr val="55536E"/>
                </a:solidFill>
                <a:latin typeface="Archivo"/>
                <a:ea typeface="Archivo"/>
                <a:cs typeface="Archivo"/>
                <a:sym typeface="Archivo"/>
              </a:rPr>
              <a:t>Data Definition Language</a:t>
            </a:r>
            <a:endParaRPr b="1" i="0" sz="2100" u="none" cap="none" strike="noStrike">
              <a:solidFill>
                <a:srgbClr val="55536E"/>
              </a:solidFill>
              <a:latin typeface="Archivo"/>
              <a:ea typeface="Archivo"/>
              <a:cs typeface="Archivo"/>
              <a:sym typeface="Archivo"/>
            </a:endParaRPr>
          </a:p>
          <a:p>
            <a:pPr indent="0" lvl="0" marL="0" marR="0" rtl="0" algn="ctr">
              <a:lnSpc>
                <a:spcPct val="116199"/>
              </a:lnSpc>
              <a:spcBef>
                <a:spcPts val="0"/>
              </a:spcBef>
              <a:spcAft>
                <a:spcPts val="0"/>
              </a:spcAft>
              <a:buClr>
                <a:srgbClr val="000000"/>
              </a:buClr>
              <a:buSzPts val="2100"/>
              <a:buFont typeface="Arial"/>
              <a:buNone/>
            </a:pPr>
            <a:r>
              <a:rPr lang="en-US" sz="1700">
                <a:solidFill>
                  <a:srgbClr val="55536E"/>
                </a:solidFill>
                <a:latin typeface="Archivo"/>
                <a:ea typeface="Archivo"/>
                <a:cs typeface="Archivo"/>
                <a:sym typeface="Archivo"/>
              </a:rPr>
              <a:t>Digunakan untuk membuat, mengubah, atau menghapus struktur database seperti tabel dan skema. Tidak berpengaruh langsung pada data, hanya pada struktur.</a:t>
            </a:r>
            <a:endParaRPr sz="1700">
              <a:solidFill>
                <a:srgbClr val="55536E"/>
              </a:solidFill>
              <a:latin typeface="Archivo"/>
              <a:ea typeface="Archivo"/>
              <a:cs typeface="Archivo"/>
              <a:sym typeface="Archivo"/>
            </a:endParaRPr>
          </a:p>
        </p:txBody>
      </p:sp>
      <p:sp>
        <p:nvSpPr>
          <p:cNvPr id="225" name="Google Shape;225;p4"/>
          <p:cNvSpPr txBox="1"/>
          <p:nvPr/>
        </p:nvSpPr>
        <p:spPr>
          <a:xfrm>
            <a:off x="5486350" y="6699200"/>
            <a:ext cx="3136800" cy="4953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2800"/>
              <a:buFont typeface="Arial"/>
              <a:buNone/>
            </a:pPr>
            <a:r>
              <a:rPr b="1" lang="en-US" sz="2800">
                <a:solidFill>
                  <a:srgbClr val="FFFFFF"/>
                </a:solidFill>
                <a:latin typeface="Archivo Medium"/>
                <a:ea typeface="Archivo Medium"/>
                <a:cs typeface="Archivo Medium"/>
                <a:sym typeface="Archivo Medium"/>
              </a:rPr>
              <a:t>DQL</a:t>
            </a:r>
            <a:endParaRPr b="0" i="0" sz="1400" u="none" cap="none" strike="noStrike">
              <a:solidFill>
                <a:srgbClr val="000000"/>
              </a:solidFill>
              <a:latin typeface="Arial"/>
              <a:ea typeface="Arial"/>
              <a:cs typeface="Arial"/>
              <a:sym typeface="Arial"/>
            </a:endParaRPr>
          </a:p>
        </p:txBody>
      </p:sp>
      <p:sp>
        <p:nvSpPr>
          <p:cNvPr id="226" name="Google Shape;226;p4"/>
          <p:cNvSpPr txBox="1"/>
          <p:nvPr/>
        </p:nvSpPr>
        <p:spPr>
          <a:xfrm>
            <a:off x="9753550" y="6699200"/>
            <a:ext cx="2908200" cy="4953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2800"/>
              <a:buFont typeface="Arial"/>
              <a:buNone/>
            </a:pPr>
            <a:r>
              <a:rPr b="1" lang="en-US" sz="2800">
                <a:solidFill>
                  <a:srgbClr val="FFFFFF"/>
                </a:solidFill>
                <a:latin typeface="Archivo Medium"/>
                <a:ea typeface="Archivo Medium"/>
                <a:cs typeface="Archivo Medium"/>
                <a:sym typeface="Archivo Medium"/>
              </a:rPr>
              <a:t>DML</a:t>
            </a:r>
            <a:endParaRPr b="0" i="0" sz="1400" u="none" cap="none" strike="noStrike">
              <a:solidFill>
                <a:srgbClr val="000000"/>
              </a:solidFill>
              <a:latin typeface="Arial"/>
              <a:ea typeface="Arial"/>
              <a:cs typeface="Arial"/>
              <a:sym typeface="Arial"/>
            </a:endParaRPr>
          </a:p>
        </p:txBody>
      </p:sp>
      <p:sp>
        <p:nvSpPr>
          <p:cNvPr id="227" name="Google Shape;227;p4"/>
          <p:cNvSpPr txBox="1"/>
          <p:nvPr/>
        </p:nvSpPr>
        <p:spPr>
          <a:xfrm>
            <a:off x="9347150" y="7537400"/>
            <a:ext cx="37371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b="1" lang="en-US" sz="2100">
                <a:solidFill>
                  <a:srgbClr val="55536E"/>
                </a:solidFill>
                <a:latin typeface="Archivo"/>
                <a:ea typeface="Archivo"/>
                <a:cs typeface="Archivo"/>
                <a:sym typeface="Archivo"/>
              </a:rPr>
              <a:t>Data Manipulation Language</a:t>
            </a:r>
            <a:endParaRPr b="1" sz="2100">
              <a:solidFill>
                <a:srgbClr val="55536E"/>
              </a:solidFill>
              <a:latin typeface="Archivo"/>
              <a:ea typeface="Archivo"/>
              <a:cs typeface="Archivo"/>
              <a:sym typeface="Archivo"/>
            </a:endParaRPr>
          </a:p>
          <a:p>
            <a:pPr indent="0" lvl="0" marL="0" marR="0" rtl="0" algn="ctr">
              <a:lnSpc>
                <a:spcPct val="116199"/>
              </a:lnSpc>
              <a:spcBef>
                <a:spcPts val="0"/>
              </a:spcBef>
              <a:spcAft>
                <a:spcPts val="0"/>
              </a:spcAft>
              <a:buClr>
                <a:srgbClr val="000000"/>
              </a:buClr>
              <a:buSzPts val="2100"/>
              <a:buFont typeface="Arial"/>
              <a:buNone/>
            </a:pPr>
            <a:r>
              <a:rPr lang="en-US" sz="1700">
                <a:solidFill>
                  <a:srgbClr val="55536E"/>
                </a:solidFill>
                <a:latin typeface="Archivo"/>
                <a:ea typeface="Archivo"/>
                <a:cs typeface="Archivo"/>
                <a:sym typeface="Archivo"/>
              </a:rPr>
              <a:t>Digunakan untuk menambah, mengubah, atau menghapus data dalam tabel. Berpengaruh langsung pada isi tabel.</a:t>
            </a:r>
            <a:endParaRPr sz="1700">
              <a:solidFill>
                <a:srgbClr val="55536E"/>
              </a:solidFill>
              <a:latin typeface="Archivo"/>
              <a:ea typeface="Archivo"/>
              <a:cs typeface="Archivo"/>
              <a:sym typeface="Archivo"/>
            </a:endParaRPr>
          </a:p>
        </p:txBody>
      </p:sp>
      <p:sp>
        <p:nvSpPr>
          <p:cNvPr id="228" name="Google Shape;228;p4"/>
          <p:cNvSpPr txBox="1"/>
          <p:nvPr/>
        </p:nvSpPr>
        <p:spPr>
          <a:xfrm>
            <a:off x="13842950" y="6699200"/>
            <a:ext cx="2997300" cy="495300"/>
          </a:xfrm>
          <a:prstGeom prst="rect">
            <a:avLst/>
          </a:prstGeom>
          <a:noFill/>
          <a:ln>
            <a:noFill/>
          </a:ln>
        </p:spPr>
        <p:txBody>
          <a:bodyPr anchorCtr="0" anchor="t" bIns="0" lIns="0" spcFirstLastPara="1" rIns="0" wrap="square" tIns="0">
            <a:noAutofit/>
          </a:bodyPr>
          <a:lstStyle/>
          <a:p>
            <a:pPr indent="0" lvl="0" marL="0" rtl="0" algn="ctr">
              <a:lnSpc>
                <a:spcPct val="99600"/>
              </a:lnSpc>
              <a:spcBef>
                <a:spcPts val="0"/>
              </a:spcBef>
              <a:spcAft>
                <a:spcPts val="0"/>
              </a:spcAft>
              <a:buClr>
                <a:schemeClr val="dk1"/>
              </a:buClr>
              <a:buSzPts val="2800"/>
              <a:buFont typeface="Arial"/>
              <a:buNone/>
            </a:pPr>
            <a:r>
              <a:rPr b="1" lang="en-US" sz="2800">
                <a:solidFill>
                  <a:schemeClr val="lt1"/>
                </a:solidFill>
                <a:latin typeface="Archivo Medium"/>
                <a:ea typeface="Archivo Medium"/>
                <a:cs typeface="Archivo Medium"/>
                <a:sym typeface="Archivo Medium"/>
              </a:rPr>
              <a:t>DCL</a:t>
            </a:r>
            <a:endParaRPr b="0" i="0" sz="1400" u="none" cap="none" strike="noStrike">
              <a:solidFill>
                <a:srgbClr val="000000"/>
              </a:solidFill>
              <a:latin typeface="Arial"/>
              <a:ea typeface="Arial"/>
              <a:cs typeface="Arial"/>
              <a:sym typeface="Arial"/>
            </a:endParaRPr>
          </a:p>
        </p:txBody>
      </p:sp>
      <p:sp>
        <p:nvSpPr>
          <p:cNvPr id="229" name="Google Shape;229;p4"/>
          <p:cNvSpPr txBox="1"/>
          <p:nvPr/>
        </p:nvSpPr>
        <p:spPr>
          <a:xfrm>
            <a:off x="13652450" y="7537400"/>
            <a:ext cx="35307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b="1" lang="en-US" sz="2100">
                <a:solidFill>
                  <a:srgbClr val="55536E"/>
                </a:solidFill>
                <a:latin typeface="Archivo"/>
                <a:ea typeface="Archivo"/>
                <a:cs typeface="Archivo"/>
                <a:sym typeface="Archivo"/>
              </a:rPr>
              <a:t>Data Control Language</a:t>
            </a:r>
            <a:endParaRPr b="1" sz="2100">
              <a:solidFill>
                <a:srgbClr val="55536E"/>
              </a:solidFill>
              <a:latin typeface="Archivo"/>
              <a:ea typeface="Archivo"/>
              <a:cs typeface="Archivo"/>
              <a:sym typeface="Archivo"/>
            </a:endParaRPr>
          </a:p>
          <a:p>
            <a:pPr indent="0" lvl="0" marL="0" marR="0" rtl="0" algn="ctr">
              <a:lnSpc>
                <a:spcPct val="116199"/>
              </a:lnSpc>
              <a:spcBef>
                <a:spcPts val="0"/>
              </a:spcBef>
              <a:spcAft>
                <a:spcPts val="0"/>
              </a:spcAft>
              <a:buClr>
                <a:srgbClr val="000000"/>
              </a:buClr>
              <a:buSzPts val="2100"/>
              <a:buFont typeface="Arial"/>
              <a:buNone/>
            </a:pPr>
            <a:r>
              <a:rPr lang="en-US" sz="1700">
                <a:solidFill>
                  <a:srgbClr val="55536E"/>
                </a:solidFill>
                <a:latin typeface="Archivo"/>
                <a:ea typeface="Archivo"/>
                <a:cs typeface="Archivo"/>
                <a:sym typeface="Archivo"/>
              </a:rPr>
              <a:t>Digunakan untuk mengelola hak akses pengguna dalam database.Mengontrol siapa yang bisa mengakses dan mengubah data.</a:t>
            </a:r>
            <a:endParaRPr sz="1700">
              <a:solidFill>
                <a:srgbClr val="55536E"/>
              </a:solidFill>
              <a:latin typeface="Archivo"/>
              <a:ea typeface="Archivo"/>
              <a:cs typeface="Archivo"/>
              <a:sym typeface="Archivo"/>
            </a:endParaRPr>
          </a:p>
        </p:txBody>
      </p:sp>
      <p:pic>
        <p:nvPicPr>
          <p:cNvPr id="230" name="Google Shape;230;p4" title="—Pngtree—simple table border_5402501.png"/>
          <p:cNvPicPr preferRelativeResize="0"/>
          <p:nvPr/>
        </p:nvPicPr>
        <p:blipFill rotWithShape="1">
          <a:blip r:embed="rId9">
            <a:alphaModFix/>
          </a:blip>
          <a:srcRect b="0" l="3712" r="3712" t="0"/>
          <a:stretch/>
        </p:blipFill>
        <p:spPr>
          <a:xfrm>
            <a:off x="1396950" y="3053675"/>
            <a:ext cx="3009900" cy="3251200"/>
          </a:xfrm>
          <a:prstGeom prst="rect">
            <a:avLst/>
          </a:prstGeom>
          <a:noFill/>
          <a:ln>
            <a:noFill/>
          </a:ln>
          <a:effectLst>
            <a:outerShdw blurRad="50832" dir="2700000" dist="34757">
              <a:srgbClr val="000000">
                <a:alpha val="49019"/>
              </a:srgbClr>
            </a:outerShdw>
          </a:effectLst>
        </p:spPr>
      </p:pic>
      <p:pic>
        <p:nvPicPr>
          <p:cNvPr id="231" name="Google Shape;231;p4" title="—Pngtree—add subtract multiply and divide_5414054.png"/>
          <p:cNvPicPr preferRelativeResize="0"/>
          <p:nvPr/>
        </p:nvPicPr>
        <p:blipFill rotWithShape="1">
          <a:blip r:embed="rId10">
            <a:alphaModFix/>
          </a:blip>
          <a:srcRect b="0" l="3712" r="3712" t="0"/>
          <a:stretch/>
        </p:blipFill>
        <p:spPr>
          <a:xfrm>
            <a:off x="9778925" y="3244175"/>
            <a:ext cx="2504330" cy="2705100"/>
          </a:xfrm>
          <a:prstGeom prst="rect">
            <a:avLst/>
          </a:prstGeom>
          <a:noFill/>
          <a:ln>
            <a:noFill/>
          </a:ln>
          <a:effectLst>
            <a:outerShdw blurRad="50832" dir="2700000" dist="34757">
              <a:srgbClr val="000000">
                <a:alpha val="49019"/>
              </a:srgbClr>
            </a:outerShdw>
          </a:effectLst>
        </p:spPr>
      </p:pic>
      <p:pic>
        <p:nvPicPr>
          <p:cNvPr id="232" name="Google Shape;232;p4" title="pngwing.com (20).png"/>
          <p:cNvPicPr preferRelativeResize="0"/>
          <p:nvPr/>
        </p:nvPicPr>
        <p:blipFill rotWithShape="1">
          <a:blip r:embed="rId11">
            <a:alphaModFix/>
          </a:blip>
          <a:srcRect b="0" l="3712" r="3712" t="0"/>
          <a:stretch/>
        </p:blipFill>
        <p:spPr>
          <a:xfrm>
            <a:off x="13759050" y="3236088"/>
            <a:ext cx="2519305" cy="2721275"/>
          </a:xfrm>
          <a:prstGeom prst="rect">
            <a:avLst/>
          </a:prstGeom>
          <a:noFill/>
          <a:ln>
            <a:noFill/>
          </a:ln>
          <a:effectLst>
            <a:outerShdw blurRad="50832" dir="2700000" dist="34757">
              <a:srgbClr val="000000">
                <a:alpha val="49019"/>
              </a:srgbClr>
            </a:outerShdw>
          </a:effectLst>
        </p:spPr>
      </p:pic>
      <p:pic>
        <p:nvPicPr>
          <p:cNvPr id="233" name="Google Shape;233;p4"/>
          <p:cNvPicPr preferRelativeResize="0"/>
          <p:nvPr/>
        </p:nvPicPr>
        <p:blipFill rotWithShape="1">
          <a:blip r:embed="rId12">
            <a:alphaModFix/>
          </a:blip>
          <a:srcRect b="0" l="0" r="0" t="0"/>
          <a:stretch/>
        </p:blipFill>
        <p:spPr>
          <a:xfrm>
            <a:off x="-215900" y="-635000"/>
            <a:ext cx="2705100" cy="2705100"/>
          </a:xfrm>
          <a:prstGeom prst="rect">
            <a:avLst/>
          </a:prstGeom>
          <a:noFill/>
          <a:ln>
            <a:noFill/>
          </a:ln>
        </p:spPr>
      </p:pic>
      <p:sp>
        <p:nvSpPr>
          <p:cNvPr id="234" name="Google Shape;234;p4"/>
          <p:cNvSpPr txBox="1"/>
          <p:nvPr/>
        </p:nvSpPr>
        <p:spPr>
          <a:xfrm>
            <a:off x="5302200" y="7537400"/>
            <a:ext cx="35688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b="1" lang="en-US" sz="2100">
                <a:solidFill>
                  <a:srgbClr val="55536E"/>
                </a:solidFill>
                <a:latin typeface="Archivo"/>
                <a:ea typeface="Archivo"/>
                <a:cs typeface="Archivo"/>
                <a:sym typeface="Archivo"/>
              </a:rPr>
              <a:t>Data Query Language</a:t>
            </a:r>
            <a:endParaRPr b="1" i="0" sz="2100" u="none" cap="none" strike="noStrike">
              <a:solidFill>
                <a:srgbClr val="55536E"/>
              </a:solidFill>
              <a:latin typeface="Archivo"/>
              <a:ea typeface="Archivo"/>
              <a:cs typeface="Archivo"/>
              <a:sym typeface="Archivo"/>
            </a:endParaRPr>
          </a:p>
          <a:p>
            <a:pPr indent="0" lvl="0" marL="0" marR="0" rtl="0" algn="ctr">
              <a:lnSpc>
                <a:spcPct val="116199"/>
              </a:lnSpc>
              <a:spcBef>
                <a:spcPts val="0"/>
              </a:spcBef>
              <a:spcAft>
                <a:spcPts val="0"/>
              </a:spcAft>
              <a:buClr>
                <a:srgbClr val="000000"/>
              </a:buClr>
              <a:buSzPts val="2100"/>
              <a:buFont typeface="Arial"/>
              <a:buNone/>
            </a:pPr>
            <a:r>
              <a:rPr lang="en-US" sz="1700">
                <a:solidFill>
                  <a:srgbClr val="55536E"/>
                </a:solidFill>
                <a:latin typeface="Archivo"/>
                <a:ea typeface="Archivo"/>
                <a:cs typeface="Archivo"/>
                <a:sym typeface="Archivo"/>
              </a:rPr>
              <a:t>Digunakan untuk mengambil dan melihat data dari tabel.</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8" name="Shape 238"/>
        <p:cNvGrpSpPr/>
        <p:nvPr/>
      </p:nvGrpSpPr>
      <p:grpSpPr>
        <a:xfrm>
          <a:off x="0" y="0"/>
          <a:ext cx="0" cy="0"/>
          <a:chOff x="0" y="0"/>
          <a:chExt cx="0" cy="0"/>
        </a:xfrm>
      </p:grpSpPr>
      <p:pic>
        <p:nvPicPr>
          <p:cNvPr id="239" name="Google Shape;239;p9"/>
          <p:cNvPicPr preferRelativeResize="0"/>
          <p:nvPr/>
        </p:nvPicPr>
        <p:blipFill rotWithShape="1">
          <a:blip r:embed="rId3">
            <a:alphaModFix/>
          </a:blip>
          <a:srcRect b="0" l="0" r="0" t="0"/>
          <a:stretch/>
        </p:blipFill>
        <p:spPr>
          <a:xfrm rot="10800000">
            <a:off x="-114300" y="-3810000"/>
            <a:ext cx="18516600" cy="6972300"/>
          </a:xfrm>
          <a:prstGeom prst="rect">
            <a:avLst/>
          </a:prstGeom>
          <a:noFill/>
          <a:ln>
            <a:noFill/>
          </a:ln>
        </p:spPr>
      </p:pic>
      <p:pic>
        <p:nvPicPr>
          <p:cNvPr id="240" name="Google Shape;240;p9"/>
          <p:cNvPicPr preferRelativeResize="0"/>
          <p:nvPr/>
        </p:nvPicPr>
        <p:blipFill rotWithShape="1">
          <a:blip r:embed="rId4">
            <a:alphaModFix/>
          </a:blip>
          <a:srcRect b="0" l="0" r="0" t="0"/>
          <a:stretch/>
        </p:blipFill>
        <p:spPr>
          <a:xfrm>
            <a:off x="-215900" y="-635000"/>
            <a:ext cx="2705100" cy="2705100"/>
          </a:xfrm>
          <a:prstGeom prst="rect">
            <a:avLst/>
          </a:prstGeom>
          <a:noFill/>
          <a:ln>
            <a:noFill/>
          </a:ln>
        </p:spPr>
      </p:pic>
      <p:sp>
        <p:nvSpPr>
          <p:cNvPr id="241" name="Google Shape;241;p9"/>
          <p:cNvSpPr txBox="1"/>
          <p:nvPr/>
        </p:nvSpPr>
        <p:spPr>
          <a:xfrm>
            <a:off x="889000" y="1397000"/>
            <a:ext cx="12832500" cy="15114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Praktik DDL </a:t>
            </a:r>
            <a:r>
              <a:rPr b="1" lang="en-US" sz="4000">
                <a:solidFill>
                  <a:srgbClr val="3A3685"/>
                </a:solidFill>
                <a:latin typeface="Archivo"/>
                <a:ea typeface="Archivo"/>
                <a:cs typeface="Archivo"/>
                <a:sym typeface="Archivo"/>
              </a:rPr>
              <a:t>(Data Definition Language)</a:t>
            </a:r>
            <a:endParaRPr b="0" i="0" sz="4000" u="none" cap="none" strike="noStrike">
              <a:solidFill>
                <a:srgbClr val="000000"/>
              </a:solidFill>
              <a:latin typeface="Arial"/>
              <a:ea typeface="Arial"/>
              <a:cs typeface="Arial"/>
              <a:sym typeface="Arial"/>
            </a:endParaRPr>
          </a:p>
        </p:txBody>
      </p:sp>
      <p:pic>
        <p:nvPicPr>
          <p:cNvPr id="242" name="Google Shape;242;p9"/>
          <p:cNvPicPr preferRelativeResize="0"/>
          <p:nvPr/>
        </p:nvPicPr>
        <p:blipFill rotWithShape="1">
          <a:blip r:embed="rId5">
            <a:alphaModFix/>
          </a:blip>
          <a:srcRect b="0" l="0" r="0" t="0"/>
          <a:stretch/>
        </p:blipFill>
        <p:spPr>
          <a:xfrm>
            <a:off x="1484328" y="3890100"/>
            <a:ext cx="1791430" cy="1724831"/>
          </a:xfrm>
          <a:prstGeom prst="rect">
            <a:avLst/>
          </a:prstGeom>
          <a:noFill/>
          <a:ln>
            <a:noFill/>
          </a:ln>
        </p:spPr>
      </p:pic>
      <p:pic>
        <p:nvPicPr>
          <p:cNvPr id="243" name="Google Shape;243;p9"/>
          <p:cNvPicPr preferRelativeResize="0"/>
          <p:nvPr/>
        </p:nvPicPr>
        <p:blipFill rotWithShape="1">
          <a:blip r:embed="rId5">
            <a:alphaModFix/>
          </a:blip>
          <a:srcRect b="0" l="0" r="0" t="0"/>
          <a:stretch/>
        </p:blipFill>
        <p:spPr>
          <a:xfrm>
            <a:off x="5568067" y="4974800"/>
            <a:ext cx="1675499" cy="1828923"/>
          </a:xfrm>
          <a:prstGeom prst="rect">
            <a:avLst/>
          </a:prstGeom>
          <a:noFill/>
          <a:ln>
            <a:noFill/>
          </a:ln>
        </p:spPr>
      </p:pic>
      <p:pic>
        <p:nvPicPr>
          <p:cNvPr id="244" name="Google Shape;244;p9"/>
          <p:cNvPicPr preferRelativeResize="0"/>
          <p:nvPr/>
        </p:nvPicPr>
        <p:blipFill rotWithShape="1">
          <a:blip r:embed="rId5">
            <a:alphaModFix/>
          </a:blip>
          <a:srcRect b="0" l="0" r="0" t="0"/>
          <a:stretch/>
        </p:blipFill>
        <p:spPr>
          <a:xfrm>
            <a:off x="9602272" y="3762449"/>
            <a:ext cx="2264589" cy="1997150"/>
          </a:xfrm>
          <a:prstGeom prst="rect">
            <a:avLst/>
          </a:prstGeom>
          <a:noFill/>
          <a:ln>
            <a:noFill/>
          </a:ln>
        </p:spPr>
      </p:pic>
      <p:pic>
        <p:nvPicPr>
          <p:cNvPr id="245" name="Google Shape;245;p9"/>
          <p:cNvPicPr preferRelativeResize="0"/>
          <p:nvPr/>
        </p:nvPicPr>
        <p:blipFill rotWithShape="1">
          <a:blip r:embed="rId5">
            <a:alphaModFix/>
          </a:blip>
          <a:srcRect b="0" l="0" r="0" t="0"/>
          <a:stretch/>
        </p:blipFill>
        <p:spPr>
          <a:xfrm>
            <a:off x="14342525" y="4930475"/>
            <a:ext cx="1879500" cy="1997150"/>
          </a:xfrm>
          <a:prstGeom prst="rect">
            <a:avLst/>
          </a:prstGeom>
          <a:noFill/>
          <a:ln>
            <a:noFill/>
          </a:ln>
        </p:spPr>
      </p:pic>
      <p:sp>
        <p:nvSpPr>
          <p:cNvPr id="246" name="Google Shape;246;p9"/>
          <p:cNvSpPr txBox="1"/>
          <p:nvPr/>
        </p:nvSpPr>
        <p:spPr>
          <a:xfrm>
            <a:off x="1620774" y="4351278"/>
            <a:ext cx="1518600" cy="569400"/>
          </a:xfrm>
          <a:prstGeom prst="rect">
            <a:avLst/>
          </a:prstGeom>
          <a:noFill/>
          <a:ln>
            <a:noFill/>
          </a:ln>
        </p:spPr>
        <p:txBody>
          <a:bodyPr anchorCtr="0" anchor="t" bIns="91425" lIns="91425" spcFirstLastPara="1" rIns="91425" wrap="square" tIns="91425">
            <a:spAutoFit/>
          </a:bodyPr>
          <a:lstStyle/>
          <a:p>
            <a:pPr indent="0" lvl="0" marL="0" rtl="0" algn="ctr">
              <a:lnSpc>
                <a:spcPct val="116199"/>
              </a:lnSpc>
              <a:spcBef>
                <a:spcPts val="0"/>
              </a:spcBef>
              <a:spcAft>
                <a:spcPts val="0"/>
              </a:spcAft>
              <a:buNone/>
            </a:pPr>
            <a:r>
              <a:rPr b="1" lang="en-US" sz="2500">
                <a:solidFill>
                  <a:schemeClr val="lt1"/>
                </a:solidFill>
                <a:latin typeface="Archivo"/>
                <a:ea typeface="Archivo"/>
                <a:cs typeface="Archivo"/>
                <a:sym typeface="Archivo"/>
              </a:rPr>
              <a:t>CREATE</a:t>
            </a:r>
            <a:endParaRPr sz="1800">
              <a:solidFill>
                <a:schemeClr val="lt1"/>
              </a:solidFill>
            </a:endParaRPr>
          </a:p>
        </p:txBody>
      </p:sp>
      <p:sp>
        <p:nvSpPr>
          <p:cNvPr id="247" name="Google Shape;247;p9"/>
          <p:cNvSpPr txBox="1"/>
          <p:nvPr/>
        </p:nvSpPr>
        <p:spPr>
          <a:xfrm>
            <a:off x="5695673" y="5468408"/>
            <a:ext cx="1420200" cy="569400"/>
          </a:xfrm>
          <a:prstGeom prst="rect">
            <a:avLst/>
          </a:prstGeom>
          <a:noFill/>
          <a:ln>
            <a:noFill/>
          </a:ln>
        </p:spPr>
        <p:txBody>
          <a:bodyPr anchorCtr="0" anchor="t" bIns="91425" lIns="91425" spcFirstLastPara="1" rIns="91425" wrap="square" tIns="91425">
            <a:spAutoFit/>
          </a:bodyPr>
          <a:lstStyle/>
          <a:p>
            <a:pPr indent="0" lvl="0" marL="0" rtl="0" algn="ctr">
              <a:lnSpc>
                <a:spcPct val="116199"/>
              </a:lnSpc>
              <a:spcBef>
                <a:spcPts val="0"/>
              </a:spcBef>
              <a:spcAft>
                <a:spcPts val="0"/>
              </a:spcAft>
              <a:buNone/>
            </a:pPr>
            <a:r>
              <a:rPr b="1" lang="en-US" sz="2500">
                <a:solidFill>
                  <a:schemeClr val="lt1"/>
                </a:solidFill>
                <a:latin typeface="Archivo"/>
                <a:ea typeface="Archivo"/>
                <a:cs typeface="Archivo"/>
                <a:sym typeface="Archivo"/>
              </a:rPr>
              <a:t>ALTER</a:t>
            </a:r>
            <a:endParaRPr sz="1800">
              <a:solidFill>
                <a:schemeClr val="lt1"/>
              </a:solidFill>
            </a:endParaRPr>
          </a:p>
        </p:txBody>
      </p:sp>
      <p:sp>
        <p:nvSpPr>
          <p:cNvPr id="248" name="Google Shape;248;p9"/>
          <p:cNvSpPr txBox="1"/>
          <p:nvPr/>
        </p:nvSpPr>
        <p:spPr>
          <a:xfrm>
            <a:off x="9571911" y="4308469"/>
            <a:ext cx="2379900" cy="569400"/>
          </a:xfrm>
          <a:prstGeom prst="rect">
            <a:avLst/>
          </a:prstGeom>
          <a:noFill/>
          <a:ln>
            <a:noFill/>
          </a:ln>
        </p:spPr>
        <p:txBody>
          <a:bodyPr anchorCtr="0" anchor="t" bIns="91425" lIns="91425" spcFirstLastPara="1" rIns="91425" wrap="square" tIns="91425">
            <a:spAutoFit/>
          </a:bodyPr>
          <a:lstStyle/>
          <a:p>
            <a:pPr indent="0" lvl="0" marL="0" rtl="0" algn="ctr">
              <a:lnSpc>
                <a:spcPct val="116199"/>
              </a:lnSpc>
              <a:spcBef>
                <a:spcPts val="0"/>
              </a:spcBef>
              <a:spcAft>
                <a:spcPts val="0"/>
              </a:spcAft>
              <a:buNone/>
            </a:pPr>
            <a:r>
              <a:rPr b="1" lang="en-US" sz="2500">
                <a:solidFill>
                  <a:schemeClr val="lt1"/>
                </a:solidFill>
                <a:latin typeface="Archivo"/>
                <a:ea typeface="Archivo"/>
                <a:cs typeface="Archivo"/>
                <a:sym typeface="Archivo"/>
              </a:rPr>
              <a:t>TRUNCATE</a:t>
            </a:r>
            <a:endParaRPr sz="1800">
              <a:solidFill>
                <a:schemeClr val="lt1"/>
              </a:solidFill>
            </a:endParaRPr>
          </a:p>
        </p:txBody>
      </p:sp>
      <p:sp>
        <p:nvSpPr>
          <p:cNvPr id="249" name="Google Shape;249;p9"/>
          <p:cNvSpPr txBox="1"/>
          <p:nvPr/>
        </p:nvSpPr>
        <p:spPr>
          <a:xfrm>
            <a:off x="14576229" y="5604561"/>
            <a:ext cx="1412100" cy="569400"/>
          </a:xfrm>
          <a:prstGeom prst="rect">
            <a:avLst/>
          </a:prstGeom>
          <a:noFill/>
          <a:ln>
            <a:noFill/>
          </a:ln>
        </p:spPr>
        <p:txBody>
          <a:bodyPr anchorCtr="0" anchor="t" bIns="91425" lIns="91425" spcFirstLastPara="1" rIns="91425" wrap="square" tIns="91425">
            <a:spAutoFit/>
          </a:bodyPr>
          <a:lstStyle/>
          <a:p>
            <a:pPr indent="0" lvl="0" marL="0" rtl="0" algn="ctr">
              <a:lnSpc>
                <a:spcPct val="116199"/>
              </a:lnSpc>
              <a:spcBef>
                <a:spcPts val="0"/>
              </a:spcBef>
              <a:spcAft>
                <a:spcPts val="0"/>
              </a:spcAft>
              <a:buNone/>
            </a:pPr>
            <a:r>
              <a:rPr b="1" lang="en-US" sz="2500">
                <a:solidFill>
                  <a:schemeClr val="lt1"/>
                </a:solidFill>
                <a:latin typeface="Archivo"/>
                <a:ea typeface="Archivo"/>
                <a:cs typeface="Archivo"/>
                <a:sym typeface="Archivo"/>
              </a:rPr>
              <a:t>DROP</a:t>
            </a:r>
            <a:endParaRPr sz="1800">
              <a:solidFill>
                <a:schemeClr val="lt1"/>
              </a:solidFill>
            </a:endParaRPr>
          </a:p>
        </p:txBody>
      </p:sp>
      <p:pic>
        <p:nvPicPr>
          <p:cNvPr id="250" name="Google Shape;250;p9"/>
          <p:cNvPicPr preferRelativeResize="0"/>
          <p:nvPr/>
        </p:nvPicPr>
        <p:blipFill rotWithShape="1">
          <a:blip r:embed="rId6">
            <a:alphaModFix amt="20000"/>
          </a:blip>
          <a:srcRect b="0" l="0" r="0" t="0"/>
          <a:stretch/>
        </p:blipFill>
        <p:spPr>
          <a:xfrm rot="-5400000">
            <a:off x="-4847362" y="8164563"/>
            <a:ext cx="10157824" cy="317500"/>
          </a:xfrm>
          <a:prstGeom prst="rect">
            <a:avLst/>
          </a:prstGeom>
          <a:noFill/>
          <a:ln>
            <a:noFill/>
          </a:ln>
        </p:spPr>
      </p:pic>
      <p:sp>
        <p:nvSpPr>
          <p:cNvPr id="251" name="Google Shape;251;p9"/>
          <p:cNvSpPr txBox="1"/>
          <p:nvPr/>
        </p:nvSpPr>
        <p:spPr>
          <a:xfrm>
            <a:off x="864900" y="8793925"/>
            <a:ext cx="16558200" cy="717000"/>
          </a:xfrm>
          <a:prstGeom prst="rect">
            <a:avLst/>
          </a:prstGeom>
          <a:noFill/>
          <a:ln>
            <a:noFill/>
          </a:ln>
        </p:spPr>
        <p:txBody>
          <a:bodyPr anchorCtr="0" anchor="t" bIns="91425" lIns="91425" spcFirstLastPara="1" rIns="91425" wrap="square" tIns="91425">
            <a:spAutoFit/>
          </a:bodyPr>
          <a:lstStyle/>
          <a:p>
            <a:pPr indent="0" lvl="0" marL="0" rtl="0" algn="l">
              <a:lnSpc>
                <a:spcPct val="116199"/>
              </a:lnSpc>
              <a:spcBef>
                <a:spcPts val="0"/>
              </a:spcBef>
              <a:spcAft>
                <a:spcPts val="0"/>
              </a:spcAft>
              <a:buNone/>
            </a:pPr>
            <a:r>
              <a:rPr b="1" lang="en-US" sz="1600">
                <a:solidFill>
                  <a:srgbClr val="55536E"/>
                </a:solidFill>
                <a:latin typeface="Archivo"/>
                <a:ea typeface="Archivo"/>
                <a:cs typeface="Archivo"/>
                <a:sym typeface="Archivo"/>
              </a:rPr>
              <a:t>Link Databricks (Praktik): </a:t>
            </a:r>
            <a:r>
              <a:rPr lang="en-US" sz="1600">
                <a:solidFill>
                  <a:schemeClr val="hlink"/>
                </a:solidFill>
                <a:uFill>
                  <a:noFill/>
                </a:uFill>
                <a:latin typeface="Archivo"/>
                <a:ea typeface="Archivo"/>
                <a:cs typeface="Archivo"/>
                <a:sym typeface="Archivo"/>
                <a:hlinkClick r:id="rId7"/>
              </a:rPr>
              <a:t>https://databricks-prod-cloudfront.cloud.databricks.com/public/4027ec902e239c93eaaa8714f173bcfc/1344828215279708/451729825133338/8900030995042723/latest.html</a:t>
            </a:r>
            <a:endParaRPr sz="1600">
              <a:solidFill>
                <a:srgbClr val="55536E"/>
              </a:solidFill>
              <a:latin typeface="Archivo"/>
              <a:ea typeface="Archivo"/>
              <a:cs typeface="Archivo"/>
              <a:sym typeface="Archivo"/>
            </a:endParaRPr>
          </a:p>
        </p:txBody>
      </p:sp>
      <p:sp>
        <p:nvSpPr>
          <p:cNvPr id="252" name="Google Shape;252;p9"/>
          <p:cNvSpPr txBox="1"/>
          <p:nvPr/>
        </p:nvSpPr>
        <p:spPr>
          <a:xfrm>
            <a:off x="466500" y="5736587"/>
            <a:ext cx="4060200" cy="335100"/>
          </a:xfrm>
          <a:prstGeom prst="rect">
            <a:avLst/>
          </a:prstGeom>
          <a:noFill/>
          <a:ln>
            <a:noFill/>
          </a:ln>
        </p:spPr>
        <p:txBody>
          <a:bodyPr anchorCtr="0" anchor="t" bIns="0" lIns="0" spcFirstLastPara="1" rIns="0" wrap="square" tIns="0">
            <a:noAutofit/>
          </a:bodyPr>
          <a:lstStyle/>
          <a:p>
            <a:pPr indent="0" lvl="0" marL="0" rtl="0" algn="ctr">
              <a:lnSpc>
                <a:spcPct val="116199"/>
              </a:lnSpc>
              <a:spcBef>
                <a:spcPts val="0"/>
              </a:spcBef>
              <a:spcAft>
                <a:spcPts val="0"/>
              </a:spcAft>
              <a:buClr>
                <a:schemeClr val="dk1"/>
              </a:buClr>
              <a:buSzPts val="2100"/>
              <a:buFont typeface="Arial"/>
              <a:buNone/>
            </a:pPr>
            <a:r>
              <a:rPr lang="en-US" sz="1800">
                <a:solidFill>
                  <a:srgbClr val="55536E"/>
                </a:solidFill>
                <a:latin typeface="Archivo"/>
                <a:ea typeface="Archivo"/>
                <a:cs typeface="Archivo"/>
                <a:sym typeface="Archivo"/>
              </a:rPr>
              <a:t>Untuk membuat database, tabel, indeks, atau objek lainnya</a:t>
            </a:r>
            <a:endParaRPr b="0" i="0" sz="1100" u="none" cap="none" strike="noStrike">
              <a:solidFill>
                <a:srgbClr val="000000"/>
              </a:solidFill>
              <a:latin typeface="Arial"/>
              <a:ea typeface="Arial"/>
              <a:cs typeface="Arial"/>
              <a:sym typeface="Arial"/>
            </a:endParaRPr>
          </a:p>
        </p:txBody>
      </p:sp>
      <p:sp>
        <p:nvSpPr>
          <p:cNvPr id="253" name="Google Shape;253;p9"/>
          <p:cNvSpPr txBox="1"/>
          <p:nvPr/>
        </p:nvSpPr>
        <p:spPr>
          <a:xfrm>
            <a:off x="4468299" y="6912877"/>
            <a:ext cx="4060200" cy="355200"/>
          </a:xfrm>
          <a:prstGeom prst="rect">
            <a:avLst/>
          </a:prstGeom>
          <a:noFill/>
          <a:ln>
            <a:noFill/>
          </a:ln>
        </p:spPr>
        <p:txBody>
          <a:bodyPr anchorCtr="0" anchor="t" bIns="0" lIns="0" spcFirstLastPara="1" rIns="0" wrap="square" tIns="0">
            <a:noAutofit/>
          </a:bodyPr>
          <a:lstStyle/>
          <a:p>
            <a:pPr indent="0" lvl="0" marL="0" rtl="0" algn="ctr">
              <a:lnSpc>
                <a:spcPct val="116199"/>
              </a:lnSpc>
              <a:spcBef>
                <a:spcPts val="0"/>
              </a:spcBef>
              <a:spcAft>
                <a:spcPts val="0"/>
              </a:spcAft>
              <a:buClr>
                <a:schemeClr val="dk1"/>
              </a:buClr>
              <a:buSzPts val="2100"/>
              <a:buFont typeface="Arial"/>
              <a:buNone/>
            </a:pPr>
            <a:r>
              <a:rPr lang="en-US" sz="1800">
                <a:solidFill>
                  <a:srgbClr val="55536E"/>
                </a:solidFill>
                <a:latin typeface="Archivo"/>
                <a:ea typeface="Archivo"/>
                <a:cs typeface="Archivo"/>
                <a:sym typeface="Archivo"/>
              </a:rPr>
              <a:t>Untuk mengubah struktur tabel, seperti menambahkan atau menghapus kolom.</a:t>
            </a:r>
            <a:endParaRPr b="0" i="0" sz="1100" u="none" cap="none" strike="noStrike">
              <a:solidFill>
                <a:srgbClr val="000000"/>
              </a:solidFill>
              <a:latin typeface="Arial"/>
              <a:ea typeface="Arial"/>
              <a:cs typeface="Arial"/>
              <a:sym typeface="Arial"/>
            </a:endParaRPr>
          </a:p>
        </p:txBody>
      </p:sp>
      <p:sp>
        <p:nvSpPr>
          <p:cNvPr id="254" name="Google Shape;254;p9"/>
          <p:cNvSpPr txBox="1"/>
          <p:nvPr/>
        </p:nvSpPr>
        <p:spPr>
          <a:xfrm>
            <a:off x="9033925" y="5909855"/>
            <a:ext cx="4186500" cy="363300"/>
          </a:xfrm>
          <a:prstGeom prst="rect">
            <a:avLst/>
          </a:prstGeom>
          <a:noFill/>
          <a:ln>
            <a:noFill/>
          </a:ln>
        </p:spPr>
        <p:txBody>
          <a:bodyPr anchorCtr="0" anchor="t" bIns="0" lIns="0" spcFirstLastPara="1" rIns="0" wrap="square" tIns="0">
            <a:noAutofit/>
          </a:bodyPr>
          <a:lstStyle/>
          <a:p>
            <a:pPr indent="0" lvl="0" marL="0" rtl="0" algn="ctr">
              <a:lnSpc>
                <a:spcPct val="116199"/>
              </a:lnSpc>
              <a:spcBef>
                <a:spcPts val="0"/>
              </a:spcBef>
              <a:spcAft>
                <a:spcPts val="0"/>
              </a:spcAft>
              <a:buClr>
                <a:schemeClr val="dk1"/>
              </a:buClr>
              <a:buSzPts val="2100"/>
              <a:buFont typeface="Arial"/>
              <a:buNone/>
            </a:pPr>
            <a:r>
              <a:rPr lang="en-US" sz="1800">
                <a:solidFill>
                  <a:srgbClr val="55536E"/>
                </a:solidFill>
                <a:latin typeface="Archivo"/>
                <a:ea typeface="Archivo"/>
                <a:cs typeface="Archivo"/>
                <a:sym typeface="Archivo"/>
              </a:rPr>
              <a:t>Untuk menghapus semua data dalam tabel tanpa menghapus strukturnya</a:t>
            </a:r>
            <a:endParaRPr b="0" i="0" sz="1100" u="none" cap="none" strike="noStrike">
              <a:solidFill>
                <a:srgbClr val="000000"/>
              </a:solidFill>
              <a:latin typeface="Arial"/>
              <a:ea typeface="Arial"/>
              <a:cs typeface="Arial"/>
              <a:sym typeface="Arial"/>
            </a:endParaRPr>
          </a:p>
        </p:txBody>
      </p:sp>
      <p:sp>
        <p:nvSpPr>
          <p:cNvPr id="255" name="Google Shape;255;p9"/>
          <p:cNvSpPr txBox="1"/>
          <p:nvPr/>
        </p:nvSpPr>
        <p:spPr>
          <a:xfrm>
            <a:off x="12969000" y="7075159"/>
            <a:ext cx="4454100" cy="413700"/>
          </a:xfrm>
          <a:prstGeom prst="rect">
            <a:avLst/>
          </a:prstGeom>
          <a:noFill/>
          <a:ln>
            <a:noFill/>
          </a:ln>
        </p:spPr>
        <p:txBody>
          <a:bodyPr anchorCtr="0" anchor="t" bIns="0" lIns="0" spcFirstLastPara="1" rIns="0" wrap="square" tIns="0">
            <a:noAutofit/>
          </a:bodyPr>
          <a:lstStyle/>
          <a:p>
            <a:pPr indent="0" lvl="0" marL="0" rtl="0" algn="ctr">
              <a:lnSpc>
                <a:spcPct val="116199"/>
              </a:lnSpc>
              <a:spcBef>
                <a:spcPts val="0"/>
              </a:spcBef>
              <a:spcAft>
                <a:spcPts val="0"/>
              </a:spcAft>
              <a:buClr>
                <a:schemeClr val="dk1"/>
              </a:buClr>
              <a:buSzPts val="2100"/>
              <a:buFont typeface="Arial"/>
              <a:buNone/>
            </a:pPr>
            <a:r>
              <a:rPr lang="en-US" sz="1800">
                <a:solidFill>
                  <a:srgbClr val="55536E"/>
                </a:solidFill>
                <a:latin typeface="Archivo"/>
                <a:ea typeface="Archivo"/>
                <a:cs typeface="Archivo"/>
                <a:sym typeface="Archivo"/>
              </a:rPr>
              <a:t>Untuk menghapus tabel atau database secara permanen</a:t>
            </a:r>
            <a:endParaRPr b="0" i="0" sz="1100" u="none" cap="none" strike="noStrike">
              <a:solidFill>
                <a:srgbClr val="000000"/>
              </a:solidFill>
              <a:latin typeface="Arial"/>
              <a:ea typeface="Arial"/>
              <a:cs typeface="Arial"/>
              <a:sym typeface="Arial"/>
            </a:endParaRPr>
          </a:p>
        </p:txBody>
      </p:sp>
      <p:sp>
        <p:nvSpPr>
          <p:cNvPr id="256" name="Google Shape;256;p9"/>
          <p:cNvSpPr txBox="1"/>
          <p:nvPr/>
        </p:nvSpPr>
        <p:spPr>
          <a:xfrm>
            <a:off x="848400" y="9510925"/>
            <a:ext cx="16438800" cy="717000"/>
          </a:xfrm>
          <a:prstGeom prst="rect">
            <a:avLst/>
          </a:prstGeom>
          <a:noFill/>
          <a:ln>
            <a:noFill/>
          </a:ln>
        </p:spPr>
        <p:txBody>
          <a:bodyPr anchorCtr="0" anchor="t" bIns="91425" lIns="91425" spcFirstLastPara="1" rIns="91425" wrap="square" tIns="91425">
            <a:spAutoFit/>
          </a:bodyPr>
          <a:lstStyle/>
          <a:p>
            <a:pPr indent="0" lvl="0" marL="0" rtl="0" algn="l">
              <a:lnSpc>
                <a:spcPct val="116199"/>
              </a:lnSpc>
              <a:spcBef>
                <a:spcPts val="0"/>
              </a:spcBef>
              <a:spcAft>
                <a:spcPts val="0"/>
              </a:spcAft>
              <a:buNone/>
            </a:pPr>
            <a:r>
              <a:rPr b="1" lang="en-US" sz="1600">
                <a:solidFill>
                  <a:srgbClr val="55536E"/>
                </a:solidFill>
                <a:latin typeface="Archivo"/>
                <a:ea typeface="Archivo"/>
                <a:cs typeface="Archivo"/>
                <a:sym typeface="Archivo"/>
              </a:rPr>
              <a:t>Link Download Dataset (Praktik DQL):</a:t>
            </a:r>
            <a:endParaRPr b="1" sz="1600">
              <a:solidFill>
                <a:srgbClr val="55536E"/>
              </a:solidFill>
              <a:latin typeface="Archivo"/>
              <a:ea typeface="Archivo"/>
              <a:cs typeface="Archivo"/>
              <a:sym typeface="Archivo"/>
            </a:endParaRPr>
          </a:p>
          <a:p>
            <a:pPr indent="0" lvl="0" marL="0" rtl="0" algn="l">
              <a:lnSpc>
                <a:spcPct val="116199"/>
              </a:lnSpc>
              <a:spcBef>
                <a:spcPts val="0"/>
              </a:spcBef>
              <a:spcAft>
                <a:spcPts val="0"/>
              </a:spcAft>
              <a:buNone/>
            </a:pPr>
            <a:r>
              <a:rPr lang="en-US" sz="1600">
                <a:solidFill>
                  <a:schemeClr val="hlink"/>
                </a:solidFill>
                <a:uFill>
                  <a:noFill/>
                </a:uFill>
                <a:latin typeface="Archivo"/>
                <a:ea typeface="Archivo"/>
                <a:cs typeface="Archivo"/>
                <a:sym typeface="Archivo"/>
                <a:hlinkClick r:id="rId8"/>
              </a:rPr>
              <a:t>https://drive.google.com/file/d/16gq_LDFo-6eEr4LtdMwDZRAJ-YDZfdi1/view?usp=sharing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0" name="Shape 260"/>
        <p:cNvGrpSpPr/>
        <p:nvPr/>
      </p:nvGrpSpPr>
      <p:grpSpPr>
        <a:xfrm>
          <a:off x="0" y="0"/>
          <a:ext cx="0" cy="0"/>
          <a:chOff x="0" y="0"/>
          <a:chExt cx="0" cy="0"/>
        </a:xfrm>
      </p:grpSpPr>
      <p:pic>
        <p:nvPicPr>
          <p:cNvPr id="261" name="Google Shape;261;g3357cc3a4e8_0_13"/>
          <p:cNvPicPr preferRelativeResize="0"/>
          <p:nvPr/>
        </p:nvPicPr>
        <p:blipFill rotWithShape="1">
          <a:blip r:embed="rId3">
            <a:alphaModFix/>
          </a:blip>
          <a:srcRect b="0" l="0" r="0" t="0"/>
          <a:stretch/>
        </p:blipFill>
        <p:spPr>
          <a:xfrm rot="10800000">
            <a:off x="-114300" y="-3810000"/>
            <a:ext cx="18516600" cy="6972300"/>
          </a:xfrm>
          <a:prstGeom prst="rect">
            <a:avLst/>
          </a:prstGeom>
          <a:noFill/>
          <a:ln>
            <a:noFill/>
          </a:ln>
        </p:spPr>
      </p:pic>
      <p:pic>
        <p:nvPicPr>
          <p:cNvPr id="262" name="Google Shape;262;g3357cc3a4e8_0_13"/>
          <p:cNvPicPr preferRelativeResize="0"/>
          <p:nvPr/>
        </p:nvPicPr>
        <p:blipFill rotWithShape="1">
          <a:blip r:embed="rId4">
            <a:alphaModFix/>
          </a:blip>
          <a:srcRect b="0" l="0" r="0" t="0"/>
          <a:stretch/>
        </p:blipFill>
        <p:spPr>
          <a:xfrm>
            <a:off x="-215900" y="-635000"/>
            <a:ext cx="2705100" cy="2705100"/>
          </a:xfrm>
          <a:prstGeom prst="rect">
            <a:avLst/>
          </a:prstGeom>
          <a:noFill/>
          <a:ln>
            <a:noFill/>
          </a:ln>
        </p:spPr>
      </p:pic>
      <p:sp>
        <p:nvSpPr>
          <p:cNvPr id="263" name="Google Shape;263;g3357cc3a4e8_0_13"/>
          <p:cNvSpPr txBox="1"/>
          <p:nvPr/>
        </p:nvSpPr>
        <p:spPr>
          <a:xfrm>
            <a:off x="889000" y="1397000"/>
            <a:ext cx="14108100" cy="15114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Praktik DML </a:t>
            </a:r>
            <a:r>
              <a:rPr b="1" lang="en-US" sz="4000">
                <a:solidFill>
                  <a:srgbClr val="3A3685"/>
                </a:solidFill>
                <a:latin typeface="Archivo"/>
                <a:ea typeface="Archivo"/>
                <a:cs typeface="Archivo"/>
                <a:sym typeface="Archivo"/>
              </a:rPr>
              <a:t>(Data Manipulation Language)</a:t>
            </a:r>
            <a:endParaRPr b="0" i="0" sz="4000" u="none" cap="none" strike="noStrike">
              <a:solidFill>
                <a:srgbClr val="000000"/>
              </a:solidFill>
              <a:latin typeface="Arial"/>
              <a:ea typeface="Arial"/>
              <a:cs typeface="Arial"/>
              <a:sym typeface="Arial"/>
            </a:endParaRPr>
          </a:p>
        </p:txBody>
      </p:sp>
      <p:pic>
        <p:nvPicPr>
          <p:cNvPr id="264" name="Google Shape;264;g3357cc3a4e8_0_13"/>
          <p:cNvPicPr preferRelativeResize="0"/>
          <p:nvPr/>
        </p:nvPicPr>
        <p:blipFill rotWithShape="1">
          <a:blip r:embed="rId5">
            <a:alphaModFix/>
          </a:blip>
          <a:srcRect b="0" l="0" r="0" t="0"/>
          <a:stretch/>
        </p:blipFill>
        <p:spPr>
          <a:xfrm>
            <a:off x="1727546" y="3918400"/>
            <a:ext cx="2450678" cy="2587984"/>
          </a:xfrm>
          <a:prstGeom prst="rect">
            <a:avLst/>
          </a:prstGeom>
          <a:noFill/>
          <a:ln>
            <a:noFill/>
          </a:ln>
        </p:spPr>
      </p:pic>
      <p:pic>
        <p:nvPicPr>
          <p:cNvPr id="265" name="Google Shape;265;g3357cc3a4e8_0_13"/>
          <p:cNvPicPr preferRelativeResize="0"/>
          <p:nvPr/>
        </p:nvPicPr>
        <p:blipFill rotWithShape="1">
          <a:blip r:embed="rId5">
            <a:alphaModFix/>
          </a:blip>
          <a:srcRect b="0" l="0" r="0" t="0"/>
          <a:stretch/>
        </p:blipFill>
        <p:spPr>
          <a:xfrm>
            <a:off x="8181475" y="3918400"/>
            <a:ext cx="2316589" cy="2588062"/>
          </a:xfrm>
          <a:prstGeom prst="rect">
            <a:avLst/>
          </a:prstGeom>
          <a:noFill/>
          <a:ln>
            <a:noFill/>
          </a:ln>
        </p:spPr>
      </p:pic>
      <p:pic>
        <p:nvPicPr>
          <p:cNvPr id="266" name="Google Shape;266;g3357cc3a4e8_0_13"/>
          <p:cNvPicPr preferRelativeResize="0"/>
          <p:nvPr/>
        </p:nvPicPr>
        <p:blipFill rotWithShape="1">
          <a:blip r:embed="rId5">
            <a:alphaModFix/>
          </a:blip>
          <a:srcRect b="0" l="0" r="0" t="0"/>
          <a:stretch/>
        </p:blipFill>
        <p:spPr>
          <a:xfrm>
            <a:off x="14379958" y="3918400"/>
            <a:ext cx="2222333" cy="2588062"/>
          </a:xfrm>
          <a:prstGeom prst="rect">
            <a:avLst/>
          </a:prstGeom>
          <a:noFill/>
          <a:ln>
            <a:noFill/>
          </a:ln>
        </p:spPr>
      </p:pic>
      <p:sp>
        <p:nvSpPr>
          <p:cNvPr id="267" name="Google Shape;267;g3357cc3a4e8_0_13"/>
          <p:cNvSpPr txBox="1"/>
          <p:nvPr/>
        </p:nvSpPr>
        <p:spPr>
          <a:xfrm>
            <a:off x="1914204" y="4724696"/>
            <a:ext cx="2077500" cy="569400"/>
          </a:xfrm>
          <a:prstGeom prst="rect">
            <a:avLst/>
          </a:prstGeom>
          <a:noFill/>
          <a:ln>
            <a:noFill/>
          </a:ln>
        </p:spPr>
        <p:txBody>
          <a:bodyPr anchorCtr="0" anchor="t" bIns="91425" lIns="91425" spcFirstLastPara="1" rIns="91425" wrap="square" tIns="91425">
            <a:spAutoFit/>
          </a:bodyPr>
          <a:lstStyle/>
          <a:p>
            <a:pPr indent="0" lvl="0" marL="0" rtl="0" algn="ctr">
              <a:lnSpc>
                <a:spcPct val="116199"/>
              </a:lnSpc>
              <a:spcBef>
                <a:spcPts val="0"/>
              </a:spcBef>
              <a:spcAft>
                <a:spcPts val="0"/>
              </a:spcAft>
              <a:buNone/>
            </a:pPr>
            <a:r>
              <a:rPr b="1" lang="en-US" sz="2500">
                <a:solidFill>
                  <a:schemeClr val="lt1"/>
                </a:solidFill>
                <a:latin typeface="Archivo"/>
                <a:ea typeface="Archivo"/>
                <a:cs typeface="Archivo"/>
                <a:sym typeface="Archivo"/>
              </a:rPr>
              <a:t>INSERT</a:t>
            </a:r>
            <a:endParaRPr sz="1800">
              <a:solidFill>
                <a:schemeClr val="lt1"/>
              </a:solidFill>
            </a:endParaRPr>
          </a:p>
        </p:txBody>
      </p:sp>
      <p:sp>
        <p:nvSpPr>
          <p:cNvPr id="268" name="Google Shape;268;g3357cc3a4e8_0_13"/>
          <p:cNvSpPr txBox="1"/>
          <p:nvPr/>
        </p:nvSpPr>
        <p:spPr>
          <a:xfrm>
            <a:off x="8357907" y="4724721"/>
            <a:ext cx="1963800" cy="569400"/>
          </a:xfrm>
          <a:prstGeom prst="rect">
            <a:avLst/>
          </a:prstGeom>
          <a:noFill/>
          <a:ln>
            <a:noFill/>
          </a:ln>
        </p:spPr>
        <p:txBody>
          <a:bodyPr anchorCtr="0" anchor="t" bIns="91425" lIns="91425" spcFirstLastPara="1" rIns="91425" wrap="square" tIns="91425">
            <a:spAutoFit/>
          </a:bodyPr>
          <a:lstStyle/>
          <a:p>
            <a:pPr indent="0" lvl="0" marL="0" rtl="0" algn="ctr">
              <a:lnSpc>
                <a:spcPct val="116199"/>
              </a:lnSpc>
              <a:spcBef>
                <a:spcPts val="0"/>
              </a:spcBef>
              <a:spcAft>
                <a:spcPts val="0"/>
              </a:spcAft>
              <a:buNone/>
            </a:pPr>
            <a:r>
              <a:rPr b="1" lang="en-US" sz="2500">
                <a:solidFill>
                  <a:schemeClr val="lt1"/>
                </a:solidFill>
                <a:latin typeface="Archivo"/>
                <a:ea typeface="Archivo"/>
                <a:cs typeface="Archivo"/>
                <a:sym typeface="Archivo"/>
              </a:rPr>
              <a:t>UPDATE</a:t>
            </a:r>
            <a:endParaRPr sz="1800">
              <a:solidFill>
                <a:schemeClr val="lt1"/>
              </a:solidFill>
            </a:endParaRPr>
          </a:p>
        </p:txBody>
      </p:sp>
      <p:sp>
        <p:nvSpPr>
          <p:cNvPr id="269" name="Google Shape;269;g3357cc3a4e8_0_13"/>
          <p:cNvSpPr txBox="1"/>
          <p:nvPr/>
        </p:nvSpPr>
        <p:spPr>
          <a:xfrm>
            <a:off x="14576685" y="4724721"/>
            <a:ext cx="1883700" cy="569400"/>
          </a:xfrm>
          <a:prstGeom prst="rect">
            <a:avLst/>
          </a:prstGeom>
          <a:noFill/>
          <a:ln>
            <a:noFill/>
          </a:ln>
        </p:spPr>
        <p:txBody>
          <a:bodyPr anchorCtr="0" anchor="t" bIns="91425" lIns="91425" spcFirstLastPara="1" rIns="91425" wrap="square" tIns="91425">
            <a:spAutoFit/>
          </a:bodyPr>
          <a:lstStyle/>
          <a:p>
            <a:pPr indent="0" lvl="0" marL="0" rtl="0" algn="ctr">
              <a:lnSpc>
                <a:spcPct val="116199"/>
              </a:lnSpc>
              <a:spcBef>
                <a:spcPts val="0"/>
              </a:spcBef>
              <a:spcAft>
                <a:spcPts val="0"/>
              </a:spcAft>
              <a:buNone/>
            </a:pPr>
            <a:r>
              <a:rPr b="1" lang="en-US" sz="2500">
                <a:solidFill>
                  <a:schemeClr val="lt1"/>
                </a:solidFill>
                <a:latin typeface="Archivo"/>
                <a:ea typeface="Archivo"/>
                <a:cs typeface="Archivo"/>
                <a:sym typeface="Archivo"/>
              </a:rPr>
              <a:t>DELETE</a:t>
            </a:r>
            <a:endParaRPr sz="1800">
              <a:solidFill>
                <a:schemeClr val="lt1"/>
              </a:solidFill>
            </a:endParaRPr>
          </a:p>
        </p:txBody>
      </p:sp>
      <p:sp>
        <p:nvSpPr>
          <p:cNvPr id="270" name="Google Shape;270;g3357cc3a4e8_0_13"/>
          <p:cNvSpPr txBox="1"/>
          <p:nvPr/>
        </p:nvSpPr>
        <p:spPr>
          <a:xfrm>
            <a:off x="567750" y="6800825"/>
            <a:ext cx="5034000" cy="4068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lang="en-US" sz="2100">
                <a:solidFill>
                  <a:srgbClr val="55536E"/>
                </a:solidFill>
                <a:latin typeface="Archivo"/>
                <a:ea typeface="Archivo"/>
                <a:cs typeface="Archivo"/>
                <a:sym typeface="Archivo"/>
              </a:rPr>
              <a:t>Untuk menambahkan data baru ke dalam tabel</a:t>
            </a:r>
            <a:endParaRPr b="0" i="0" sz="1400" u="none" cap="none" strike="noStrike">
              <a:solidFill>
                <a:srgbClr val="000000"/>
              </a:solidFill>
              <a:latin typeface="Arial"/>
              <a:ea typeface="Arial"/>
              <a:cs typeface="Arial"/>
              <a:sym typeface="Arial"/>
            </a:endParaRPr>
          </a:p>
        </p:txBody>
      </p:sp>
      <p:sp>
        <p:nvSpPr>
          <p:cNvPr id="271" name="Google Shape;271;g3357cc3a4e8_0_13"/>
          <p:cNvSpPr txBox="1"/>
          <p:nvPr/>
        </p:nvSpPr>
        <p:spPr>
          <a:xfrm>
            <a:off x="6999150" y="6800912"/>
            <a:ext cx="4758600" cy="4068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lang="en-US" sz="2100">
                <a:solidFill>
                  <a:srgbClr val="55536E"/>
                </a:solidFill>
                <a:latin typeface="Archivo"/>
                <a:ea typeface="Archivo"/>
                <a:cs typeface="Archivo"/>
                <a:sym typeface="Archivo"/>
              </a:rPr>
              <a:t>Untuk mengubah data yang sudah ada di dalam tabel</a:t>
            </a:r>
            <a:endParaRPr b="0" i="0" sz="1400" u="none" cap="none" strike="noStrike">
              <a:solidFill>
                <a:srgbClr val="000000"/>
              </a:solidFill>
              <a:latin typeface="Arial"/>
              <a:ea typeface="Arial"/>
              <a:cs typeface="Arial"/>
              <a:sym typeface="Arial"/>
            </a:endParaRPr>
          </a:p>
        </p:txBody>
      </p:sp>
      <p:sp>
        <p:nvSpPr>
          <p:cNvPr id="272" name="Google Shape;272;g3357cc3a4e8_0_13"/>
          <p:cNvSpPr txBox="1"/>
          <p:nvPr/>
        </p:nvSpPr>
        <p:spPr>
          <a:xfrm>
            <a:off x="13155150" y="6800913"/>
            <a:ext cx="4565100" cy="4068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lang="en-US" sz="2100">
                <a:solidFill>
                  <a:srgbClr val="55536E"/>
                </a:solidFill>
                <a:latin typeface="Archivo"/>
                <a:ea typeface="Archivo"/>
                <a:cs typeface="Archivo"/>
                <a:sym typeface="Archivo"/>
              </a:rPr>
              <a:t>Untuk menghapus data dari tabel</a:t>
            </a:r>
            <a:r>
              <a:rPr lang="en-US" sz="2100">
                <a:solidFill>
                  <a:srgbClr val="55536E"/>
                </a:solidFill>
                <a:latin typeface="Archivo"/>
                <a:ea typeface="Archivo"/>
                <a:cs typeface="Archivo"/>
                <a:sym typeface="Archivo"/>
              </a:rPr>
              <a:t>.</a:t>
            </a:r>
            <a:endParaRPr b="0" i="0" sz="1400" u="none" cap="none" strike="noStrike">
              <a:solidFill>
                <a:srgbClr val="000000"/>
              </a:solidFill>
              <a:latin typeface="Arial"/>
              <a:ea typeface="Arial"/>
              <a:cs typeface="Arial"/>
              <a:sym typeface="Arial"/>
            </a:endParaRPr>
          </a:p>
        </p:txBody>
      </p:sp>
      <p:pic>
        <p:nvPicPr>
          <p:cNvPr id="273" name="Google Shape;273;g3357cc3a4e8_0_13"/>
          <p:cNvPicPr preferRelativeResize="0"/>
          <p:nvPr/>
        </p:nvPicPr>
        <p:blipFill rotWithShape="1">
          <a:blip r:embed="rId6">
            <a:alphaModFix amt="20000"/>
          </a:blip>
          <a:srcRect b="0" l="0" r="0" t="0"/>
          <a:stretch/>
        </p:blipFill>
        <p:spPr>
          <a:xfrm rot="-5400000">
            <a:off x="-4847362" y="8164563"/>
            <a:ext cx="10157824" cy="317500"/>
          </a:xfrm>
          <a:prstGeom prst="rect">
            <a:avLst/>
          </a:prstGeom>
          <a:noFill/>
          <a:ln>
            <a:noFill/>
          </a:ln>
        </p:spPr>
      </p:pic>
      <p:sp>
        <p:nvSpPr>
          <p:cNvPr id="274" name="Google Shape;274;g3357cc3a4e8_0_13"/>
          <p:cNvSpPr txBox="1"/>
          <p:nvPr/>
        </p:nvSpPr>
        <p:spPr>
          <a:xfrm>
            <a:off x="864900" y="8793925"/>
            <a:ext cx="16558200" cy="717000"/>
          </a:xfrm>
          <a:prstGeom prst="rect">
            <a:avLst/>
          </a:prstGeom>
          <a:noFill/>
          <a:ln>
            <a:noFill/>
          </a:ln>
        </p:spPr>
        <p:txBody>
          <a:bodyPr anchorCtr="0" anchor="t" bIns="91425" lIns="91425" spcFirstLastPara="1" rIns="91425" wrap="square" tIns="91425">
            <a:spAutoFit/>
          </a:bodyPr>
          <a:lstStyle/>
          <a:p>
            <a:pPr indent="0" lvl="0" marL="0" rtl="0" algn="l">
              <a:lnSpc>
                <a:spcPct val="116199"/>
              </a:lnSpc>
              <a:spcBef>
                <a:spcPts val="0"/>
              </a:spcBef>
              <a:spcAft>
                <a:spcPts val="0"/>
              </a:spcAft>
              <a:buNone/>
            </a:pPr>
            <a:r>
              <a:rPr b="1" lang="en-US" sz="1600">
                <a:solidFill>
                  <a:srgbClr val="55536E"/>
                </a:solidFill>
                <a:latin typeface="Archivo"/>
                <a:ea typeface="Archivo"/>
                <a:cs typeface="Archivo"/>
                <a:sym typeface="Archivo"/>
              </a:rPr>
              <a:t>Link Databricks (Praktik): </a:t>
            </a:r>
            <a:r>
              <a:rPr lang="en-US" sz="1600">
                <a:solidFill>
                  <a:schemeClr val="hlink"/>
                </a:solidFill>
                <a:uFill>
                  <a:noFill/>
                </a:uFill>
                <a:latin typeface="Archivo"/>
                <a:ea typeface="Archivo"/>
                <a:cs typeface="Archivo"/>
                <a:sym typeface="Archivo"/>
                <a:hlinkClick r:id="rId7"/>
              </a:rPr>
              <a:t>https://databricks-prod-cloudfront.cloud.databricks.com/public/4027ec902e239c93eaaa8714f173bcfc/1344828215279708/451729825133338/8900030995042723/latest.html</a:t>
            </a:r>
            <a:endParaRPr sz="1600">
              <a:solidFill>
                <a:srgbClr val="55536E"/>
              </a:solidFill>
              <a:latin typeface="Archivo"/>
              <a:ea typeface="Archivo"/>
              <a:cs typeface="Archivo"/>
              <a:sym typeface="Archivo"/>
            </a:endParaRPr>
          </a:p>
        </p:txBody>
      </p:sp>
      <p:sp>
        <p:nvSpPr>
          <p:cNvPr id="275" name="Google Shape;275;g3357cc3a4e8_0_13"/>
          <p:cNvSpPr txBox="1"/>
          <p:nvPr/>
        </p:nvSpPr>
        <p:spPr>
          <a:xfrm>
            <a:off x="848400" y="9510925"/>
            <a:ext cx="16438800" cy="717000"/>
          </a:xfrm>
          <a:prstGeom prst="rect">
            <a:avLst/>
          </a:prstGeom>
          <a:noFill/>
          <a:ln>
            <a:noFill/>
          </a:ln>
        </p:spPr>
        <p:txBody>
          <a:bodyPr anchorCtr="0" anchor="t" bIns="91425" lIns="91425" spcFirstLastPara="1" rIns="91425" wrap="square" tIns="91425">
            <a:spAutoFit/>
          </a:bodyPr>
          <a:lstStyle/>
          <a:p>
            <a:pPr indent="0" lvl="0" marL="0" rtl="0" algn="l">
              <a:lnSpc>
                <a:spcPct val="116199"/>
              </a:lnSpc>
              <a:spcBef>
                <a:spcPts val="0"/>
              </a:spcBef>
              <a:spcAft>
                <a:spcPts val="0"/>
              </a:spcAft>
              <a:buNone/>
            </a:pPr>
            <a:r>
              <a:rPr b="1" lang="en-US" sz="1600">
                <a:solidFill>
                  <a:srgbClr val="55536E"/>
                </a:solidFill>
                <a:latin typeface="Archivo"/>
                <a:ea typeface="Archivo"/>
                <a:cs typeface="Archivo"/>
                <a:sym typeface="Archivo"/>
              </a:rPr>
              <a:t>Link Download Dataset (Praktik DQL):</a:t>
            </a:r>
            <a:endParaRPr b="1" sz="1600">
              <a:solidFill>
                <a:srgbClr val="55536E"/>
              </a:solidFill>
              <a:latin typeface="Archivo"/>
              <a:ea typeface="Archivo"/>
              <a:cs typeface="Archivo"/>
              <a:sym typeface="Archivo"/>
            </a:endParaRPr>
          </a:p>
          <a:p>
            <a:pPr indent="0" lvl="0" marL="0" rtl="0" algn="l">
              <a:lnSpc>
                <a:spcPct val="116199"/>
              </a:lnSpc>
              <a:spcBef>
                <a:spcPts val="0"/>
              </a:spcBef>
              <a:spcAft>
                <a:spcPts val="0"/>
              </a:spcAft>
              <a:buNone/>
            </a:pPr>
            <a:r>
              <a:rPr lang="en-US" sz="1600">
                <a:solidFill>
                  <a:schemeClr val="hlink"/>
                </a:solidFill>
                <a:uFill>
                  <a:noFill/>
                </a:uFill>
                <a:latin typeface="Archivo"/>
                <a:ea typeface="Archivo"/>
                <a:cs typeface="Archivo"/>
                <a:sym typeface="Archivo"/>
                <a:hlinkClick r:id="rId8"/>
              </a:rPr>
              <a:t>https://drive.google.com/file/d/16gq_LDFo-6eEr4LtdMwDZRAJ-YDZfdi1/view?usp=sharing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