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4620"/>
  </p:normalViewPr>
  <p:slideViewPr>
    <p:cSldViewPr snapToGrid="0" snapToObjects="1">
      <p:cViewPr varScale="1">
        <p:scale>
          <a:sx n="84" d="100"/>
          <a:sy n="84" d="100"/>
        </p:scale>
        <p:origin x="208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FA608-D50B-C84A-A00F-1B4CAB027F8E}" type="datetimeFigureOut">
              <a:rPr kumimoji="1" lang="zh-CN" altLang="en-US" smtClean="0"/>
              <a:t>2019/2/19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D3B22-3876-CF4A-8160-6159B9E41C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56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FA608-D50B-C84A-A00F-1B4CAB027F8E}" type="datetimeFigureOut">
              <a:rPr kumimoji="1" lang="zh-CN" altLang="en-US" smtClean="0"/>
              <a:t>2019/2/19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D3B22-3876-CF4A-8160-6159B9E41C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8616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FA608-D50B-C84A-A00F-1B4CAB027F8E}" type="datetimeFigureOut">
              <a:rPr kumimoji="1" lang="zh-CN" altLang="en-US" smtClean="0"/>
              <a:t>2019/2/19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D3B22-3876-CF4A-8160-6159B9E41C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3007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FA608-D50B-C84A-A00F-1B4CAB027F8E}" type="datetimeFigureOut">
              <a:rPr kumimoji="1" lang="zh-CN" altLang="en-US" smtClean="0"/>
              <a:t>2019/2/19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D3B22-3876-CF4A-8160-6159B9E41C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1885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FA608-D50B-C84A-A00F-1B4CAB027F8E}" type="datetimeFigureOut">
              <a:rPr kumimoji="1" lang="zh-CN" altLang="en-US" smtClean="0"/>
              <a:t>2019/2/19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D3B22-3876-CF4A-8160-6159B9E41C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9276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FA608-D50B-C84A-A00F-1B4CAB027F8E}" type="datetimeFigureOut">
              <a:rPr kumimoji="1" lang="zh-CN" altLang="en-US" smtClean="0"/>
              <a:t>2019/2/19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D3B22-3876-CF4A-8160-6159B9E41C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7911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FA608-D50B-C84A-A00F-1B4CAB027F8E}" type="datetimeFigureOut">
              <a:rPr kumimoji="1" lang="zh-CN" altLang="en-US" smtClean="0"/>
              <a:t>2019/2/19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D3B22-3876-CF4A-8160-6159B9E41C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4368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FA608-D50B-C84A-A00F-1B4CAB027F8E}" type="datetimeFigureOut">
              <a:rPr kumimoji="1" lang="zh-CN" altLang="en-US" smtClean="0"/>
              <a:t>2019/2/19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D3B22-3876-CF4A-8160-6159B9E41C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923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FA608-D50B-C84A-A00F-1B4CAB027F8E}" type="datetimeFigureOut">
              <a:rPr kumimoji="1" lang="zh-CN" altLang="en-US" smtClean="0"/>
              <a:t>2019/2/19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D3B22-3876-CF4A-8160-6159B9E41C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2669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FA608-D50B-C84A-A00F-1B4CAB027F8E}" type="datetimeFigureOut">
              <a:rPr kumimoji="1" lang="zh-CN" altLang="en-US" smtClean="0"/>
              <a:t>2019/2/19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D3B22-3876-CF4A-8160-6159B9E41C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185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FA608-D50B-C84A-A00F-1B4CAB027F8E}" type="datetimeFigureOut">
              <a:rPr kumimoji="1" lang="zh-CN" altLang="en-US" smtClean="0"/>
              <a:t>2019/2/19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D3B22-3876-CF4A-8160-6159B9E41C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0992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FA608-D50B-C84A-A00F-1B4CAB027F8E}" type="datetimeFigureOut">
              <a:rPr kumimoji="1" lang="zh-CN" altLang="en-US" smtClean="0"/>
              <a:t>2019/2/19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D3B22-3876-CF4A-8160-6159B9E41C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6586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58644" y="1471962"/>
            <a:ext cx="2152185" cy="15723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28373" y="1493976"/>
            <a:ext cx="1884618" cy="1774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00" b="1" dirty="0" smtClean="0">
                <a:latin typeface="Arial" charset="0"/>
                <a:ea typeface="Arial" charset="0"/>
                <a:cs typeface="Arial" charset="0"/>
              </a:rPr>
              <a:t>Agent</a:t>
            </a:r>
          </a:p>
          <a:p>
            <a:endParaRPr kumimoji="1" lang="en-US" altLang="zh-CN" b="1" dirty="0">
              <a:latin typeface="Arial" charset="0"/>
              <a:ea typeface="Arial" charset="0"/>
              <a:cs typeface="Arial" charset="0"/>
            </a:endParaRPr>
          </a:p>
          <a:p>
            <a:pPr algn="ctr"/>
            <a:r>
              <a:rPr kumimoji="1" lang="en-US" altLang="zh-CN" sz="1400" dirty="0" smtClean="0">
                <a:latin typeface="Arial" charset="0"/>
                <a:ea typeface="Arial" charset="0"/>
                <a:cs typeface="Arial" charset="0"/>
              </a:rPr>
              <a:t>A1: in_bw</a:t>
            </a:r>
            <a:r>
              <a:rPr kumimoji="1" lang="en-US" altLang="zh-CN" sz="1400" baseline="-25000" dirty="0" smtClean="0">
                <a:latin typeface="Arial" charset="0"/>
                <a:ea typeface="Arial" charset="0"/>
                <a:cs typeface="Arial" charset="0"/>
              </a:rPr>
              <a:t>1</a:t>
            </a:r>
            <a:r>
              <a:rPr kumimoji="1" lang="en-US" altLang="zh-CN" sz="1400" dirty="0" smtClean="0">
                <a:latin typeface="Arial" charset="0"/>
                <a:ea typeface="Arial" charset="0"/>
                <a:cs typeface="Arial" charset="0"/>
              </a:rPr>
              <a:t>, out_bw</a:t>
            </a:r>
            <a:r>
              <a:rPr kumimoji="1" lang="en-US" altLang="zh-CN" sz="1400" baseline="-25000" dirty="0" smtClean="0">
                <a:latin typeface="Arial" charset="0"/>
                <a:ea typeface="Arial" charset="0"/>
                <a:cs typeface="Arial" charset="0"/>
              </a:rPr>
              <a:t>1</a:t>
            </a:r>
          </a:p>
          <a:p>
            <a:pPr algn="ctr"/>
            <a:r>
              <a:rPr kumimoji="1" lang="en-US" altLang="zh-CN" sz="1400" dirty="0" smtClean="0">
                <a:latin typeface="Arial" charset="0"/>
                <a:ea typeface="Arial" charset="0"/>
                <a:cs typeface="Arial" charset="0"/>
              </a:rPr>
              <a:t>A2: in_bw</a:t>
            </a:r>
            <a:r>
              <a:rPr kumimoji="1" lang="en-US" altLang="zh-CN" sz="1400" baseline="-25000" dirty="0">
                <a:latin typeface="Arial" charset="0"/>
                <a:ea typeface="Arial" charset="0"/>
                <a:cs typeface="Arial" charset="0"/>
              </a:rPr>
              <a:t>2</a:t>
            </a:r>
            <a:r>
              <a:rPr kumimoji="1" lang="en-US" altLang="zh-CN" sz="1400" dirty="0" smtClean="0">
                <a:latin typeface="Arial" charset="0"/>
                <a:ea typeface="Arial" charset="0"/>
                <a:cs typeface="Arial" charset="0"/>
              </a:rPr>
              <a:t>, out_bw</a:t>
            </a:r>
            <a:r>
              <a:rPr kumimoji="1" lang="en-US" altLang="zh-CN" sz="1400" baseline="-25000" dirty="0" smtClean="0">
                <a:latin typeface="Arial" charset="0"/>
                <a:ea typeface="Arial" charset="0"/>
                <a:cs typeface="Arial" charset="0"/>
              </a:rPr>
              <a:t>2</a:t>
            </a:r>
          </a:p>
          <a:p>
            <a:pPr algn="ctr"/>
            <a:r>
              <a:rPr kumimoji="1" lang="en-US" altLang="zh-CN" sz="1400" dirty="0" smtClean="0">
                <a:latin typeface="Arial" charset="0"/>
                <a:ea typeface="Arial" charset="0"/>
                <a:cs typeface="Arial" charset="0"/>
              </a:rPr>
              <a:t>A3: in_bw</a:t>
            </a:r>
            <a:r>
              <a:rPr kumimoji="1" lang="en-US" altLang="zh-CN" sz="1400" baseline="-25000" dirty="0">
                <a:latin typeface="Arial" charset="0"/>
                <a:ea typeface="Arial" charset="0"/>
                <a:cs typeface="Arial" charset="0"/>
              </a:rPr>
              <a:t>3</a:t>
            </a:r>
            <a:r>
              <a:rPr kumimoji="1" lang="en-US" altLang="zh-CN" sz="1400" dirty="0" smtClean="0">
                <a:latin typeface="Arial" charset="0"/>
                <a:ea typeface="Arial" charset="0"/>
                <a:cs typeface="Arial" charset="0"/>
              </a:rPr>
              <a:t>, out_bw</a:t>
            </a:r>
            <a:r>
              <a:rPr kumimoji="1" lang="en-US" altLang="zh-CN" sz="1400" baseline="-25000" dirty="0" smtClean="0">
                <a:latin typeface="Arial" charset="0"/>
                <a:ea typeface="Arial" charset="0"/>
                <a:cs typeface="Arial" charset="0"/>
              </a:rPr>
              <a:t>3</a:t>
            </a:r>
          </a:p>
          <a:p>
            <a:pPr algn="ctr"/>
            <a:r>
              <a:rPr kumimoji="1" lang="en-US" altLang="zh-CN" sz="1400" baseline="-25000" dirty="0" smtClean="0">
                <a:latin typeface="Arial" charset="0"/>
                <a:ea typeface="Arial" charset="0"/>
                <a:cs typeface="Arial" charset="0"/>
              </a:rPr>
              <a:t>......</a:t>
            </a:r>
            <a:endParaRPr kumimoji="1" lang="zh-CN" altLang="en-US" sz="1400" baseline="-25000" dirty="0" smtClean="0">
              <a:latin typeface="Arial" charset="0"/>
              <a:ea typeface="Arial" charset="0"/>
              <a:cs typeface="Arial" charset="0"/>
            </a:endParaRPr>
          </a:p>
          <a:p>
            <a:endParaRPr kumimoji="1" lang="zh-CN" altLang="en-US" baseline="-25000" dirty="0" smtClean="0">
              <a:latin typeface="Arial" charset="0"/>
              <a:ea typeface="Arial" charset="0"/>
              <a:cs typeface="Arial" charset="0"/>
            </a:endParaRPr>
          </a:p>
          <a:p>
            <a:endParaRPr kumimoji="1" lang="zh-CN" altLang="en-US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590694" y="1518127"/>
            <a:ext cx="2652378" cy="1572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353887" y="1138544"/>
            <a:ext cx="323385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b="1" dirty="0" smtClean="0">
                <a:latin typeface="Arial" charset="0"/>
                <a:ea typeface="Arial" charset="0"/>
                <a:cs typeface="Arial" charset="0"/>
              </a:rPr>
              <a:t>Available Bandwidth Prediction</a:t>
            </a:r>
            <a:endParaRPr kumimoji="1" lang="en-US" altLang="zh-CN" sz="1600" b="1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727505" y="1514748"/>
            <a:ext cx="28602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b="1" dirty="0" smtClean="0">
                <a:latin typeface="Arial" charset="0"/>
                <a:ea typeface="Arial" charset="0"/>
                <a:cs typeface="Arial" charset="0"/>
              </a:rPr>
              <a:t>Network Change Monitor</a:t>
            </a:r>
            <a:endParaRPr kumimoji="1" lang="zh-CN" altLang="en-US" sz="16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下箭头 9"/>
          <p:cNvSpPr/>
          <p:nvPr/>
        </p:nvSpPr>
        <p:spPr>
          <a:xfrm rot="16200000">
            <a:off x="3074466" y="2030611"/>
            <a:ext cx="452592" cy="57986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123771" y="1876286"/>
            <a:ext cx="1552290" cy="437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123771" y="2606917"/>
            <a:ext cx="1552290" cy="437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9" name="直线箭头连接符 18"/>
          <p:cNvCxnSpPr>
            <a:stCxn id="12" idx="2"/>
            <a:endCxn id="13" idx="0"/>
          </p:cNvCxnSpPr>
          <p:nvPr/>
        </p:nvCxnSpPr>
        <p:spPr>
          <a:xfrm>
            <a:off x="4899916" y="2314046"/>
            <a:ext cx="0" cy="29287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4938824" y="2320544"/>
            <a:ext cx="941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err="1" smtClean="0">
                <a:latin typeface="Arial" charset="0"/>
                <a:ea typeface="Arial" charset="0"/>
                <a:cs typeface="Arial" charset="0"/>
              </a:rPr>
              <a:t>Reconfig</a:t>
            </a:r>
            <a:r>
              <a:rPr kumimoji="1" lang="en-US" altLang="zh-CN" sz="1400" dirty="0" smtClean="0">
                <a:latin typeface="Arial" charset="0"/>
                <a:ea typeface="Arial" charset="0"/>
                <a:cs typeface="Arial" charset="0"/>
              </a:rPr>
              <a:t> </a:t>
            </a:r>
            <a:endParaRPr kumimoji="1" lang="zh-CN" altLang="en-US" sz="1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634700" y="1507793"/>
            <a:ext cx="820656" cy="1572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744172" y="2075161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smtClean="0">
                <a:latin typeface="Arial" charset="0"/>
                <a:ea typeface="Arial" charset="0"/>
                <a:cs typeface="Arial" charset="0"/>
              </a:rPr>
              <a:t>BDS</a:t>
            </a:r>
            <a:endParaRPr kumimoji="1" lang="zh-CN" alt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6470514" y="1307821"/>
            <a:ext cx="10989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>
                <a:latin typeface="Arial" charset="0"/>
                <a:ea typeface="Arial" charset="0"/>
                <a:cs typeface="Arial" charset="0"/>
              </a:rPr>
              <a:t>Agents’ </a:t>
            </a:r>
          </a:p>
          <a:p>
            <a:r>
              <a:rPr kumimoji="1" lang="en-US" altLang="zh-CN" sz="1400" dirty="0" err="1" smtClean="0">
                <a:latin typeface="Arial" charset="0"/>
                <a:ea typeface="Arial" charset="0"/>
                <a:cs typeface="Arial" charset="0"/>
              </a:rPr>
              <a:t>avaliable</a:t>
            </a:r>
            <a:r>
              <a:rPr kumimoji="1" lang="en-US" altLang="zh-CN" sz="1400" dirty="0" smtClean="0">
                <a:latin typeface="Arial" charset="0"/>
                <a:ea typeface="Arial" charset="0"/>
                <a:cs typeface="Arial" charset="0"/>
              </a:rPr>
              <a:t> </a:t>
            </a:r>
          </a:p>
          <a:p>
            <a:r>
              <a:rPr kumimoji="1" lang="en-US" altLang="zh-CN" sz="1400" dirty="0" err="1" smtClean="0">
                <a:latin typeface="Arial" charset="0"/>
                <a:ea typeface="Arial" charset="0"/>
                <a:cs typeface="Arial" charset="0"/>
              </a:rPr>
              <a:t>in_bw</a:t>
            </a:r>
            <a:r>
              <a:rPr kumimoji="1" lang="en-US" altLang="zh-CN" sz="1400" dirty="0" smtClean="0">
                <a:latin typeface="Arial" charset="0"/>
                <a:ea typeface="Arial" charset="0"/>
                <a:cs typeface="Arial" charset="0"/>
              </a:rPr>
              <a:t> and </a:t>
            </a:r>
          </a:p>
          <a:p>
            <a:r>
              <a:rPr kumimoji="1" lang="en-US" altLang="zh-CN" sz="1400" dirty="0" err="1" smtClean="0">
                <a:latin typeface="Arial" charset="0"/>
                <a:ea typeface="Arial" charset="0"/>
                <a:cs typeface="Arial" charset="0"/>
              </a:rPr>
              <a:t>out_bw</a:t>
            </a:r>
            <a:endParaRPr kumimoji="1" lang="zh-CN" altLang="en-US" sz="1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391441" y="2668473"/>
            <a:ext cx="97013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600" dirty="0" smtClean="0">
                <a:latin typeface="Arial" charset="0"/>
                <a:ea typeface="Arial" charset="0"/>
                <a:cs typeface="Arial" charset="0"/>
              </a:rPr>
              <a:t>K-Sigma</a:t>
            </a:r>
            <a:endParaRPr kumimoji="1" lang="zh-CN" altLang="en-US" sz="16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4264448" y="1796624"/>
            <a:ext cx="146337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 smtClean="0">
                <a:latin typeface="Arial" charset="0"/>
                <a:ea typeface="Arial" charset="0"/>
                <a:cs typeface="Arial" charset="0"/>
              </a:rPr>
              <a:t>Change Point Detection</a:t>
            </a:r>
            <a:endParaRPr kumimoji="1" lang="zh-CN" altLang="en-US" sz="16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3" name="下箭头 52"/>
          <p:cNvSpPr/>
          <p:nvPr/>
        </p:nvSpPr>
        <p:spPr>
          <a:xfrm rot="16200000">
            <a:off x="6725091" y="1620974"/>
            <a:ext cx="452592" cy="1366626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7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35</Words>
  <Application>Microsoft Macintosh PowerPoint</Application>
  <PresentationFormat>宽屏</PresentationFormat>
  <Paragraphs>16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DengXian</vt:lpstr>
      <vt:lpstr>DengXian Light</vt:lpstr>
      <vt:lpstr>Arial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9</cp:revision>
  <cp:lastPrinted>2019-02-19T03:29:17Z</cp:lastPrinted>
  <dcterms:created xsi:type="dcterms:W3CDTF">2019-02-19T03:00:57Z</dcterms:created>
  <dcterms:modified xsi:type="dcterms:W3CDTF">2019-02-19T07:33:01Z</dcterms:modified>
</cp:coreProperties>
</file>