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574"/>
  </p:normalViewPr>
  <p:slideViewPr>
    <p:cSldViewPr snapToGrid="0" snapToObjects="1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19A9-A1C2-604A-BEBA-D22DC8ADC15C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6C4A4-7CF9-4A4F-A778-596FE53B4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36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5"/>
          <p:cNvSpPr/>
          <p:nvPr/>
        </p:nvSpPr>
        <p:spPr>
          <a:xfrm>
            <a:off x="415447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6"/>
          <p:cNvSpPr txBox="1"/>
          <p:nvPr/>
        </p:nvSpPr>
        <p:spPr>
          <a:xfrm>
            <a:off x="425038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3" name="矩形 15"/>
          <p:cNvSpPr/>
          <p:nvPr/>
        </p:nvSpPr>
        <p:spPr>
          <a:xfrm>
            <a:off x="2754302" y="5106717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2850213" y="5685747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25" name="矩形 15"/>
          <p:cNvSpPr/>
          <p:nvPr/>
        </p:nvSpPr>
        <p:spPr>
          <a:xfrm>
            <a:off x="139222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212" y="975189"/>
            <a:ext cx="3717001" cy="325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2574452" y="135970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3"/>
          <p:cNvSpPr/>
          <p:nvPr/>
        </p:nvSpPr>
        <p:spPr>
          <a:xfrm>
            <a:off x="2507777" y="1426381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102" y="149305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Controller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5050" y="3319397"/>
            <a:ext cx="1885259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336" y="97518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BDS</a:t>
            </a:r>
            <a:endParaRPr kumimoji="1" lang="zh-CN" altLang="en-US" sz="2400" b="1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2964336" y="1956519"/>
            <a:ext cx="2" cy="136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577003" y="1956519"/>
            <a:ext cx="2" cy="1362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95250" y="2218282"/>
            <a:ext cx="2596592" cy="999441"/>
          </a:xfrm>
          <a:prstGeom prst="wedgeRectCallout">
            <a:avLst>
              <a:gd name="adj1" fmla="val 60337"/>
              <a:gd name="adj2" fmla="val 281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2</a:t>
            </a:r>
            <a:r>
              <a:rPr kumimoji="1" lang="en-US" altLang="zh-CN" sz="2000" dirty="0" smtClean="0"/>
              <a:t>. Monitor </a:t>
            </a:r>
            <a:r>
              <a:rPr kumimoji="1" lang="en-US" altLang="zh-CN" sz="2000" dirty="0"/>
              <a:t>i</a:t>
            </a:r>
            <a:r>
              <a:rPr kumimoji="1" lang="en-US" altLang="zh-CN" sz="2000" dirty="0" smtClean="0"/>
              <a:t>nformation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block_num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server_status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标注 14"/>
              <p:cNvSpPr/>
              <p:nvPr/>
            </p:nvSpPr>
            <p:spPr>
              <a:xfrm>
                <a:off x="3841554" y="2215163"/>
                <a:ext cx="2844996" cy="99424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3. Schedule  &amp; Decisions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agent_id</a:t>
                </a:r>
                <a:r>
                  <a:rPr kumimoji="1" lang="en-US" altLang="zh-CN" sz="2000" dirty="0"/>
                  <a:t>, 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,)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54" y="2215163"/>
                <a:ext cx="2844996" cy="99424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  <a:blipFill>
                <a:blip r:embed="rId2"/>
                <a:stretch>
                  <a:fillRect t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470212" y="5158507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0771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1330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1102" y="518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8013" y="5158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964336" y="3782861"/>
            <a:ext cx="0" cy="136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3577003" y="3782860"/>
            <a:ext cx="1" cy="136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39232" y="4019550"/>
            <a:ext cx="2596592" cy="995019"/>
          </a:xfrm>
          <a:prstGeom prst="wedgeRectCallout">
            <a:avLst>
              <a:gd name="adj1" fmla="val 62753"/>
              <a:gd name="adj2" fmla="val 21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1. Report requirements &amp; local status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block_id,server_status</a:t>
            </a:r>
            <a:r>
              <a:rPr kumimoji="1" lang="en-US" altLang="zh-CN" sz="2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标注 29"/>
              <p:cNvSpPr/>
              <p:nvPr/>
            </p:nvSpPr>
            <p:spPr>
              <a:xfrm>
                <a:off x="3790415" y="4123504"/>
                <a:ext cx="2844996" cy="701430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4. Control message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)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0" name="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15" y="4123504"/>
                <a:ext cx="2844996" cy="701430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  <a:blipFill>
                <a:blip r:embed="rId3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>
            <a:stCxn id="31" idx="1"/>
            <a:endCxn id="4" idx="3"/>
          </p:cNvCxnSpPr>
          <p:nvPr/>
        </p:nvCxnSpPr>
        <p:spPr>
          <a:xfrm flipH="1">
            <a:off x="4056960" y="1721176"/>
            <a:ext cx="1398874" cy="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>
          <a:xfrm>
            <a:off x="3707454" y="445606"/>
            <a:ext cx="2693346" cy="896752"/>
          </a:xfrm>
          <a:prstGeom prst="wedgeRectCallout">
            <a:avLst>
              <a:gd name="adj1" fmla="val -649"/>
              <a:gd name="adj2" fmla="val 8896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Network </a:t>
            </a:r>
            <a:r>
              <a:rPr kumimoji="1" lang="en-US" altLang="zh-CN" sz="2000" dirty="0"/>
              <a:t>i</a:t>
            </a:r>
            <a:r>
              <a:rPr kumimoji="1" lang="en-US" altLang="zh-CN" sz="2000" dirty="0" smtClean="0"/>
              <a:t>nformation</a:t>
            </a:r>
          </a:p>
          <a:p>
            <a:pPr algn="ctr"/>
            <a:r>
              <a:rPr kumimoji="1" lang="en-US" altLang="zh-CN" sz="2000" dirty="0" smtClean="0"/>
              <a:t>(link capacity &amp; traffic of latency-sensitive data)</a:t>
            </a:r>
          </a:p>
        </p:txBody>
      </p:sp>
      <p:sp>
        <p:nvSpPr>
          <p:cNvPr id="32" name="文本框 6"/>
          <p:cNvSpPr txBox="1"/>
          <p:nvPr/>
        </p:nvSpPr>
        <p:spPr>
          <a:xfrm>
            <a:off x="148813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1" name="矩形 30"/>
          <p:cNvSpPr/>
          <p:nvPr/>
        </p:nvSpPr>
        <p:spPr>
          <a:xfrm>
            <a:off x="5455834" y="1390526"/>
            <a:ext cx="2186017" cy="661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Network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5"/>
          <p:cNvSpPr/>
          <p:nvPr/>
        </p:nvSpPr>
        <p:spPr>
          <a:xfrm>
            <a:off x="415447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6"/>
          <p:cNvSpPr txBox="1"/>
          <p:nvPr/>
        </p:nvSpPr>
        <p:spPr>
          <a:xfrm>
            <a:off x="425038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3" name="矩形 15"/>
          <p:cNvSpPr/>
          <p:nvPr/>
        </p:nvSpPr>
        <p:spPr>
          <a:xfrm>
            <a:off x="2754302" y="5106717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2850213" y="5685747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25" name="矩形 15"/>
          <p:cNvSpPr/>
          <p:nvPr/>
        </p:nvSpPr>
        <p:spPr>
          <a:xfrm>
            <a:off x="139222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212" y="975189"/>
            <a:ext cx="3717001" cy="325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2574452" y="135970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3"/>
          <p:cNvSpPr/>
          <p:nvPr/>
        </p:nvSpPr>
        <p:spPr>
          <a:xfrm>
            <a:off x="2507777" y="1426381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102" y="149305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Controller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1572" y="3408431"/>
            <a:ext cx="1885259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336" y="97518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/>
              <a:t>BDS+</a:t>
            </a:r>
            <a:endParaRPr kumimoji="1" lang="zh-CN" altLang="en-US" sz="2400" b="1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956393" y="1956519"/>
            <a:ext cx="7943" cy="145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569058" y="1956519"/>
            <a:ext cx="7945" cy="145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95250" y="1990196"/>
            <a:ext cx="2596592" cy="1329200"/>
          </a:xfrm>
          <a:prstGeom prst="wedgeRectCallout">
            <a:avLst>
              <a:gd name="adj1" fmla="val 60337"/>
              <a:gd name="adj2" fmla="val 281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. Monitor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nformation</a:t>
            </a:r>
          </a:p>
          <a:p>
            <a:pPr algn="ctr"/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block_id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block_num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server_status</a:t>
            </a:r>
            <a:r>
              <a:rPr kumimoji="1" lang="en-US" altLang="zh-CN" dirty="0"/>
              <a:t>, link </a:t>
            </a:r>
            <a:r>
              <a:rPr kumimoji="1" lang="en-US" altLang="zh-CN" dirty="0" smtClean="0"/>
              <a:t>capacity, Predicted link capacity 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标注 14"/>
              <p:cNvSpPr/>
              <p:nvPr/>
            </p:nvSpPr>
            <p:spPr>
              <a:xfrm>
                <a:off x="3828398" y="2023194"/>
                <a:ext cx="2844996" cy="128242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3. Schedule  &amp; Decisions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agent_id</a:t>
                </a:r>
                <a:r>
                  <a:rPr kumimoji="1" lang="en-US" altLang="zh-CN" sz="2000" dirty="0"/>
                  <a:t>, 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,)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98" y="2023194"/>
                <a:ext cx="2844996" cy="128242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470212" y="5158507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0771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1330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1102" y="518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8013" y="5158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964336" y="3871894"/>
            <a:ext cx="0" cy="1273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3571589" y="3871894"/>
            <a:ext cx="5415" cy="1273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39232" y="4019550"/>
            <a:ext cx="2596592" cy="995019"/>
          </a:xfrm>
          <a:prstGeom prst="wedgeRectCallout">
            <a:avLst>
              <a:gd name="adj1" fmla="val 62753"/>
              <a:gd name="adj2" fmla="val 21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1. Report requirements &amp; local status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block_id,server_status</a:t>
            </a:r>
            <a:r>
              <a:rPr kumimoji="1" lang="en-US" altLang="zh-CN" sz="2000" dirty="0" smtClean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标注 29"/>
              <p:cNvSpPr/>
              <p:nvPr/>
            </p:nvSpPr>
            <p:spPr>
              <a:xfrm>
                <a:off x="3790415" y="4019549"/>
                <a:ext cx="2844996" cy="995019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4. Control message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)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0" name="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15" y="4019549"/>
                <a:ext cx="2844996" cy="995019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6"/>
          <p:cNvSpPr txBox="1"/>
          <p:nvPr/>
        </p:nvSpPr>
        <p:spPr>
          <a:xfrm>
            <a:off x="148813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569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177</Words>
  <Application>Microsoft Macintosh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DengXian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聂晓辉</dc:creator>
  <cp:lastModifiedBy>Microsoft Office 用户</cp:lastModifiedBy>
  <cp:revision>19</cp:revision>
  <cp:lastPrinted>2019-02-27T09:53:31Z</cp:lastPrinted>
  <dcterms:created xsi:type="dcterms:W3CDTF">2017-09-22T01:45:36Z</dcterms:created>
  <dcterms:modified xsi:type="dcterms:W3CDTF">2019-02-27T10:01:35Z</dcterms:modified>
</cp:coreProperties>
</file>