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574"/>
  </p:normalViewPr>
  <p:slideViewPr>
    <p:cSldViewPr snapToGrid="0" snapToObjects="1">
      <p:cViewPr varScale="1">
        <p:scale>
          <a:sx n="116" d="100"/>
          <a:sy n="116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119A9-A1C2-604A-BEBA-D22DC8ADC15C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6C4A4-7CF9-4A4F-A778-596FE53B4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36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03BA-8F2F-2A46-8966-1E12C03C00E3}" type="datetimeFigureOut">
              <a:rPr kumimoji="1" lang="zh-CN" altLang="en-US" smtClean="0"/>
              <a:t>2019/2/27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15"/>
          <p:cNvSpPr/>
          <p:nvPr/>
        </p:nvSpPr>
        <p:spPr>
          <a:xfrm>
            <a:off x="4154477" y="5116242"/>
            <a:ext cx="1067925" cy="97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6"/>
          <p:cNvSpPr txBox="1"/>
          <p:nvPr/>
        </p:nvSpPr>
        <p:spPr>
          <a:xfrm>
            <a:off x="4250388" y="5695272"/>
            <a:ext cx="918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Server</a:t>
            </a:r>
            <a:endParaRPr kumimoji="1" lang="zh-CN" altLang="en-US" sz="2200" dirty="0"/>
          </a:p>
        </p:txBody>
      </p:sp>
      <p:sp>
        <p:nvSpPr>
          <p:cNvPr id="33" name="矩形 15"/>
          <p:cNvSpPr/>
          <p:nvPr/>
        </p:nvSpPr>
        <p:spPr>
          <a:xfrm>
            <a:off x="2754302" y="5106717"/>
            <a:ext cx="1067925" cy="97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6"/>
          <p:cNvSpPr txBox="1"/>
          <p:nvPr/>
        </p:nvSpPr>
        <p:spPr>
          <a:xfrm>
            <a:off x="2850213" y="5685747"/>
            <a:ext cx="918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Server</a:t>
            </a:r>
            <a:endParaRPr kumimoji="1" lang="zh-CN" altLang="en-US" sz="2200" dirty="0"/>
          </a:p>
        </p:txBody>
      </p:sp>
      <p:sp>
        <p:nvSpPr>
          <p:cNvPr id="25" name="矩形 15"/>
          <p:cNvSpPr/>
          <p:nvPr/>
        </p:nvSpPr>
        <p:spPr>
          <a:xfrm>
            <a:off x="1392227" y="5116242"/>
            <a:ext cx="1067925" cy="97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0212" y="975189"/>
            <a:ext cx="3717001" cy="3256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3"/>
          <p:cNvSpPr/>
          <p:nvPr/>
        </p:nvSpPr>
        <p:spPr>
          <a:xfrm>
            <a:off x="2574452" y="1359706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3"/>
          <p:cNvSpPr/>
          <p:nvPr/>
        </p:nvSpPr>
        <p:spPr>
          <a:xfrm>
            <a:off x="2507777" y="1426381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1102" y="1493056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Controller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5050" y="3319397"/>
            <a:ext cx="1885259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 Monitor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4336" y="975189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BDS</a:t>
            </a:r>
            <a:endParaRPr kumimoji="1" lang="zh-CN" altLang="en-US" sz="2400" b="1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2964336" y="1956519"/>
            <a:ext cx="2" cy="136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3577003" y="1956519"/>
            <a:ext cx="2" cy="1362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95250" y="2218282"/>
            <a:ext cx="2596592" cy="999441"/>
          </a:xfrm>
          <a:prstGeom prst="wedgeRectCallout">
            <a:avLst>
              <a:gd name="adj1" fmla="val 60337"/>
              <a:gd name="adj2" fmla="val 281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2</a:t>
            </a:r>
            <a:r>
              <a:rPr kumimoji="1" lang="en-US" altLang="zh-CN" sz="2000" dirty="0" smtClean="0"/>
              <a:t>. Monitor </a:t>
            </a:r>
            <a:r>
              <a:rPr kumimoji="1" lang="en-US" altLang="zh-CN" sz="2000" dirty="0"/>
              <a:t>i</a:t>
            </a:r>
            <a:r>
              <a:rPr kumimoji="1" lang="en-US" altLang="zh-CN" sz="2000" dirty="0" smtClean="0"/>
              <a:t>nformation</a:t>
            </a:r>
          </a:p>
          <a:p>
            <a:pPr algn="ctr"/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block_id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block_num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server_status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标注 14"/>
              <p:cNvSpPr/>
              <p:nvPr/>
            </p:nvSpPr>
            <p:spPr>
              <a:xfrm>
                <a:off x="3841554" y="2215163"/>
                <a:ext cx="2844996" cy="994240"/>
              </a:xfrm>
              <a:prstGeom prst="wedgeRectCallout">
                <a:avLst>
                  <a:gd name="adj1" fmla="val -59312"/>
                  <a:gd name="adj2" fmla="val 30426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3. Schedule  &amp; Decisions</a:t>
                </a:r>
              </a:p>
              <a:p>
                <a:pPr algn="ctr"/>
                <a:r>
                  <a:rPr kumimoji="1" lang="en-US" altLang="zh-CN" sz="2000" dirty="0"/>
                  <a:t>(</a:t>
                </a:r>
                <a:r>
                  <a:rPr kumimoji="1" lang="en-US" altLang="zh-CN" sz="2000" dirty="0" err="1"/>
                  <a:t>agent_id</a:t>
                </a:r>
                <a:r>
                  <a:rPr kumimoji="1" lang="en-US" altLang="zh-CN" sz="2000" dirty="0"/>
                  <a:t>, </a:t>
                </a:r>
                <a:r>
                  <a:rPr kumimoji="1" lang="en-US" altLang="zh-CN" sz="2000" dirty="0" err="1"/>
                  <a:t>block_id</a:t>
                </a:r>
                <a:r>
                  <a:rPr kumimoji="1" lang="en-US" altLang="zh-CN" sz="2000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000" dirty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000" dirty="0">
                            <a:latin typeface="Cambria Math" charset="0"/>
                          </a:rPr>
                          <m:t>𝜆</m:t>
                        </m:r>
                      </m:sub>
                    </m:sSub>
                    <m:r>
                      <a:rPr kumimoji="1" lang="en-US" altLang="zh-CN" sz="2000" dirty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dirty="0">
                            <a:latin typeface="Cambria Math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,)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15" name="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54" y="2215163"/>
                <a:ext cx="2844996" cy="994240"/>
              </a:xfrm>
              <a:prstGeom prst="wedgeRectCallout">
                <a:avLst>
                  <a:gd name="adj1" fmla="val -59312"/>
                  <a:gd name="adj2" fmla="val 30426"/>
                </a:avLst>
              </a:prstGeom>
              <a:blipFill>
                <a:blip r:embed="rId2"/>
                <a:stretch>
                  <a:fillRect t="-3030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470212" y="5158507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50771" y="5145736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31330" y="5145736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1102" y="51815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…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28013" y="5158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…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2964336" y="3782861"/>
            <a:ext cx="0" cy="1362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3577003" y="3782860"/>
            <a:ext cx="1" cy="1362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标注 28"/>
          <p:cNvSpPr/>
          <p:nvPr/>
        </p:nvSpPr>
        <p:spPr>
          <a:xfrm>
            <a:off x="39232" y="4019550"/>
            <a:ext cx="2596592" cy="995019"/>
          </a:xfrm>
          <a:prstGeom prst="wedgeRectCallout">
            <a:avLst>
              <a:gd name="adj1" fmla="val 62753"/>
              <a:gd name="adj2" fmla="val 212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1. Report requirements &amp; local status</a:t>
            </a:r>
          </a:p>
          <a:p>
            <a:pPr algn="ctr"/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block_id,server_status</a:t>
            </a:r>
            <a:r>
              <a:rPr kumimoji="1" lang="en-US" altLang="zh-CN" sz="2000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标注 29"/>
              <p:cNvSpPr/>
              <p:nvPr/>
            </p:nvSpPr>
            <p:spPr>
              <a:xfrm>
                <a:off x="3790415" y="4123504"/>
                <a:ext cx="2844996" cy="701430"/>
              </a:xfrm>
              <a:prstGeom prst="wedgeRectCallout">
                <a:avLst>
                  <a:gd name="adj1" fmla="val -56437"/>
                  <a:gd name="adj2" fmla="val 38214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4. Control message</a:t>
                </a:r>
              </a:p>
              <a:p>
                <a:pPr algn="ctr"/>
                <a:r>
                  <a:rPr kumimoji="1" lang="en-US" altLang="zh-CN" sz="2000" dirty="0"/>
                  <a:t>(</a:t>
                </a:r>
                <a:r>
                  <a:rPr kumimoji="1" lang="en-US" altLang="zh-CN" sz="2000" dirty="0" err="1"/>
                  <a:t>block_id</a:t>
                </a:r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000" dirty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000" dirty="0">
                            <a:latin typeface="Cambria Math" charset="0"/>
                          </a:rPr>
                          <m:t>𝜆</m:t>
                        </m:r>
                      </m:sub>
                    </m:sSub>
                    <m:r>
                      <a:rPr kumimoji="1" lang="en-US" altLang="zh-CN" sz="2000" dirty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dirty="0">
                            <a:latin typeface="Cambria Math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)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0" name="矩形标注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415" y="4123504"/>
                <a:ext cx="2844996" cy="701430"/>
              </a:xfrm>
              <a:prstGeom prst="wedgeRectCallout">
                <a:avLst>
                  <a:gd name="adj1" fmla="val -56437"/>
                  <a:gd name="adj2" fmla="val 38214"/>
                </a:avLst>
              </a:prstGeom>
              <a:blipFill>
                <a:blip r:embed="rId3"/>
                <a:stretch>
                  <a:fillRect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箭头连接符 33"/>
          <p:cNvCxnSpPr>
            <a:stCxn id="31" idx="1"/>
            <a:endCxn id="4" idx="3"/>
          </p:cNvCxnSpPr>
          <p:nvPr/>
        </p:nvCxnSpPr>
        <p:spPr>
          <a:xfrm flipH="1">
            <a:off x="4056960" y="1721176"/>
            <a:ext cx="1398874" cy="3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标注 39"/>
          <p:cNvSpPr/>
          <p:nvPr/>
        </p:nvSpPr>
        <p:spPr>
          <a:xfrm>
            <a:off x="3707454" y="445606"/>
            <a:ext cx="2693346" cy="896752"/>
          </a:xfrm>
          <a:prstGeom prst="wedgeRectCallout">
            <a:avLst>
              <a:gd name="adj1" fmla="val -649"/>
              <a:gd name="adj2" fmla="val 8896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Network </a:t>
            </a:r>
            <a:r>
              <a:rPr kumimoji="1" lang="en-US" altLang="zh-CN" sz="2000" dirty="0"/>
              <a:t>i</a:t>
            </a:r>
            <a:r>
              <a:rPr kumimoji="1" lang="en-US" altLang="zh-CN" sz="2000" dirty="0" smtClean="0"/>
              <a:t>nformation</a:t>
            </a:r>
          </a:p>
          <a:p>
            <a:pPr algn="ctr"/>
            <a:r>
              <a:rPr kumimoji="1" lang="en-US" altLang="zh-CN" sz="2000" dirty="0" smtClean="0"/>
              <a:t>(link capacity &amp; traffic of latency-sensitive data)</a:t>
            </a:r>
          </a:p>
        </p:txBody>
      </p:sp>
      <p:sp>
        <p:nvSpPr>
          <p:cNvPr id="32" name="文本框 6"/>
          <p:cNvSpPr txBox="1"/>
          <p:nvPr/>
        </p:nvSpPr>
        <p:spPr>
          <a:xfrm>
            <a:off x="1488138" y="5695272"/>
            <a:ext cx="918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Server</a:t>
            </a:r>
            <a:endParaRPr kumimoji="1" lang="zh-CN" altLang="en-US" sz="2200" dirty="0"/>
          </a:p>
        </p:txBody>
      </p:sp>
      <p:sp>
        <p:nvSpPr>
          <p:cNvPr id="31" name="矩形 30"/>
          <p:cNvSpPr/>
          <p:nvPr/>
        </p:nvSpPr>
        <p:spPr>
          <a:xfrm>
            <a:off x="5455834" y="1390526"/>
            <a:ext cx="2186017" cy="661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Network Monitor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15"/>
          <p:cNvSpPr/>
          <p:nvPr/>
        </p:nvSpPr>
        <p:spPr>
          <a:xfrm>
            <a:off x="4154477" y="5116242"/>
            <a:ext cx="1067925" cy="97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6"/>
          <p:cNvSpPr txBox="1"/>
          <p:nvPr/>
        </p:nvSpPr>
        <p:spPr>
          <a:xfrm>
            <a:off x="4250388" y="5695272"/>
            <a:ext cx="918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Server</a:t>
            </a:r>
            <a:endParaRPr kumimoji="1" lang="zh-CN" altLang="en-US" sz="2200" dirty="0"/>
          </a:p>
        </p:txBody>
      </p:sp>
      <p:sp>
        <p:nvSpPr>
          <p:cNvPr id="33" name="矩形 15"/>
          <p:cNvSpPr/>
          <p:nvPr/>
        </p:nvSpPr>
        <p:spPr>
          <a:xfrm>
            <a:off x="2754302" y="5106717"/>
            <a:ext cx="1067925" cy="97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6"/>
          <p:cNvSpPr txBox="1"/>
          <p:nvPr/>
        </p:nvSpPr>
        <p:spPr>
          <a:xfrm>
            <a:off x="2850213" y="5685747"/>
            <a:ext cx="918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Server</a:t>
            </a:r>
            <a:endParaRPr kumimoji="1" lang="zh-CN" altLang="en-US" sz="2200" dirty="0"/>
          </a:p>
        </p:txBody>
      </p:sp>
      <p:sp>
        <p:nvSpPr>
          <p:cNvPr id="25" name="矩形 15"/>
          <p:cNvSpPr/>
          <p:nvPr/>
        </p:nvSpPr>
        <p:spPr>
          <a:xfrm>
            <a:off x="1392227" y="5116242"/>
            <a:ext cx="1067925" cy="97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0212" y="975189"/>
            <a:ext cx="3717001" cy="3256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3"/>
          <p:cNvSpPr/>
          <p:nvPr/>
        </p:nvSpPr>
        <p:spPr>
          <a:xfrm>
            <a:off x="2574452" y="1359706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3"/>
          <p:cNvSpPr/>
          <p:nvPr/>
        </p:nvSpPr>
        <p:spPr>
          <a:xfrm>
            <a:off x="2507777" y="1426381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1102" y="1493056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Controller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1572" y="3408431"/>
            <a:ext cx="1885259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 Monitor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4336" y="975189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BDS</a:t>
            </a:r>
            <a:endParaRPr kumimoji="1" lang="zh-CN" altLang="en-US" sz="2400" b="1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956393" y="1956519"/>
            <a:ext cx="7943" cy="1450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3569058" y="1956519"/>
            <a:ext cx="7945" cy="1450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95250" y="1990196"/>
            <a:ext cx="2596592" cy="1329200"/>
          </a:xfrm>
          <a:prstGeom prst="wedgeRectCallout">
            <a:avLst>
              <a:gd name="adj1" fmla="val 60337"/>
              <a:gd name="adj2" fmla="val 281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. Monitor 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nformation</a:t>
            </a:r>
          </a:p>
          <a:p>
            <a:pPr algn="ctr"/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block_id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block_num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server_status</a:t>
            </a:r>
            <a:r>
              <a:rPr kumimoji="1" lang="en-US" altLang="zh-CN" dirty="0"/>
              <a:t>, link </a:t>
            </a:r>
            <a:r>
              <a:rPr kumimoji="1" lang="en-US" altLang="zh-CN" dirty="0" smtClean="0"/>
              <a:t>capacity, Predicted link capacity 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标注 14"/>
              <p:cNvSpPr/>
              <p:nvPr/>
            </p:nvSpPr>
            <p:spPr>
              <a:xfrm>
                <a:off x="3828398" y="2023194"/>
                <a:ext cx="2844996" cy="1282420"/>
              </a:xfrm>
              <a:prstGeom prst="wedgeRectCallout">
                <a:avLst>
                  <a:gd name="adj1" fmla="val -59312"/>
                  <a:gd name="adj2" fmla="val 30426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3. Schedule  &amp; Decisions</a:t>
                </a:r>
              </a:p>
              <a:p>
                <a:pPr algn="ctr"/>
                <a:r>
                  <a:rPr kumimoji="1" lang="en-US" altLang="zh-CN" sz="2000" dirty="0"/>
                  <a:t>(</a:t>
                </a:r>
                <a:r>
                  <a:rPr kumimoji="1" lang="en-US" altLang="zh-CN" sz="2000" dirty="0" err="1"/>
                  <a:t>agent_id</a:t>
                </a:r>
                <a:r>
                  <a:rPr kumimoji="1" lang="en-US" altLang="zh-CN" sz="2000" dirty="0"/>
                  <a:t>, </a:t>
                </a:r>
                <a:r>
                  <a:rPr kumimoji="1" lang="en-US" altLang="zh-CN" sz="2000" dirty="0" err="1"/>
                  <a:t>block_id</a:t>
                </a:r>
                <a:r>
                  <a:rPr kumimoji="1" lang="en-US" altLang="zh-CN" sz="2000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000" dirty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000" dirty="0">
                            <a:latin typeface="Cambria Math" charset="0"/>
                          </a:rPr>
                          <m:t>𝜆</m:t>
                        </m:r>
                      </m:sub>
                    </m:sSub>
                    <m:r>
                      <a:rPr kumimoji="1" lang="en-US" altLang="zh-CN" sz="2000" dirty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dirty="0">
                            <a:latin typeface="Cambria Math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,)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15" name="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398" y="2023194"/>
                <a:ext cx="2844996" cy="1282420"/>
              </a:xfrm>
              <a:prstGeom prst="wedgeRectCallout">
                <a:avLst>
                  <a:gd name="adj1" fmla="val -59312"/>
                  <a:gd name="adj2" fmla="val 30426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470212" y="5158507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50771" y="5145736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31330" y="5145736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smtClean="0">
                <a:solidFill>
                  <a:schemeClr val="tx1"/>
                </a:solidFill>
              </a:rPr>
              <a:t>Agent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1102" y="51815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…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28013" y="5158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…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2964336" y="3871894"/>
            <a:ext cx="0" cy="1273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3571589" y="3871894"/>
            <a:ext cx="5415" cy="1273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标注 28"/>
          <p:cNvSpPr/>
          <p:nvPr/>
        </p:nvSpPr>
        <p:spPr>
          <a:xfrm>
            <a:off x="39232" y="4019550"/>
            <a:ext cx="2596592" cy="995019"/>
          </a:xfrm>
          <a:prstGeom prst="wedgeRectCallout">
            <a:avLst>
              <a:gd name="adj1" fmla="val 62753"/>
              <a:gd name="adj2" fmla="val 212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1. Report requirements &amp; local status</a:t>
            </a:r>
          </a:p>
          <a:p>
            <a:pPr algn="ctr"/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block_id,server_status</a:t>
            </a:r>
            <a:r>
              <a:rPr kumimoji="1" lang="en-US" altLang="zh-CN" sz="2000" dirty="0" smtClean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标注 29"/>
              <p:cNvSpPr/>
              <p:nvPr/>
            </p:nvSpPr>
            <p:spPr>
              <a:xfrm>
                <a:off x="3790415" y="4019549"/>
                <a:ext cx="2844996" cy="995019"/>
              </a:xfrm>
              <a:prstGeom prst="wedgeRectCallout">
                <a:avLst>
                  <a:gd name="adj1" fmla="val -56437"/>
                  <a:gd name="adj2" fmla="val 38214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4. Control message</a:t>
                </a:r>
              </a:p>
              <a:p>
                <a:pPr algn="ctr"/>
                <a:r>
                  <a:rPr kumimoji="1" lang="en-US" altLang="zh-CN" sz="2000" dirty="0"/>
                  <a:t>(</a:t>
                </a:r>
                <a:r>
                  <a:rPr kumimoji="1" lang="en-US" altLang="zh-CN" sz="2000" dirty="0" err="1"/>
                  <a:t>block_id</a:t>
                </a:r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000" dirty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000" dirty="0">
                            <a:latin typeface="Cambria Math" charset="0"/>
                          </a:rPr>
                          <m:t>𝜆</m:t>
                        </m:r>
                      </m:sub>
                    </m:sSub>
                    <m:r>
                      <a:rPr kumimoji="1" lang="en-US" altLang="zh-CN" sz="2000" dirty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dirty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dirty="0">
                            <a:latin typeface="Cambria Math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)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30" name="矩形标注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415" y="4019549"/>
                <a:ext cx="2844996" cy="995019"/>
              </a:xfrm>
              <a:prstGeom prst="wedgeRectCallout">
                <a:avLst>
                  <a:gd name="adj1" fmla="val -56437"/>
                  <a:gd name="adj2" fmla="val 38214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6"/>
          <p:cNvSpPr txBox="1"/>
          <p:nvPr/>
        </p:nvSpPr>
        <p:spPr>
          <a:xfrm>
            <a:off x="1488138" y="5695272"/>
            <a:ext cx="918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Server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5696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176</Words>
  <Application>Microsoft Macintosh PowerPoint</Application>
  <PresentationFormat>宽屏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Cambria Math</vt:lpstr>
      <vt:lpstr>DengXian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聂晓辉</dc:creator>
  <cp:lastModifiedBy>Microsoft Office 用户</cp:lastModifiedBy>
  <cp:revision>18</cp:revision>
  <cp:lastPrinted>2017-09-22T02:23:06Z</cp:lastPrinted>
  <dcterms:created xsi:type="dcterms:W3CDTF">2017-09-22T01:45:36Z</dcterms:created>
  <dcterms:modified xsi:type="dcterms:W3CDTF">2019-02-27T09:52:32Z</dcterms:modified>
</cp:coreProperties>
</file>