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03BA-8F2F-2A46-8966-1E12C03C00E3}" type="datetimeFigureOut">
              <a:rPr kumimoji="1" lang="zh-CN" altLang="en-US" smtClean="0"/>
              <a:t>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7495-7D93-5E44-B675-08B3504FA1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70212" y="975189"/>
            <a:ext cx="3717001" cy="3256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41102" y="1493056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Controller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1102" y="3319397"/>
            <a:ext cx="1615858" cy="4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Agent Monitor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4336" y="97518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/>
              <a:t>BDS</a:t>
            </a:r>
            <a:endParaRPr kumimoji="1" lang="zh-CN" altLang="en-US" sz="2000" b="1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2964336" y="1956519"/>
            <a:ext cx="2" cy="136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577003" y="1956519"/>
            <a:ext cx="2" cy="1362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456257" y="2187447"/>
            <a:ext cx="2276698" cy="609723"/>
          </a:xfrm>
          <a:prstGeom prst="wedgeRectCallout">
            <a:avLst>
              <a:gd name="adj1" fmla="val 59603"/>
              <a:gd name="adj2" fmla="val 157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2</a:t>
            </a:r>
            <a:r>
              <a:rPr kumimoji="1" lang="en-US" altLang="zh-CN" sz="1600" dirty="0" smtClean="0"/>
              <a:t>. Monitor Info</a:t>
            </a:r>
          </a:p>
          <a:p>
            <a:pPr algn="ctr"/>
            <a:r>
              <a:rPr kumimoji="1" lang="en-US" altLang="zh-CN" sz="1600" dirty="0" smtClean="0"/>
              <a:t>(</a:t>
            </a:r>
            <a:r>
              <a:rPr kumimoji="1" lang="en-US" altLang="zh-CN" sz="1600" dirty="0" err="1" smtClean="0"/>
              <a:t>blk_id</a:t>
            </a:r>
            <a:r>
              <a:rPr kumimoji="1" lang="en-US" altLang="zh-CN" sz="1600" dirty="0" smtClean="0"/>
              <a:t>, Ci, agent status)</a:t>
            </a:r>
            <a:endParaRPr kumimoji="1"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标注 14"/>
              <p:cNvSpPr/>
              <p:nvPr/>
            </p:nvSpPr>
            <p:spPr>
              <a:xfrm>
                <a:off x="3808386" y="2154086"/>
                <a:ext cx="2494500" cy="609723"/>
              </a:xfrm>
              <a:prstGeom prst="wedgeRectCallout">
                <a:avLst>
                  <a:gd name="adj1" fmla="val -59312"/>
                  <a:gd name="adj2" fmla="val 30426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/>
                  <a:t>3. Schedule  &amp; Decisions</a:t>
                </a:r>
              </a:p>
              <a:p>
                <a:pPr algn="ctr"/>
                <a:r>
                  <a:rPr kumimoji="1" lang="en-US" altLang="zh-CN" sz="1600" dirty="0" smtClean="0"/>
                  <a:t>(</a:t>
                </a:r>
                <a:r>
                  <a:rPr kumimoji="1" lang="en-US" altLang="zh-CN" sz="1600" dirty="0" err="1" smtClean="0"/>
                  <a:t>blk_id</a:t>
                </a:r>
                <a:r>
                  <a:rPr kumimoji="1" lang="en-US" altLang="zh-CN" sz="16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1600" b="0" i="1" dirty="0" smtClean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1600" b="0" i="1" dirty="0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600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600" b="0" i="1" dirty="0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16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sz="1600" b="0" i="1" dirty="0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16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600" b="0" i="1" dirty="0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1600" b="0" i="1" dirty="0" smtClean="0">
                            <a:latin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zh-CN" sz="1600" dirty="0" smtClean="0"/>
                  <a:t>, </a:t>
                </a:r>
                <a:r>
                  <a:rPr kumimoji="1" lang="en-US" altLang="zh-CN" sz="1600" dirty="0" err="1" smtClean="0"/>
                  <a:t>agent_id</a:t>
                </a:r>
                <a:r>
                  <a:rPr kumimoji="1" lang="en-US" altLang="zh-CN" sz="1600" dirty="0" smtClean="0"/>
                  <a:t>)</a:t>
                </a:r>
                <a:endParaRPr kumimoji="1" lang="zh-CN" altLang="en-US" sz="1600" dirty="0"/>
              </a:p>
            </p:txBody>
          </p:sp>
        </mc:Choice>
        <mc:Fallback>
          <p:sp>
            <p:nvSpPr>
              <p:cNvPr id="15" name="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386" y="2154086"/>
                <a:ext cx="2494500" cy="609723"/>
              </a:xfrm>
              <a:prstGeom prst="wedgeRectCallout">
                <a:avLst>
                  <a:gd name="adj1" fmla="val -59312"/>
                  <a:gd name="adj2" fmla="val 30426"/>
                </a:avLst>
              </a:prstGeom>
              <a:blipFill rotWithShape="0">
                <a:blip r:embed="rId2"/>
                <a:stretch>
                  <a:fillRect r="-2212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470212" y="5158507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Agent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50771" y="5145736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Agent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31330" y="5145736"/>
            <a:ext cx="906476" cy="53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Agent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1102" y="51815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…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28013" y="5158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…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2964336" y="3782861"/>
            <a:ext cx="0" cy="1362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3577003" y="3782860"/>
            <a:ext cx="1" cy="1362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标注 28"/>
          <p:cNvSpPr/>
          <p:nvPr/>
        </p:nvSpPr>
        <p:spPr>
          <a:xfrm>
            <a:off x="400239" y="4196738"/>
            <a:ext cx="2276698" cy="752021"/>
          </a:xfrm>
          <a:prstGeom prst="wedgeRectCallout">
            <a:avLst>
              <a:gd name="adj1" fmla="val 62753"/>
              <a:gd name="adj2" fmla="val 212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kumimoji="1" lang="en-US" altLang="zh-CN" sz="1600" dirty="0" smtClean="0"/>
              <a:t>Task announcement</a:t>
            </a: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&amp; report status</a:t>
            </a:r>
          </a:p>
          <a:p>
            <a:pPr algn="ctr"/>
            <a:r>
              <a:rPr kumimoji="1" lang="en-US" altLang="zh-CN" sz="1600" dirty="0" smtClean="0"/>
              <a:t>(</a:t>
            </a:r>
            <a:r>
              <a:rPr kumimoji="1" lang="en-US" altLang="zh-CN" sz="1600" dirty="0" err="1" smtClean="0"/>
              <a:t>blk_id</a:t>
            </a:r>
            <a:r>
              <a:rPr kumimoji="1" lang="en-US" altLang="zh-CN" sz="1600" dirty="0" smtClean="0"/>
              <a:t>,  status)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标注 29"/>
              <p:cNvSpPr/>
              <p:nvPr/>
            </p:nvSpPr>
            <p:spPr>
              <a:xfrm>
                <a:off x="3757247" y="4477010"/>
                <a:ext cx="2494500" cy="530131"/>
              </a:xfrm>
              <a:prstGeom prst="wedgeRectCallout">
                <a:avLst>
                  <a:gd name="adj1" fmla="val -56437"/>
                  <a:gd name="adj2" fmla="val 38214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/>
                  <a:t>4. Control message</a:t>
                </a:r>
              </a:p>
              <a:p>
                <a:pPr algn="ctr"/>
                <a:r>
                  <a:rPr kumimoji="1" lang="en-US" altLang="zh-CN" sz="1600" dirty="0" smtClean="0"/>
                  <a:t>(</a:t>
                </a:r>
                <a:r>
                  <a:rPr kumimoji="1" lang="en-US" altLang="zh-CN" sz="1600" dirty="0" err="1" smtClean="0"/>
                  <a:t>blk_id</a:t>
                </a:r>
                <a:r>
                  <a:rPr kumimoji="1" lang="en-US" altLang="zh-CN" sz="16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1600" b="0" i="1" dirty="0" smtClean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1600" b="0" i="1" dirty="0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600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600" b="0" i="1" dirty="0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16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sz="1600" b="0" i="1" dirty="0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16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600" b="0" i="1" dirty="0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1600" b="0" i="1" dirty="0" smtClean="0">
                            <a:latin typeface="Cambria Math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zh-CN" sz="1600" dirty="0" smtClean="0"/>
                  <a:t>)</a:t>
                </a:r>
                <a:endParaRPr kumimoji="1" lang="zh-CN" altLang="en-US" sz="1600" dirty="0"/>
              </a:p>
            </p:txBody>
          </p:sp>
        </mc:Choice>
        <mc:Fallback>
          <p:sp>
            <p:nvSpPr>
              <p:cNvPr id="30" name="矩形标注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247" y="4477010"/>
                <a:ext cx="2494500" cy="530131"/>
              </a:xfrm>
              <a:prstGeom prst="wedgeRectCallout">
                <a:avLst>
                  <a:gd name="adj1" fmla="val -56437"/>
                  <a:gd name="adj2" fmla="val 38214"/>
                </a:avLst>
              </a:prstGeom>
              <a:blipFill rotWithShape="0">
                <a:blip r:embed="rId3"/>
                <a:stretch>
                  <a:fillRect t="-6742" b="-17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681337" y="1371476"/>
            <a:ext cx="1960639" cy="661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Network Monitor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96730" y="3330908"/>
            <a:ext cx="1960639" cy="661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Storage platform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/>
          <p:cNvCxnSpPr>
            <a:stCxn id="31" idx="1"/>
            <a:endCxn id="4" idx="3"/>
          </p:cNvCxnSpPr>
          <p:nvPr/>
        </p:nvCxnSpPr>
        <p:spPr>
          <a:xfrm flipH="1">
            <a:off x="4056960" y="1702126"/>
            <a:ext cx="2624377" cy="22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标注 39"/>
          <p:cNvSpPr/>
          <p:nvPr/>
        </p:nvSpPr>
        <p:spPr>
          <a:xfrm>
            <a:off x="4093326" y="679078"/>
            <a:ext cx="2494500" cy="682329"/>
          </a:xfrm>
          <a:prstGeom prst="wedgeRectCallout">
            <a:avLst>
              <a:gd name="adj1" fmla="val 33408"/>
              <a:gd name="adj2" fmla="val 993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Network Info</a:t>
            </a:r>
          </a:p>
          <a:p>
            <a:pPr algn="ctr"/>
            <a:r>
              <a:rPr kumimoji="1" lang="en-US" altLang="zh-CN" sz="1600" dirty="0" smtClean="0"/>
              <a:t>(link capacity &amp; traffic of latency-sensitive data)</a:t>
            </a:r>
          </a:p>
        </p:txBody>
      </p:sp>
      <p:cxnSp>
        <p:nvCxnSpPr>
          <p:cNvPr id="42" name="直线箭头连接符 41"/>
          <p:cNvCxnSpPr/>
          <p:nvPr/>
        </p:nvCxnSpPr>
        <p:spPr>
          <a:xfrm flipV="1">
            <a:off x="5187213" y="3543644"/>
            <a:ext cx="1550431" cy="6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 flipH="1">
            <a:off x="5187213" y="3782860"/>
            <a:ext cx="1494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标注 51"/>
          <p:cNvSpPr/>
          <p:nvPr/>
        </p:nvSpPr>
        <p:spPr>
          <a:xfrm>
            <a:off x="4930079" y="2979003"/>
            <a:ext cx="1739598" cy="363415"/>
          </a:xfrm>
          <a:prstGeom prst="wedgeRectCallout">
            <a:avLst>
              <a:gd name="adj1" fmla="val 17419"/>
              <a:gd name="adj2" fmla="val 11144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System snapshot</a:t>
            </a:r>
          </a:p>
        </p:txBody>
      </p:sp>
      <p:sp>
        <p:nvSpPr>
          <p:cNvPr id="53" name="矩形标注 52"/>
          <p:cNvSpPr/>
          <p:nvPr/>
        </p:nvSpPr>
        <p:spPr>
          <a:xfrm>
            <a:off x="4783728" y="3964365"/>
            <a:ext cx="1953916" cy="423045"/>
          </a:xfrm>
          <a:prstGeom prst="wedgeRectCallout">
            <a:avLst>
              <a:gd name="adj1" fmla="val 22129"/>
              <a:gd name="adj2" fmla="val -10154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Master &amp; slaves info</a:t>
            </a:r>
            <a:endParaRPr kumimoji="1" lang="zh-CN" altLang="en-US" sz="1600" dirty="0" smtClean="0"/>
          </a:p>
          <a:p>
            <a:pPr algn="ctr"/>
            <a:r>
              <a:rPr kumimoji="1" lang="en-US" altLang="zh-CN" sz="1600" dirty="0" smtClean="0"/>
              <a:t>Bulk Data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69</Words>
  <Application>Microsoft Macintosh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聂晓辉</dc:creator>
  <cp:lastModifiedBy>聂晓辉</cp:lastModifiedBy>
  <cp:revision>9</cp:revision>
  <cp:lastPrinted>2017-09-22T02:23:06Z</cp:lastPrinted>
  <dcterms:created xsi:type="dcterms:W3CDTF">2017-09-22T01:45:36Z</dcterms:created>
  <dcterms:modified xsi:type="dcterms:W3CDTF">2017-09-22T02:32:02Z</dcterms:modified>
</cp:coreProperties>
</file>