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0"/>
  </p:normalViewPr>
  <p:slideViewPr>
    <p:cSldViewPr snapToGrid="0" snapToObjects="1">
      <p:cViewPr varScale="1">
        <p:scale>
          <a:sx n="84" d="100"/>
          <a:sy n="84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6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00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88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2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91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2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66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8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9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A608-D50B-C84A-A00F-1B4CAB027F8E}" type="datetimeFigureOut">
              <a:rPr kumimoji="1" lang="zh-CN" altLang="en-US" smtClean="0"/>
              <a:t>2019/2/19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3B22-3876-CF4A-8160-6159B9E41C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8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8644" y="1471962"/>
            <a:ext cx="2152185" cy="157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644" y="1471962"/>
            <a:ext cx="2133918" cy="1774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Agent Observations</a:t>
            </a:r>
          </a:p>
          <a:p>
            <a:endParaRPr kumimoji="1" lang="en-US" altLang="zh-CN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A1: in_bw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1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A2: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2</a:t>
            </a:r>
          </a:p>
          <a:p>
            <a:pPr algn="ctr"/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A3: in_bw</a:t>
            </a:r>
            <a:r>
              <a:rPr kumimoji="1" lang="en-US" altLang="zh-CN" sz="1400" baseline="-25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, out_bw</a:t>
            </a:r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3</a:t>
            </a:r>
          </a:p>
          <a:p>
            <a:pPr algn="ctr"/>
            <a:r>
              <a:rPr kumimoji="1" lang="en-US" altLang="zh-CN" sz="1400" baseline="-25000" dirty="0" smtClean="0">
                <a:latin typeface="Arial" charset="0"/>
                <a:ea typeface="Arial" charset="0"/>
                <a:cs typeface="Arial" charset="0"/>
              </a:rPr>
              <a:t>......</a:t>
            </a:r>
            <a:endParaRPr kumimoji="1" lang="zh-CN" altLang="en-US" sz="1400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693" y="1518127"/>
            <a:ext cx="3267147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3986" y="1471962"/>
            <a:ext cx="32338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b="1" dirty="0" smtClean="0">
                <a:latin typeface="Arial" charset="0"/>
                <a:ea typeface="Arial" charset="0"/>
                <a:cs typeface="Arial" charset="0"/>
              </a:rPr>
              <a:t>Available Bandwidth Prediction</a:t>
            </a:r>
            <a:endParaRPr kumimoji="1" lang="en-US" altLang="zh-CN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3356" y="1856681"/>
            <a:ext cx="914400" cy="1170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13355" y="2034983"/>
            <a:ext cx="102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Network Change Monitor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3072160" y="2029226"/>
            <a:ext cx="452592" cy="5844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7976" y="1858755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7976" y="2589386"/>
            <a:ext cx="1552290" cy="43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4627756" y="2034983"/>
            <a:ext cx="3548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642996" y="2751263"/>
            <a:ext cx="3548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2" idx="2"/>
            <a:endCxn id="13" idx="0"/>
          </p:cNvCxnSpPr>
          <p:nvPr/>
        </p:nvCxnSpPr>
        <p:spPr>
          <a:xfrm>
            <a:off x="5774121" y="2296515"/>
            <a:ext cx="0" cy="2928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13029" y="230301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Reconfig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68657" y="1535301"/>
            <a:ext cx="719587" cy="157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5881" y="216638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Arial" charset="0"/>
                <a:ea typeface="Arial" charset="0"/>
                <a:cs typeface="Arial" charset="0"/>
              </a:rPr>
              <a:t>BDS</a:t>
            </a:r>
            <a:endParaRPr kumimoji="1" lang="zh-CN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10987" y="1844407"/>
            <a:ext cx="1098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Agents’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avaliable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in_bw</a:t>
            </a:r>
            <a:r>
              <a:rPr kumimoji="1" lang="en-US" altLang="zh-CN" sz="1400" dirty="0" smtClean="0">
                <a:latin typeface="Arial" charset="0"/>
                <a:ea typeface="Arial" charset="0"/>
                <a:cs typeface="Arial" charset="0"/>
              </a:rPr>
              <a:t> and </a:t>
            </a:r>
          </a:p>
          <a:p>
            <a:r>
              <a:rPr kumimoji="1" lang="en-US" altLang="zh-CN" sz="1400" dirty="0" err="1" smtClean="0">
                <a:latin typeface="Arial" charset="0"/>
                <a:ea typeface="Arial" charset="0"/>
                <a:cs typeface="Arial" charset="0"/>
              </a:rPr>
              <a:t>out_bw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65646" y="2650942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K-Sigma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38653" y="1779093"/>
            <a:ext cx="1463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latin typeface="Arial" charset="0"/>
                <a:ea typeface="Arial" charset="0"/>
                <a:cs typeface="Arial" charset="0"/>
              </a:rPr>
              <a:t>Change Point Detection</a:t>
            </a:r>
            <a:endParaRPr kumimoji="1" lang="zh-CN" alt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7044758" y="2154633"/>
            <a:ext cx="452592" cy="13666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cp:lastPrinted>2019-02-19T03:28:10Z</cp:lastPrinted>
  <dcterms:created xsi:type="dcterms:W3CDTF">2019-02-19T03:00:57Z</dcterms:created>
  <dcterms:modified xsi:type="dcterms:W3CDTF">2019-02-19T03:28:47Z</dcterms:modified>
</cp:coreProperties>
</file>