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/>
    <p:restoredTop sz="94671"/>
  </p:normalViewPr>
  <p:slideViewPr>
    <p:cSldViewPr snapToGrid="0" snapToObjects="1">
      <p:cViewPr varScale="1">
        <p:scale>
          <a:sx n="84" d="100"/>
          <a:sy n="84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CC0A1-56B6-6C44-83E6-ED49E8558C0F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EE28A-9F4D-1147-A5EB-79E715043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3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6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00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8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27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91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6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2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66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8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9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A608-D50B-C84A-A00F-1B4CAB027F8E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58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8644" y="1471962"/>
            <a:ext cx="2152185" cy="157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8373" y="1493976"/>
            <a:ext cx="1884618" cy="1774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 smtClean="0">
                <a:latin typeface="Arial" charset="0"/>
                <a:ea typeface="Arial" charset="0"/>
                <a:cs typeface="Arial" charset="0"/>
              </a:rPr>
              <a:t>Agent</a:t>
            </a:r>
          </a:p>
          <a:p>
            <a:endParaRPr kumimoji="1" lang="en-US" altLang="zh-CN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A1: in_bw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, out_bw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</a:p>
          <a:p>
            <a:pPr algn="ctr"/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A2: in_bw</a:t>
            </a:r>
            <a:r>
              <a:rPr kumimoji="1" lang="en-US" altLang="zh-CN" sz="14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, out_bw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</a:p>
          <a:p>
            <a:pPr algn="ctr"/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A3: in_bw</a:t>
            </a:r>
            <a:r>
              <a:rPr kumimoji="1" lang="en-US" altLang="zh-CN" sz="1400" baseline="-25000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, out_bw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</a:p>
          <a:p>
            <a:pPr algn="ctr"/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......</a:t>
            </a:r>
            <a:endParaRPr kumimoji="1" lang="zh-CN" altLang="en-US" sz="1400" baseline="-25000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zh-CN" altLang="en-US" baseline="-25000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zh-CN" altLang="en-US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694" y="1518127"/>
            <a:ext cx="2652378" cy="1572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3887" y="1138544"/>
            <a:ext cx="3233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>
                <a:latin typeface="Arial" charset="0"/>
                <a:ea typeface="Arial" charset="0"/>
                <a:cs typeface="Arial" charset="0"/>
              </a:rPr>
              <a:t>Available Bandwidth Prediction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27505" y="1514748"/>
            <a:ext cx="286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latin typeface="Arial" charset="0"/>
                <a:ea typeface="Arial" charset="0"/>
                <a:cs typeface="Arial" charset="0"/>
              </a:rPr>
              <a:t>Network Change Monitor</a:t>
            </a:r>
            <a:endParaRPr kumimoji="1" lang="zh-CN" alt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下箭头 9"/>
          <p:cNvSpPr/>
          <p:nvPr/>
        </p:nvSpPr>
        <p:spPr>
          <a:xfrm rot="16200000">
            <a:off x="3074466" y="2030611"/>
            <a:ext cx="452592" cy="5798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23771" y="1876286"/>
            <a:ext cx="1552290" cy="43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23771" y="2606917"/>
            <a:ext cx="1552290" cy="43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直线箭头连接符 18"/>
          <p:cNvCxnSpPr>
            <a:stCxn id="12" idx="2"/>
            <a:endCxn id="13" idx="0"/>
          </p:cNvCxnSpPr>
          <p:nvPr/>
        </p:nvCxnSpPr>
        <p:spPr>
          <a:xfrm>
            <a:off x="4899916" y="2314046"/>
            <a:ext cx="0" cy="2928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38824" y="232054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Reconfig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kumimoji="1" lang="zh-CN" alt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34700" y="1507793"/>
            <a:ext cx="820656" cy="1572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44172" y="207516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 charset="0"/>
                <a:ea typeface="Arial" charset="0"/>
                <a:cs typeface="Arial" charset="0"/>
              </a:rPr>
              <a:t>BDS</a:t>
            </a:r>
            <a:endParaRPr kumimoji="1" lang="zh-CN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70514" y="1307821"/>
            <a:ext cx="1098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Agents’ </a:t>
            </a:r>
          </a:p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avaliable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in_bw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 and </a:t>
            </a:r>
          </a:p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out_bw</a:t>
            </a:r>
            <a:endParaRPr kumimoji="1" lang="zh-CN" alt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91441" y="2668473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Arial" charset="0"/>
                <a:ea typeface="Arial" charset="0"/>
                <a:cs typeface="Arial" charset="0"/>
              </a:rPr>
              <a:t>K-Sigma</a:t>
            </a:r>
            <a:endParaRPr kumimoji="1" lang="zh-CN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64448" y="1796624"/>
            <a:ext cx="14633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Arial" charset="0"/>
                <a:ea typeface="Arial" charset="0"/>
                <a:cs typeface="Arial" charset="0"/>
              </a:rPr>
              <a:t>Change Point Detection</a:t>
            </a:r>
            <a:endParaRPr kumimoji="1" lang="zh-CN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下箭头 52"/>
          <p:cNvSpPr/>
          <p:nvPr/>
        </p:nvSpPr>
        <p:spPr>
          <a:xfrm rot="16200000">
            <a:off x="6725091" y="1620974"/>
            <a:ext cx="452592" cy="13666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2727960" y="1453573"/>
            <a:ext cx="6168822" cy="1823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08945" y="1429186"/>
            <a:ext cx="286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rial" charset="0"/>
                <a:ea typeface="Arial" charset="0"/>
                <a:cs typeface="Arial" charset="0"/>
              </a:rPr>
              <a:t>Agent</a:t>
            </a:r>
          </a:p>
        </p:txBody>
      </p:sp>
      <p:sp>
        <p:nvSpPr>
          <p:cNvPr id="12" name="矩形 11"/>
          <p:cNvSpPr/>
          <p:nvPr/>
        </p:nvSpPr>
        <p:spPr>
          <a:xfrm>
            <a:off x="5149506" y="1814821"/>
            <a:ext cx="1552290" cy="523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直线箭头连接符 18"/>
          <p:cNvCxnSpPr>
            <a:stCxn id="12" idx="2"/>
          </p:cNvCxnSpPr>
          <p:nvPr/>
        </p:nvCxnSpPr>
        <p:spPr>
          <a:xfrm>
            <a:off x="5925651" y="2338409"/>
            <a:ext cx="0" cy="292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39457" y="232273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ea typeface="Arial" charset="0"/>
                <a:cs typeface="Arial" charset="0"/>
              </a:rPr>
              <a:t>reconfigure</a:t>
            </a:r>
            <a:endParaRPr kumimoji="1" lang="zh-CN" altLang="en-US" sz="1400" dirty="0">
              <a:ea typeface="Arial" charset="0"/>
              <a:cs typeface="Arial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64901" y="2211137"/>
            <a:ext cx="1265025" cy="450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76457" y="225165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 charset="0"/>
                <a:ea typeface="Arial" charset="0"/>
                <a:cs typeface="Arial" charset="0"/>
              </a:rPr>
              <a:t>Controller</a:t>
            </a:r>
            <a:endParaRPr kumimoji="1" lang="zh-CN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0183" y="1820987"/>
            <a:ext cx="14633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ea typeface="Arial" charset="0"/>
                <a:cs typeface="Arial" charset="0"/>
              </a:rPr>
              <a:t>Change Point Detection</a:t>
            </a:r>
            <a:endParaRPr kumimoji="1" lang="zh-CN" altLang="en-US" sz="1600" dirty="0">
              <a:ea typeface="Arial" charset="0"/>
              <a:cs typeface="Arial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51216" y="2180135"/>
            <a:ext cx="964345" cy="609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Network monitor </a:t>
            </a:r>
            <a:endParaRPr kumimoji="1" lang="zh-CN" altLang="en-US" sz="16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17" name="肘形连接符 16"/>
          <p:cNvCxnSpPr>
            <a:stCxn id="20" idx="3"/>
            <a:endCxn id="12" idx="1"/>
          </p:cNvCxnSpPr>
          <p:nvPr/>
        </p:nvCxnSpPr>
        <p:spPr>
          <a:xfrm flipV="1">
            <a:off x="3815561" y="2076615"/>
            <a:ext cx="1333945" cy="408228"/>
          </a:xfrm>
          <a:prstGeom prst="bentConnector3">
            <a:avLst>
              <a:gd name="adj1" fmla="val 785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0" idx="3"/>
            <a:endCxn id="38" idx="1"/>
          </p:cNvCxnSpPr>
          <p:nvPr/>
        </p:nvCxnSpPr>
        <p:spPr>
          <a:xfrm>
            <a:off x="3815561" y="2484843"/>
            <a:ext cx="1333945" cy="408228"/>
          </a:xfrm>
          <a:prstGeom prst="bentConnector3">
            <a:avLst>
              <a:gd name="adj1" fmla="val 785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73310" y="2240606"/>
            <a:ext cx="668670" cy="488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bw</a:t>
            </a:r>
            <a:r>
              <a:rPr kumimoji="1" lang="en-US" altLang="zh-CN" sz="1400" baseline="-25000" dirty="0" err="1" smtClean="0">
                <a:solidFill>
                  <a:schemeClr val="tx1"/>
                </a:solidFill>
              </a:rPr>
              <a:t>in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bw</a:t>
            </a:r>
            <a:r>
              <a:rPr kumimoji="1" lang="en-US" altLang="zh-CN" sz="1400" baseline="-25000" dirty="0" err="1" smtClean="0">
                <a:solidFill>
                  <a:schemeClr val="tx1"/>
                </a:solidFill>
              </a:rPr>
              <a:t>out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49506" y="2631277"/>
            <a:ext cx="1552290" cy="523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K-Sigma</a:t>
            </a:r>
            <a:endParaRPr kumimoji="1" lang="zh-CN" altLang="en-US" sz="16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49" name="肘形连接符 48"/>
          <p:cNvCxnSpPr/>
          <p:nvPr/>
        </p:nvCxnSpPr>
        <p:spPr>
          <a:xfrm flipV="1">
            <a:off x="6682650" y="2466635"/>
            <a:ext cx="2463105" cy="456745"/>
          </a:xfrm>
          <a:prstGeom prst="bentConnector3">
            <a:avLst>
              <a:gd name="adj1" fmla="val 1658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191131" y="2240606"/>
            <a:ext cx="1533118" cy="488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p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redicted_bw</a:t>
            </a:r>
            <a:r>
              <a:rPr kumimoji="1" lang="en-US" altLang="zh-CN" sz="1400" baseline="-25000" dirty="0" err="1" smtClean="0">
                <a:solidFill>
                  <a:schemeClr val="tx1"/>
                </a:solidFill>
              </a:rPr>
              <a:t>in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kumimoji="1" lang="en-US" altLang="zh-CN" sz="1400" dirty="0" err="1">
                <a:solidFill>
                  <a:schemeClr val="tx1"/>
                </a:solidFill>
              </a:rPr>
              <a:t>p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redicted_bw</a:t>
            </a:r>
            <a:r>
              <a:rPr kumimoji="1" lang="en-US" altLang="zh-CN" sz="1400" baseline="-25000" dirty="0" err="1" smtClean="0">
                <a:solidFill>
                  <a:schemeClr val="tx1"/>
                </a:solidFill>
              </a:rPr>
              <a:t>out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50</Words>
  <Application>Microsoft Macintosh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20</cp:revision>
  <cp:lastPrinted>2019-02-19T03:29:17Z</cp:lastPrinted>
  <dcterms:created xsi:type="dcterms:W3CDTF">2019-02-19T03:00:57Z</dcterms:created>
  <dcterms:modified xsi:type="dcterms:W3CDTF">2019-02-27T08:12:53Z</dcterms:modified>
</cp:coreProperties>
</file>