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3" r:id="rId9"/>
    <p:sldId id="265" r:id="rId10"/>
    <p:sldId id="262" r:id="rId11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4A1-878B-4599-8B70-6E0C163368E8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A570-5F33-46EA-B22C-6A05154F1E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524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4A1-878B-4599-8B70-6E0C163368E8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A570-5F33-46EA-B22C-6A05154F1E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830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4A1-878B-4599-8B70-6E0C163368E8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A570-5F33-46EA-B22C-6A05154F1E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44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4A1-878B-4599-8B70-6E0C163368E8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A570-5F33-46EA-B22C-6A05154F1E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664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4A1-878B-4599-8B70-6E0C163368E8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A570-5F33-46EA-B22C-6A05154F1E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70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4A1-878B-4599-8B70-6E0C163368E8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A570-5F33-46EA-B22C-6A05154F1E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837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4A1-878B-4599-8B70-6E0C163368E8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A570-5F33-46EA-B22C-6A05154F1E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620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4A1-878B-4599-8B70-6E0C163368E8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A570-5F33-46EA-B22C-6A05154F1E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819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4A1-878B-4599-8B70-6E0C163368E8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A570-5F33-46EA-B22C-6A05154F1E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799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4A1-878B-4599-8B70-6E0C163368E8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A570-5F33-46EA-B22C-6A05154F1E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104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4A1-878B-4599-8B70-6E0C163368E8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A570-5F33-46EA-B22C-6A05154F1E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277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E4A1-878B-4599-8B70-6E0C163368E8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A570-5F33-46EA-B22C-6A05154F1E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524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Ny typeinfo editor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Informasjon delt opp i flere deler 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tidligere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lang</a:t>
            </a:r>
            <a:r>
              <a:rPr lang="en-US" dirty="0" smtClean="0"/>
              <a:t> html </a:t>
            </a:r>
            <a:r>
              <a:rPr lang="en-US" dirty="0" err="1" smtClean="0"/>
              <a:t>streng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inneholdt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“</a:t>
            </a:r>
            <a:r>
              <a:rPr lang="en-US" dirty="0" err="1" smtClean="0"/>
              <a:t>webside</a:t>
            </a:r>
            <a:r>
              <a:rPr lang="en-US" dirty="0" smtClean="0"/>
              <a:t>” med </a:t>
            </a:r>
            <a:r>
              <a:rPr lang="en-US" dirty="0" err="1" smtClean="0"/>
              <a:t>tekst</a:t>
            </a:r>
            <a:r>
              <a:rPr lang="en-US" dirty="0" smtClean="0"/>
              <a:t>, </a:t>
            </a:r>
            <a:r>
              <a:rPr lang="en-US" dirty="0" err="1" smtClean="0"/>
              <a:t>bilder</a:t>
            </a:r>
            <a:r>
              <a:rPr lang="en-US" dirty="0" smtClean="0"/>
              <a:t>, </a:t>
            </a:r>
            <a:r>
              <a:rPr lang="en-US" dirty="0" err="1" smtClean="0"/>
              <a:t>tabeller</a:t>
            </a:r>
            <a:r>
              <a:rPr lang="en-US" dirty="0" smtClean="0"/>
              <a:t> </a:t>
            </a:r>
            <a:r>
              <a:rPr lang="en-US" dirty="0" err="1" smtClean="0"/>
              <a:t>osv</a:t>
            </a:r>
            <a:r>
              <a:rPr lang="en-US" dirty="0" smtClean="0"/>
              <a:t>.</a:t>
            </a:r>
            <a:endParaRPr lang="nb-NO" dirty="0" smtClean="0"/>
          </a:p>
          <a:p>
            <a:r>
              <a:rPr lang="nb-NO" dirty="0" smtClean="0"/>
              <a:t>Layout i galleriet av informasjonen gjort i </a:t>
            </a:r>
            <a:r>
              <a:rPr lang="nb-NO" dirty="0" err="1" smtClean="0"/>
              <a:t>php</a:t>
            </a:r>
            <a:r>
              <a:rPr lang="nb-NO" dirty="0" smtClean="0"/>
              <a:t> scripts og </a:t>
            </a:r>
            <a:r>
              <a:rPr lang="nb-NO" dirty="0" err="1" smtClean="0"/>
              <a:t>ccs</a:t>
            </a:r>
            <a:r>
              <a:rPr lang="nb-NO" dirty="0" smtClean="0"/>
              <a:t> </a:t>
            </a:r>
            <a:r>
              <a:rPr lang="nb-NO" dirty="0" err="1" smtClean="0"/>
              <a:t>stylesheets</a:t>
            </a:r>
            <a:endParaRPr lang="nb-NO" dirty="0" smtClean="0"/>
          </a:p>
          <a:p>
            <a:r>
              <a:rPr lang="nb-NO" dirty="0" smtClean="0"/>
              <a:t>Dette gjort for at databasen skal inneholde informasjon og ikke layout</a:t>
            </a:r>
          </a:p>
          <a:p>
            <a:pPr lvl="1"/>
            <a:r>
              <a:rPr lang="en-US" dirty="0" smtClean="0"/>
              <a:t>Vi </a:t>
            </a:r>
            <a:r>
              <a:rPr lang="en-US" dirty="0" err="1" smtClean="0"/>
              <a:t>kan</a:t>
            </a:r>
            <a:r>
              <a:rPr lang="en-US" dirty="0" smtClean="0"/>
              <a:t> ha uniform layout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typer</a:t>
            </a:r>
            <a:r>
              <a:rPr lang="en-US" dirty="0" smtClean="0"/>
              <a:t>,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skifte</a:t>
            </a:r>
            <a:r>
              <a:rPr lang="en-US" dirty="0" smtClean="0"/>
              <a:t> layout I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sentral</a:t>
            </a:r>
            <a:r>
              <a:rPr lang="en-US" dirty="0" smtClean="0"/>
              <a:t> </a:t>
            </a:r>
            <a:r>
              <a:rPr lang="en-US" dirty="0" err="1" smtClean="0"/>
              <a:t>plass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beskrivelse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hvordan</a:t>
            </a:r>
            <a:r>
              <a:rPr lang="en-US" dirty="0" smtClean="0"/>
              <a:t> </a:t>
            </a:r>
            <a:r>
              <a:rPr lang="en-US" dirty="0" err="1" smtClean="0"/>
              <a:t>informasjonen</a:t>
            </a:r>
            <a:r>
              <a:rPr lang="en-US" dirty="0" smtClean="0"/>
              <a:t> vises, se “</a:t>
            </a:r>
            <a:r>
              <a:rPr lang="en-US" dirty="0" err="1" smtClean="0"/>
              <a:t>Typeinfo</a:t>
            </a:r>
            <a:r>
              <a:rPr lang="en-US" dirty="0" smtClean="0"/>
              <a:t> </a:t>
            </a:r>
            <a:r>
              <a:rPr lang="en-US" dirty="0" err="1" smtClean="0"/>
              <a:t>visning</a:t>
            </a:r>
            <a:r>
              <a:rPr lang="en-US" dirty="0" smtClean="0"/>
              <a:t>” </a:t>
            </a:r>
            <a:r>
              <a:rPr lang="en-US" dirty="0" err="1" smtClean="0"/>
              <a:t>dokumentet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8281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Gammel info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 smtClean="0"/>
              <a:t>Den nye info lagres i databasefeltet «</a:t>
            </a:r>
            <a:r>
              <a:rPr lang="nb-NO" dirty="0" err="1" smtClean="0"/>
              <a:t>infostruct</a:t>
            </a:r>
            <a:r>
              <a:rPr lang="nb-NO" dirty="0" smtClean="0"/>
              <a:t>», den gamle i «info» og «info2». </a:t>
            </a:r>
          </a:p>
          <a:p>
            <a:pPr lvl="1"/>
            <a:r>
              <a:rPr lang="nb-NO" dirty="0" smtClean="0"/>
              <a:t>Begge kan derfor eksistere i databasen samtidig</a:t>
            </a:r>
          </a:p>
          <a:p>
            <a:r>
              <a:rPr lang="nb-NO" dirty="0" smtClean="0"/>
              <a:t>Dersom ingen ny info finnes, vil den gamle vises.</a:t>
            </a:r>
          </a:p>
          <a:p>
            <a:r>
              <a:rPr lang="nb-NO" dirty="0" smtClean="0"/>
              <a:t>Den gamle informasjonen vises nederst i den nye editoren slik at det er enkelt å klippe/lime inn i den nye editoren.</a:t>
            </a:r>
          </a:p>
          <a:p>
            <a:r>
              <a:rPr lang="nb-NO" dirty="0" smtClean="0"/>
              <a:t>Når all gammel info er kopiert over i ny info, og det er verifisert at den nye informasjonen vises korrekt overalt, kan den slettes.</a:t>
            </a:r>
          </a:p>
          <a:p>
            <a:r>
              <a:rPr lang="nb-NO" dirty="0" smtClean="0"/>
              <a:t>Selv om den gamle editoren vises, kan ikke den gamle informasjonen endres og oppdateres i databasen. All endring må gjøres i den nye editoren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440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680" y="1700808"/>
            <a:ext cx="2304256" cy="280831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Ny</a:t>
            </a:r>
            <a:r>
              <a:rPr lang="en-US" sz="3200" dirty="0" smtClean="0"/>
              <a:t> editor </a:t>
            </a:r>
            <a:r>
              <a:rPr lang="en-US" sz="3200" dirty="0" err="1" smtClean="0"/>
              <a:t>utseende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(med </a:t>
            </a:r>
            <a:r>
              <a:rPr lang="en-US" sz="3200" dirty="0" err="1" smtClean="0"/>
              <a:t>utfylt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informasjon</a:t>
            </a:r>
            <a:r>
              <a:rPr lang="en-US" sz="3200" dirty="0" smtClean="0"/>
              <a:t> for NSB El 12)</a:t>
            </a:r>
            <a:endParaRPr lang="nb-NO" sz="3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6632"/>
            <a:ext cx="6612735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39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-252536" y="1844824"/>
            <a:ext cx="2602632" cy="243428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Ny</a:t>
            </a:r>
            <a:r>
              <a:rPr lang="en-US" sz="3200" dirty="0" smtClean="0"/>
              <a:t> editor </a:t>
            </a:r>
            <a:r>
              <a:rPr lang="en-US" sz="3200" dirty="0" err="1" smtClean="0"/>
              <a:t>utseende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(forts.)</a:t>
            </a:r>
            <a:endParaRPr lang="nb-NO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04" y="44624"/>
            <a:ext cx="6993915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18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1"/>
          <p:cNvSpPr>
            <a:spLocks noGrp="1"/>
          </p:cNvSpPr>
          <p:nvPr>
            <p:ph type="title"/>
          </p:nvPr>
        </p:nvSpPr>
        <p:spPr>
          <a:xfrm>
            <a:off x="-252536" y="1844824"/>
            <a:ext cx="2602632" cy="243428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Ny</a:t>
            </a:r>
            <a:r>
              <a:rPr lang="en-US" sz="3200" dirty="0" smtClean="0"/>
              <a:t> editor </a:t>
            </a:r>
            <a:r>
              <a:rPr lang="en-US" sz="3200" dirty="0" err="1" smtClean="0"/>
              <a:t>utseende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(forts.)</a:t>
            </a:r>
            <a:endParaRPr lang="nb-NO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65" y="116632"/>
            <a:ext cx="6800551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63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Beskrivelse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Alle deler av informasjonen er fritt valgbar, og er fullstendig bruker definerbar</a:t>
            </a:r>
          </a:p>
          <a:p>
            <a:r>
              <a:rPr lang="nb-NO" dirty="0" smtClean="0"/>
              <a:t>En type kan inneholde 0, 1 eller flere deler.</a:t>
            </a:r>
          </a:p>
          <a:p>
            <a:r>
              <a:rPr lang="nb-NO" dirty="0" smtClean="0"/>
              <a:t>Innhold kan fritt editeres ved å trykke «Endre»</a:t>
            </a:r>
          </a:p>
          <a:p>
            <a:r>
              <a:rPr lang="nb-NO" dirty="0" smtClean="0"/>
              <a:t>Tittel på de forskjellige delene kan fritt endres</a:t>
            </a:r>
          </a:p>
          <a:p>
            <a:r>
              <a:rPr lang="nb-NO" dirty="0" smtClean="0"/>
              <a:t>En del kan slettes ved å trykke «Slett»</a:t>
            </a:r>
          </a:p>
          <a:p>
            <a:r>
              <a:rPr lang="nb-NO" dirty="0" smtClean="0"/>
              <a:t>All informasjon om typen kan slettes ved å trykke «Slett all informasjon»</a:t>
            </a:r>
          </a:p>
          <a:p>
            <a:r>
              <a:rPr lang="nb-NO" dirty="0" smtClean="0"/>
              <a:t>«Forhåndsvisning» åpner et nytt vindu som viser hvordan typeinfo vil bli vist i galleriet.</a:t>
            </a:r>
          </a:p>
          <a:p>
            <a:r>
              <a:rPr lang="nb-NO" dirty="0" smtClean="0"/>
              <a:t>Nederst på siden vises den gamle type informasjonen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7881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Innhold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Typeinfo</a:t>
            </a:r>
            <a:r>
              <a:rPr lang="en-US" dirty="0" smtClean="0"/>
              <a:t> </a:t>
            </a:r>
            <a:r>
              <a:rPr lang="en-US" dirty="0" err="1" smtClean="0"/>
              <a:t>består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følgende</a:t>
            </a:r>
            <a:r>
              <a:rPr lang="en-US" dirty="0" smtClean="0"/>
              <a:t> </a:t>
            </a:r>
            <a:r>
              <a:rPr lang="en-US" dirty="0" err="1" smtClean="0"/>
              <a:t>deler</a:t>
            </a:r>
            <a:r>
              <a:rPr lang="en-US" dirty="0" smtClean="0"/>
              <a:t>:</a:t>
            </a:r>
          </a:p>
          <a:p>
            <a:pPr lvl="1"/>
            <a:r>
              <a:rPr lang="nb-NO" dirty="0" smtClean="0"/>
              <a:t>Spesifikasjoner – Tabell med to kolonner</a:t>
            </a:r>
          </a:p>
          <a:p>
            <a:pPr lvl="1"/>
            <a:r>
              <a:rPr lang="nb-NO" dirty="0" err="1" smtClean="0"/>
              <a:t>Informasjonsbilder</a:t>
            </a:r>
            <a:r>
              <a:rPr lang="nb-NO" dirty="0" smtClean="0"/>
              <a:t> – Ett (anbefalt) eller flere bilder som viser typen</a:t>
            </a:r>
          </a:p>
          <a:p>
            <a:pPr lvl="1"/>
            <a:r>
              <a:rPr lang="nb-NO" dirty="0" smtClean="0"/>
              <a:t>Teknisk tegning – Ett (anbefalt) eller flere bilder som viser en teknisk oversikt over typen</a:t>
            </a:r>
          </a:p>
          <a:p>
            <a:pPr lvl="1"/>
            <a:r>
              <a:rPr lang="nb-NO" dirty="0" smtClean="0"/>
              <a:t>Beskrivelse – Tekst som beskriver typen</a:t>
            </a:r>
          </a:p>
          <a:p>
            <a:pPr lvl="1"/>
            <a:r>
              <a:rPr lang="nb-NO" dirty="0" smtClean="0"/>
              <a:t>Historikk </a:t>
            </a:r>
            <a:r>
              <a:rPr lang="nb-NO" dirty="0" smtClean="0"/>
              <a:t>– Tekst som beskriver historien til typen</a:t>
            </a:r>
          </a:p>
          <a:p>
            <a:pPr lvl="1"/>
            <a:r>
              <a:rPr lang="nb-NO" dirty="0" smtClean="0"/>
              <a:t>Design historie – Liste med bilder som viser hvordan design har endret seg (i eksemplet endret til «</a:t>
            </a:r>
            <a:r>
              <a:rPr lang="nb-NO" dirty="0" err="1" smtClean="0"/>
              <a:t>Fargesetning</a:t>
            </a:r>
            <a:r>
              <a:rPr lang="nb-NO" dirty="0" smtClean="0"/>
              <a:t> gjennom årene»)</a:t>
            </a:r>
          </a:p>
          <a:p>
            <a:pPr lvl="1"/>
            <a:r>
              <a:rPr lang="nb-NO" dirty="0" smtClean="0"/>
              <a:t>Bildeserie </a:t>
            </a:r>
            <a:r>
              <a:rPr lang="nb-NO" dirty="0" smtClean="0"/>
              <a:t>– Liste med bilder (bruker valgt)</a:t>
            </a:r>
          </a:p>
          <a:p>
            <a:pPr lvl="1"/>
            <a:r>
              <a:rPr lang="nb-NO" dirty="0" smtClean="0"/>
              <a:t>Diverse – Tekst med diverse informasjon om typen</a:t>
            </a:r>
          </a:p>
          <a:p>
            <a:pPr lvl="1"/>
            <a:r>
              <a:rPr lang="nb-NO" dirty="0" smtClean="0"/>
              <a:t>Diverse bilder – Liste med diverse bilder. Disse vises i full størrelse, så </a:t>
            </a:r>
            <a:r>
              <a:rPr lang="nb-NO" dirty="0" err="1" smtClean="0"/>
              <a:t>Thumb</a:t>
            </a:r>
            <a:r>
              <a:rPr lang="nb-NO" dirty="0" smtClean="0"/>
              <a:t> er ikke nødvendig.</a:t>
            </a:r>
          </a:p>
          <a:p>
            <a:pPr lvl="1"/>
            <a:r>
              <a:rPr lang="nb-NO" dirty="0" smtClean="0"/>
              <a:t>Relaterte sider – Linker til sider med mer informasjon om typen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997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Bruk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 smtClean="0"/>
              <a:t>Gammel informasjon må kopieres over i den nye editoren</a:t>
            </a:r>
          </a:p>
          <a:p>
            <a:pPr lvl="1"/>
            <a:r>
              <a:rPr lang="nb-NO" dirty="0" err="1" smtClean="0"/>
              <a:t>Spesifikasjontabellen</a:t>
            </a:r>
            <a:r>
              <a:rPr lang="nb-NO" dirty="0" smtClean="0"/>
              <a:t> vil automatisk bli kopiert over til ny info (bør sjekkes at den er korrekt før den godkjennes)</a:t>
            </a:r>
          </a:p>
          <a:p>
            <a:pPr lvl="1"/>
            <a:r>
              <a:rPr lang="nb-NO" dirty="0" smtClean="0"/>
              <a:t>All annen informasjonen kopieres over med </a:t>
            </a:r>
            <a:r>
              <a:rPr lang="nb-NO" dirty="0" err="1" smtClean="0"/>
              <a:t>copy</a:t>
            </a:r>
            <a:r>
              <a:rPr lang="nb-NO" dirty="0" smtClean="0"/>
              <a:t>/</a:t>
            </a:r>
            <a:r>
              <a:rPr lang="nb-NO" dirty="0" err="1" smtClean="0"/>
              <a:t>paste</a:t>
            </a:r>
            <a:r>
              <a:rPr lang="nb-NO" dirty="0" smtClean="0"/>
              <a:t> fra den gamle editoren.</a:t>
            </a:r>
          </a:p>
          <a:p>
            <a:pPr lvl="1"/>
            <a:r>
              <a:rPr lang="nb-NO" dirty="0" smtClean="0"/>
              <a:t>Bilder kopieres enklest ved å velge «Edit image» i den gamle editoren, og linken kopieres over i den </a:t>
            </a:r>
            <a:r>
              <a:rPr lang="nb-NO" dirty="0"/>
              <a:t>n</a:t>
            </a:r>
            <a:r>
              <a:rPr lang="nb-NO" dirty="0" smtClean="0"/>
              <a:t>ye tabellen. Husk å fylle inn både bilde URL og </a:t>
            </a:r>
            <a:r>
              <a:rPr lang="nb-NO" dirty="0" err="1" smtClean="0"/>
              <a:t>Thumb</a:t>
            </a:r>
            <a:r>
              <a:rPr lang="nb-NO" dirty="0" smtClean="0"/>
              <a:t> der det er nødvendig.</a:t>
            </a:r>
          </a:p>
          <a:p>
            <a:r>
              <a:rPr lang="nb-NO" dirty="0" smtClean="0"/>
              <a:t>Ved å trykke «Endre» i en kategori, vil en editor dukke opp som lar deg definere ny informasjon, eller endre, slette og legge til informasjon.</a:t>
            </a:r>
          </a:p>
          <a:p>
            <a:pPr lvl="1"/>
            <a:r>
              <a:rPr lang="nb-NO" dirty="0" smtClean="0"/>
              <a:t>Editorer åpnes i en dialog i samme </a:t>
            </a:r>
            <a:r>
              <a:rPr lang="nb-NO" dirty="0" err="1" smtClean="0"/>
              <a:t>browser</a:t>
            </a:r>
            <a:r>
              <a:rPr lang="nb-NO" dirty="0" smtClean="0"/>
              <a:t> vindu, som lar deg kopiere data fra andre deler av editorvinduet.</a:t>
            </a:r>
          </a:p>
          <a:p>
            <a:pPr lvl="1"/>
            <a:r>
              <a:rPr lang="nb-NO" dirty="0" smtClean="0"/>
              <a:t>Dialogen kan fritt flyttes rundt </a:t>
            </a:r>
          </a:p>
          <a:p>
            <a:r>
              <a:rPr lang="nb-NO" dirty="0" smtClean="0"/>
              <a:t>«Slett» vil fjerne all informasjon av den valgte kategorien.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3042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7504" y="476671"/>
            <a:ext cx="3240360" cy="6034583"/>
          </a:xfrm>
        </p:spPr>
        <p:txBody>
          <a:bodyPr>
            <a:normAutofit/>
          </a:bodyPr>
          <a:lstStyle/>
          <a:p>
            <a:r>
              <a:rPr lang="nb-NO" sz="1800" dirty="0" smtClean="0"/>
              <a:t>Tabelleditor varierer fra type </a:t>
            </a:r>
            <a:br>
              <a:rPr lang="nb-NO" sz="1800" dirty="0" smtClean="0"/>
            </a:br>
            <a:r>
              <a:rPr lang="nb-NO" sz="1800" dirty="0" smtClean="0"/>
              <a:t>til type. </a:t>
            </a:r>
          </a:p>
          <a:p>
            <a:r>
              <a:rPr lang="nb-NO" sz="1800" dirty="0" smtClean="0"/>
              <a:t>Alle kolonner kan editeres. </a:t>
            </a:r>
          </a:p>
          <a:p>
            <a:r>
              <a:rPr lang="nb-NO" sz="1800" dirty="0" smtClean="0"/>
              <a:t>Ikke alle kolonner må fylles</a:t>
            </a:r>
            <a:br>
              <a:rPr lang="nb-NO" sz="1800" dirty="0" smtClean="0"/>
            </a:br>
            <a:r>
              <a:rPr lang="nb-NO" sz="1800" dirty="0" smtClean="0"/>
              <a:t> inn for alle typer</a:t>
            </a:r>
          </a:p>
          <a:p>
            <a:r>
              <a:rPr lang="nb-NO" sz="1800" dirty="0" smtClean="0"/>
              <a:t>De tre siste kolonnene lar deg legge til og fjerne rader.</a:t>
            </a:r>
          </a:p>
          <a:p>
            <a:endParaRPr lang="nb-NO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213" y="-10244"/>
            <a:ext cx="5517455" cy="250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213" y="2564904"/>
            <a:ext cx="5546030" cy="159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91" y="4162450"/>
            <a:ext cx="5526980" cy="122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046" y="5387644"/>
            <a:ext cx="5471788" cy="138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37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23528" y="854296"/>
            <a:ext cx="2880320" cy="5527032"/>
          </a:xfrm>
        </p:spPr>
        <p:txBody>
          <a:bodyPr>
            <a:normAutofit/>
          </a:bodyPr>
          <a:lstStyle/>
          <a:p>
            <a:r>
              <a:rPr lang="nb-NO" sz="1800" dirty="0" smtClean="0"/>
              <a:t>Tekst editor lar deg editere tekst og legge inn enkel formatering som bold, </a:t>
            </a:r>
            <a:r>
              <a:rPr lang="nb-NO" sz="1800" dirty="0" err="1" smtClean="0"/>
              <a:t>italics</a:t>
            </a:r>
            <a:r>
              <a:rPr lang="nb-NO" sz="1800" dirty="0" smtClean="0"/>
              <a:t>, farger, paragrafer, tvungne linjeskift, høyre/venstre justering etc.</a:t>
            </a:r>
          </a:p>
          <a:p>
            <a:r>
              <a:rPr lang="nb-NO" sz="1800" dirty="0" smtClean="0"/>
              <a:t>Ikke legg inn bilder, tabeller eller andre avanserte layout oppsett, dette er tenkt å være en ren tekst.</a:t>
            </a:r>
            <a:endParaRPr lang="nb-NO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3" y="854296"/>
            <a:ext cx="58102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83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624</Words>
  <Application>Microsoft Office PowerPoint</Application>
  <PresentationFormat>Skjermfremvisning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1" baseType="lpstr">
      <vt:lpstr>Office-tema</vt:lpstr>
      <vt:lpstr>Ny typeinfo editor</vt:lpstr>
      <vt:lpstr>Ny editor utseende (med utfylt informasjon for NSB El 12)</vt:lpstr>
      <vt:lpstr>Ny editor utseende (forts.)</vt:lpstr>
      <vt:lpstr>Ny editor utseende (forts.)</vt:lpstr>
      <vt:lpstr>Beskrivelse</vt:lpstr>
      <vt:lpstr>Innhold</vt:lpstr>
      <vt:lpstr>Bruk</vt:lpstr>
      <vt:lpstr>PowerPoint-presentasjon</vt:lpstr>
      <vt:lpstr>PowerPoint-presentasjon</vt:lpstr>
      <vt:lpstr>Gammel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 typeinfo editor</dc:title>
  <dc:creator>rune</dc:creator>
  <cp:lastModifiedBy>rune</cp:lastModifiedBy>
  <cp:revision>17</cp:revision>
  <dcterms:created xsi:type="dcterms:W3CDTF">2015-10-14T18:02:29Z</dcterms:created>
  <dcterms:modified xsi:type="dcterms:W3CDTF">2015-10-15T15:22:36Z</dcterms:modified>
</cp:coreProperties>
</file>