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5DFC-5573-4C2B-A06A-3F6C053E7F94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30CD-1DB0-40DE-97E2-B0BCB631F5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040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5DFC-5573-4C2B-A06A-3F6C053E7F94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30CD-1DB0-40DE-97E2-B0BCB631F5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817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5DFC-5573-4C2B-A06A-3F6C053E7F94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30CD-1DB0-40DE-97E2-B0BCB631F5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674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5DFC-5573-4C2B-A06A-3F6C053E7F94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30CD-1DB0-40DE-97E2-B0BCB631F5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19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5DFC-5573-4C2B-A06A-3F6C053E7F94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30CD-1DB0-40DE-97E2-B0BCB631F5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549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5DFC-5573-4C2B-A06A-3F6C053E7F94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30CD-1DB0-40DE-97E2-B0BCB631F5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75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5DFC-5573-4C2B-A06A-3F6C053E7F94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30CD-1DB0-40DE-97E2-B0BCB631F5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328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5DFC-5573-4C2B-A06A-3F6C053E7F94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30CD-1DB0-40DE-97E2-B0BCB631F5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166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5DFC-5573-4C2B-A06A-3F6C053E7F94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30CD-1DB0-40DE-97E2-B0BCB631F5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89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5DFC-5573-4C2B-A06A-3F6C053E7F94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30CD-1DB0-40DE-97E2-B0BCB631F5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794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5DFC-5573-4C2B-A06A-3F6C053E7F94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30CD-1DB0-40DE-97E2-B0BCB631F5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838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5DFC-5573-4C2B-A06A-3F6C053E7F94}" type="datetimeFigureOut">
              <a:rPr lang="nb-NO" smtClean="0"/>
              <a:t>14.10.2015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30CD-1DB0-40DE-97E2-B0BCB631F52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32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Typeinfo</a:t>
            </a:r>
            <a:r>
              <a:rPr lang="en-US" dirty="0" smtClean="0"/>
              <a:t> </a:t>
            </a:r>
            <a:r>
              <a:rPr lang="en-US" dirty="0" err="1" smtClean="0"/>
              <a:t>visning</a:t>
            </a:r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107504" y="1243648"/>
            <a:ext cx="59046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Beskrivelse</a:t>
            </a:r>
            <a:endParaRPr lang="en-US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Tekst</a:t>
            </a:r>
            <a:r>
              <a:rPr lang="en-US" sz="1400" dirty="0" smtClean="0"/>
              <a:t>)</a:t>
            </a:r>
            <a:endParaRPr lang="nb-NO" sz="1400" dirty="0"/>
          </a:p>
        </p:txBody>
      </p:sp>
      <p:sp>
        <p:nvSpPr>
          <p:cNvPr id="6" name="Rektangel 5"/>
          <p:cNvSpPr/>
          <p:nvPr/>
        </p:nvSpPr>
        <p:spPr>
          <a:xfrm>
            <a:off x="101776" y="2084888"/>
            <a:ext cx="59046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Historikk</a:t>
            </a:r>
            <a:endParaRPr lang="en-US" sz="1400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Tekst</a:t>
            </a:r>
            <a:r>
              <a:rPr lang="en-US" sz="1400" dirty="0" smtClean="0"/>
              <a:t>)</a:t>
            </a:r>
            <a:endParaRPr lang="nb-NO" sz="1400" dirty="0"/>
          </a:p>
        </p:txBody>
      </p:sp>
      <p:sp>
        <p:nvSpPr>
          <p:cNvPr id="7" name="Rektangel 6"/>
          <p:cNvSpPr/>
          <p:nvPr/>
        </p:nvSpPr>
        <p:spPr>
          <a:xfrm>
            <a:off x="6156176" y="1243648"/>
            <a:ext cx="2647136" cy="54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Relaterte</a:t>
            </a:r>
            <a:r>
              <a:rPr lang="en-US" dirty="0" smtClean="0"/>
              <a:t> sider</a:t>
            </a:r>
            <a:endParaRPr lang="nb-NO" dirty="0"/>
          </a:p>
        </p:txBody>
      </p:sp>
      <p:sp>
        <p:nvSpPr>
          <p:cNvPr id="8" name="Rektangel 7"/>
          <p:cNvSpPr/>
          <p:nvPr/>
        </p:nvSpPr>
        <p:spPr>
          <a:xfrm>
            <a:off x="6157264" y="1844824"/>
            <a:ext cx="2646048" cy="103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Informasjonsbilde</a:t>
            </a:r>
            <a:r>
              <a:rPr lang="en-US" dirty="0" smtClean="0"/>
              <a:t>(r)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vertikal</a:t>
            </a:r>
            <a:r>
              <a:rPr lang="en-US" sz="1400" dirty="0" smtClean="0"/>
              <a:t> listing </a:t>
            </a:r>
            <a:r>
              <a:rPr lang="en-US" sz="1400" dirty="0" err="1" smtClean="0"/>
              <a:t>av</a:t>
            </a:r>
            <a:r>
              <a:rPr lang="en-US" sz="1400" dirty="0" smtClean="0"/>
              <a:t> </a:t>
            </a:r>
            <a:r>
              <a:rPr lang="en-US" sz="1400" dirty="0" err="1" smtClean="0"/>
              <a:t>bilder</a:t>
            </a:r>
            <a:r>
              <a:rPr lang="en-US" sz="1400" dirty="0" smtClean="0"/>
              <a:t>)</a:t>
            </a:r>
            <a:endParaRPr lang="nb-NO" sz="1400" dirty="0"/>
          </a:p>
        </p:txBody>
      </p:sp>
      <p:sp>
        <p:nvSpPr>
          <p:cNvPr id="9" name="Rektangel 8"/>
          <p:cNvSpPr/>
          <p:nvPr/>
        </p:nvSpPr>
        <p:spPr>
          <a:xfrm>
            <a:off x="101776" y="2974080"/>
            <a:ext cx="25202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Tekniske</a:t>
            </a:r>
            <a:r>
              <a:rPr lang="en-US" dirty="0" smtClean="0"/>
              <a:t> </a:t>
            </a:r>
            <a:r>
              <a:rPr lang="en-US" dirty="0" err="1" smtClean="0"/>
              <a:t>tegning</a:t>
            </a:r>
            <a:r>
              <a:rPr lang="en-US" dirty="0" smtClean="0"/>
              <a:t>(</a:t>
            </a:r>
            <a:r>
              <a:rPr lang="en-US" dirty="0" err="1" smtClean="0"/>
              <a:t>er</a:t>
            </a:r>
            <a:r>
              <a:rPr lang="en-US" dirty="0" smtClean="0"/>
              <a:t>)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vertikal</a:t>
            </a:r>
            <a:r>
              <a:rPr lang="en-US" sz="1400" dirty="0" smtClean="0"/>
              <a:t> listing </a:t>
            </a:r>
            <a:r>
              <a:rPr lang="en-US" sz="1400" dirty="0" err="1" smtClean="0"/>
              <a:t>av</a:t>
            </a:r>
            <a:r>
              <a:rPr lang="en-US" sz="1400" dirty="0" smtClean="0"/>
              <a:t> </a:t>
            </a:r>
            <a:r>
              <a:rPr lang="en-US" sz="1400" dirty="0" err="1" smtClean="0"/>
              <a:t>bilder</a:t>
            </a:r>
            <a:r>
              <a:rPr lang="en-US" sz="1400" dirty="0" smtClean="0"/>
              <a:t>)</a:t>
            </a:r>
            <a:endParaRPr lang="nb-NO" sz="1400" dirty="0" smtClean="0"/>
          </a:p>
        </p:txBody>
      </p:sp>
      <p:sp>
        <p:nvSpPr>
          <p:cNvPr id="10" name="Rektangel 9"/>
          <p:cNvSpPr/>
          <p:nvPr/>
        </p:nvSpPr>
        <p:spPr>
          <a:xfrm>
            <a:off x="2784696" y="2974080"/>
            <a:ext cx="60186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Spesifikasjoner</a:t>
            </a:r>
            <a:endParaRPr lang="en-US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tabell</a:t>
            </a:r>
            <a:r>
              <a:rPr lang="en-US" sz="1400" dirty="0" smtClean="0"/>
              <a:t>)</a:t>
            </a:r>
            <a:endParaRPr lang="nb-NO" sz="1400" dirty="0"/>
          </a:p>
        </p:txBody>
      </p:sp>
      <p:sp>
        <p:nvSpPr>
          <p:cNvPr id="11" name="Rektangel 10"/>
          <p:cNvSpPr/>
          <p:nvPr/>
        </p:nvSpPr>
        <p:spPr>
          <a:xfrm>
            <a:off x="2784696" y="4043320"/>
            <a:ext cx="6018616" cy="38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Diverse </a:t>
            </a:r>
            <a:r>
              <a:rPr lang="en-US" sz="1400" dirty="0" smtClean="0"/>
              <a:t>(</a:t>
            </a:r>
            <a:r>
              <a:rPr lang="en-US" sz="1400" dirty="0" err="1" smtClean="0"/>
              <a:t>tekst</a:t>
            </a:r>
            <a:r>
              <a:rPr lang="en-US" sz="1400" dirty="0" smtClean="0"/>
              <a:t>)</a:t>
            </a:r>
            <a:endParaRPr lang="nb-NO" sz="1400" dirty="0"/>
          </a:p>
        </p:txBody>
      </p:sp>
      <p:sp>
        <p:nvSpPr>
          <p:cNvPr id="12" name="Rektangel 11"/>
          <p:cNvSpPr/>
          <p:nvPr/>
        </p:nvSpPr>
        <p:spPr>
          <a:xfrm>
            <a:off x="90344" y="4511956"/>
            <a:ext cx="87129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</a:t>
            </a:r>
            <a:r>
              <a:rPr lang="en-US" dirty="0" err="1" smtClean="0"/>
              <a:t>historie</a:t>
            </a:r>
            <a:endParaRPr lang="en-US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horisontal</a:t>
            </a:r>
            <a:r>
              <a:rPr lang="en-US" sz="1400" dirty="0" smtClean="0"/>
              <a:t> listing </a:t>
            </a:r>
            <a:r>
              <a:rPr lang="en-US" sz="1400" dirty="0" err="1" smtClean="0"/>
              <a:t>av</a:t>
            </a:r>
            <a:r>
              <a:rPr lang="en-US" sz="1400" dirty="0" smtClean="0"/>
              <a:t> </a:t>
            </a:r>
            <a:r>
              <a:rPr lang="en-US" sz="1400" dirty="0" err="1" smtClean="0"/>
              <a:t>bildeserie</a:t>
            </a:r>
            <a:r>
              <a:rPr lang="en-US" sz="1400" dirty="0" smtClean="0"/>
              <a:t>)</a:t>
            </a:r>
            <a:endParaRPr lang="nb-NO" sz="1400" dirty="0"/>
          </a:p>
        </p:txBody>
      </p:sp>
      <p:sp>
        <p:nvSpPr>
          <p:cNvPr id="13" name="Rektangel 12"/>
          <p:cNvSpPr/>
          <p:nvPr/>
        </p:nvSpPr>
        <p:spPr>
          <a:xfrm>
            <a:off x="90344" y="5265204"/>
            <a:ext cx="87129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Bildeserie</a:t>
            </a:r>
            <a:endParaRPr lang="en-US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horisontal</a:t>
            </a:r>
            <a:r>
              <a:rPr lang="en-US" sz="1400" dirty="0" smtClean="0"/>
              <a:t> listing </a:t>
            </a:r>
            <a:r>
              <a:rPr lang="en-US" sz="1400" dirty="0" err="1" smtClean="0"/>
              <a:t>av</a:t>
            </a:r>
            <a:r>
              <a:rPr lang="en-US" sz="1400" dirty="0" smtClean="0"/>
              <a:t> </a:t>
            </a:r>
            <a:r>
              <a:rPr lang="en-US" sz="1400" dirty="0" err="1" smtClean="0"/>
              <a:t>bildeserie</a:t>
            </a:r>
            <a:r>
              <a:rPr lang="en-US" sz="1400" dirty="0" smtClean="0"/>
              <a:t>)</a:t>
            </a:r>
            <a:endParaRPr lang="nb-NO" sz="1400" dirty="0"/>
          </a:p>
        </p:txBody>
      </p:sp>
      <p:sp>
        <p:nvSpPr>
          <p:cNvPr id="14" name="Rektangel 13"/>
          <p:cNvSpPr/>
          <p:nvPr/>
        </p:nvSpPr>
        <p:spPr>
          <a:xfrm>
            <a:off x="101776" y="6021288"/>
            <a:ext cx="87129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Diverse </a:t>
            </a:r>
            <a:r>
              <a:rPr lang="en-US" dirty="0" err="1" smtClean="0"/>
              <a:t>bilde</a:t>
            </a:r>
            <a:r>
              <a:rPr lang="en-US" dirty="0" smtClean="0"/>
              <a:t>(r)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vertikal</a:t>
            </a:r>
            <a:r>
              <a:rPr lang="en-US" sz="1400" dirty="0" smtClean="0"/>
              <a:t> listing </a:t>
            </a:r>
            <a:r>
              <a:rPr lang="en-US" sz="1400" dirty="0" err="1" smtClean="0"/>
              <a:t>av</a:t>
            </a:r>
            <a:r>
              <a:rPr lang="en-US" sz="1400" dirty="0" smtClean="0"/>
              <a:t> </a:t>
            </a:r>
            <a:r>
              <a:rPr lang="en-US" sz="1400" dirty="0" err="1" smtClean="0"/>
              <a:t>bilder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fyller</a:t>
            </a:r>
            <a:r>
              <a:rPr lang="en-US" sz="1400" dirty="0" smtClean="0"/>
              <a:t> </a:t>
            </a:r>
            <a:r>
              <a:rPr lang="en-US" sz="1400" dirty="0" err="1" smtClean="0"/>
              <a:t>bredden</a:t>
            </a:r>
            <a:r>
              <a:rPr lang="en-US" sz="1400" dirty="0" smtClean="0"/>
              <a:t>)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104826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69168" y="2380361"/>
            <a:ext cx="3754760" cy="1143000"/>
          </a:xfrm>
        </p:spPr>
        <p:txBody>
          <a:bodyPr/>
          <a:lstStyle/>
          <a:p>
            <a:r>
              <a:rPr lang="en-US" dirty="0" err="1" smtClean="0"/>
              <a:t>Eksempel</a:t>
            </a:r>
            <a:endParaRPr lang="nb-N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116632"/>
            <a:ext cx="4680521" cy="666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71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/>
          <p:cNvSpPr>
            <a:spLocks noGrp="1"/>
          </p:cNvSpPr>
          <p:nvPr>
            <p:ph idx="1"/>
          </p:nvPr>
        </p:nvSpPr>
        <p:spPr>
          <a:xfrm>
            <a:off x="323528" y="188640"/>
            <a:ext cx="8496944" cy="63367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fritt</a:t>
            </a:r>
            <a:r>
              <a:rPr lang="en-US" dirty="0" smtClean="0"/>
              <a:t> </a:t>
            </a:r>
            <a:r>
              <a:rPr lang="en-US" dirty="0" err="1" smtClean="0"/>
              <a:t>valgbart</a:t>
            </a:r>
            <a:r>
              <a:rPr lang="en-US" dirty="0" smtClean="0"/>
              <a:t> </a:t>
            </a:r>
            <a:r>
              <a:rPr lang="en-US" dirty="0" err="1" smtClean="0"/>
              <a:t>hvilke</a:t>
            </a:r>
            <a:r>
              <a:rPr lang="en-US" dirty="0" smtClean="0"/>
              <a:t> </a:t>
            </a:r>
            <a:r>
              <a:rPr lang="en-US" dirty="0" err="1" smtClean="0"/>
              <a:t>deler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finnes</a:t>
            </a:r>
            <a:r>
              <a:rPr lang="en-US" dirty="0" smtClean="0"/>
              <a:t> for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gitt</a:t>
            </a:r>
            <a:r>
              <a:rPr lang="en-US" dirty="0" smtClean="0"/>
              <a:t> type,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mengden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antall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helt</a:t>
            </a:r>
            <a:r>
              <a:rPr lang="en-US" dirty="0" smtClean="0"/>
              <a:t> </a:t>
            </a:r>
            <a:r>
              <a:rPr lang="en-US" dirty="0" err="1" smtClean="0"/>
              <a:t>brukerdefinert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Editoren</a:t>
            </a:r>
            <a:r>
              <a:rPr lang="en-US" dirty="0" smtClean="0"/>
              <a:t> lar </a:t>
            </a:r>
            <a:r>
              <a:rPr lang="en-US" dirty="0" err="1" smtClean="0"/>
              <a:t>bruker</a:t>
            </a:r>
            <a:r>
              <a:rPr lang="en-US" dirty="0" smtClean="0"/>
              <a:t> </a:t>
            </a:r>
            <a:r>
              <a:rPr lang="en-US" dirty="0" err="1" smtClean="0"/>
              <a:t>endre</a:t>
            </a:r>
            <a:r>
              <a:rPr lang="en-US" dirty="0" smtClean="0"/>
              <a:t> </a:t>
            </a:r>
            <a:r>
              <a:rPr lang="en-US" dirty="0" err="1" smtClean="0"/>
              <a:t>tittel</a:t>
            </a:r>
            <a:r>
              <a:rPr lang="en-US" dirty="0" smtClean="0"/>
              <a:t> for </a:t>
            </a:r>
            <a:r>
              <a:rPr lang="en-US" dirty="0" err="1" smtClean="0"/>
              <a:t>alle</a:t>
            </a:r>
            <a:r>
              <a:rPr lang="en-US" dirty="0"/>
              <a:t> </a:t>
            </a:r>
            <a:r>
              <a:rPr lang="en-US" dirty="0" err="1" smtClean="0"/>
              <a:t>deler</a:t>
            </a:r>
            <a:r>
              <a:rPr lang="en-US" dirty="0" smtClean="0"/>
              <a:t> (</a:t>
            </a:r>
            <a:r>
              <a:rPr lang="en-US" dirty="0" err="1" smtClean="0"/>
              <a:t>f.eks</a:t>
            </a:r>
            <a:r>
              <a:rPr lang="en-US" dirty="0" smtClean="0"/>
              <a:t> Design </a:t>
            </a:r>
            <a:r>
              <a:rPr lang="en-US" dirty="0" err="1" smtClean="0"/>
              <a:t>historie</a:t>
            </a:r>
            <a:r>
              <a:rPr lang="en-US" dirty="0" smtClean="0"/>
              <a:t>-&gt;</a:t>
            </a:r>
            <a:r>
              <a:rPr lang="en-US" dirty="0" err="1" smtClean="0"/>
              <a:t>Fargesetning</a:t>
            </a:r>
            <a:r>
              <a:rPr lang="en-US" dirty="0" smtClean="0"/>
              <a:t> </a:t>
            </a:r>
            <a:r>
              <a:rPr lang="en-US" dirty="0" err="1" smtClean="0"/>
              <a:t>gjennom</a:t>
            </a:r>
            <a:r>
              <a:rPr lang="en-US" dirty="0" smtClean="0"/>
              <a:t> </a:t>
            </a:r>
            <a:r>
              <a:rPr lang="nb-NO" dirty="0" smtClean="0"/>
              <a:t>årene)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titler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vises (for </a:t>
            </a:r>
            <a:r>
              <a:rPr lang="en-US" dirty="0" err="1" smtClean="0"/>
              <a:t>eksempel</a:t>
            </a:r>
            <a:r>
              <a:rPr lang="en-US" dirty="0" smtClean="0"/>
              <a:t> Diverse </a:t>
            </a:r>
            <a:r>
              <a:rPr lang="en-US" dirty="0" err="1" smtClean="0"/>
              <a:t>vil</a:t>
            </a:r>
            <a:r>
              <a:rPr lang="en-US" dirty="0" smtClean="0"/>
              <a:t> vises </a:t>
            </a:r>
            <a:r>
              <a:rPr lang="en-US" dirty="0" err="1" smtClean="0"/>
              <a:t>uten</a:t>
            </a:r>
            <a:r>
              <a:rPr lang="en-US" dirty="0" smtClean="0"/>
              <a:t> </a:t>
            </a:r>
            <a:r>
              <a:rPr lang="en-US" dirty="0" err="1" smtClean="0"/>
              <a:t>tittel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Relaterte</a:t>
            </a:r>
            <a:r>
              <a:rPr lang="en-US" dirty="0" smtClean="0"/>
              <a:t> sider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flyttes</a:t>
            </a:r>
            <a:r>
              <a:rPr lang="en-US" dirty="0" smtClean="0"/>
              <a:t> under Diverse </a:t>
            </a:r>
            <a:r>
              <a:rPr lang="en-US" dirty="0" err="1" smtClean="0"/>
              <a:t>dersom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</a:t>
            </a:r>
            <a:r>
              <a:rPr lang="en-US" dirty="0" err="1" smtClean="0"/>
              <a:t>Informasjonsbilder</a:t>
            </a:r>
            <a:r>
              <a:rPr lang="en-US" dirty="0" smtClean="0"/>
              <a:t> </a:t>
            </a:r>
            <a:r>
              <a:rPr lang="en-US" dirty="0" err="1" smtClean="0"/>
              <a:t>eksisterer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anbefales</a:t>
            </a:r>
            <a:r>
              <a:rPr lang="en-US" dirty="0" smtClean="0"/>
              <a:t> at kun et (</a:t>
            </a:r>
            <a:r>
              <a:rPr lang="en-US" dirty="0" err="1" smtClean="0"/>
              <a:t>maks</a:t>
            </a:r>
            <a:r>
              <a:rPr lang="en-US" dirty="0" smtClean="0"/>
              <a:t> to)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legges</a:t>
            </a:r>
            <a:r>
              <a:rPr lang="en-US" dirty="0" smtClean="0"/>
              <a:t> inn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Informasjonsbilder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Tekniske</a:t>
            </a:r>
            <a:r>
              <a:rPr lang="en-US" dirty="0" smtClean="0"/>
              <a:t> </a:t>
            </a:r>
            <a:r>
              <a:rPr lang="en-US" dirty="0" err="1" smtClean="0"/>
              <a:t>tegninger</a:t>
            </a:r>
            <a:r>
              <a:rPr lang="en-US" dirty="0" smtClean="0"/>
              <a:t> (for at layout </a:t>
            </a:r>
            <a:r>
              <a:rPr lang="en-US" dirty="0" err="1" smtClean="0"/>
              <a:t>skal</a:t>
            </a:r>
            <a:r>
              <a:rPr lang="en-US" dirty="0" smtClean="0"/>
              <a:t> se bra </a:t>
            </a:r>
            <a:r>
              <a:rPr lang="en-US" dirty="0" err="1" smtClean="0"/>
              <a:t>ut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Dersom</a:t>
            </a:r>
            <a:r>
              <a:rPr lang="en-US" dirty="0" smtClean="0"/>
              <a:t> </a:t>
            </a:r>
            <a:r>
              <a:rPr lang="en-US" dirty="0" err="1" smtClean="0"/>
              <a:t>Informasjonsbilder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/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Tekniske</a:t>
            </a:r>
            <a:r>
              <a:rPr lang="en-US" dirty="0" smtClean="0"/>
              <a:t> </a:t>
            </a:r>
            <a:r>
              <a:rPr lang="en-US" dirty="0" err="1" smtClean="0"/>
              <a:t>tegninger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finnes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Beskrivelse</a:t>
            </a:r>
            <a:r>
              <a:rPr lang="en-US" dirty="0" smtClean="0"/>
              <a:t>/</a:t>
            </a:r>
            <a:r>
              <a:rPr lang="en-US" dirty="0" err="1" smtClean="0"/>
              <a:t>Historikk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/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Spesifikasjoner</a:t>
            </a:r>
            <a:r>
              <a:rPr lang="en-US" dirty="0" smtClean="0"/>
              <a:t>/Diverse/</a:t>
            </a:r>
            <a:r>
              <a:rPr lang="en-US" dirty="0" err="1" smtClean="0"/>
              <a:t>Relaterte</a:t>
            </a:r>
            <a:r>
              <a:rPr lang="en-US" dirty="0" smtClean="0"/>
              <a:t> sider </a:t>
            </a:r>
            <a:r>
              <a:rPr lang="en-US" dirty="0" err="1" smtClean="0"/>
              <a:t>fylle</a:t>
            </a:r>
            <a:r>
              <a:rPr lang="en-US" dirty="0" smtClean="0"/>
              <a:t> hele </a:t>
            </a:r>
            <a:r>
              <a:rPr lang="en-US" dirty="0" err="1" smtClean="0"/>
              <a:t>skjermbredden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Design </a:t>
            </a:r>
            <a:r>
              <a:rPr lang="en-US" dirty="0" err="1" smtClean="0"/>
              <a:t>historie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Bildeserie</a:t>
            </a:r>
            <a:r>
              <a:rPr lang="en-US" dirty="0" smtClean="0"/>
              <a:t> lar </a:t>
            </a:r>
            <a:r>
              <a:rPr lang="en-US" dirty="0" err="1" smtClean="0"/>
              <a:t>bruker</a:t>
            </a:r>
            <a:r>
              <a:rPr lang="en-US" dirty="0" smtClean="0"/>
              <a:t> </a:t>
            </a:r>
            <a:r>
              <a:rPr lang="en-US" dirty="0" err="1" smtClean="0"/>
              <a:t>definere</a:t>
            </a:r>
            <a:r>
              <a:rPr lang="en-US" dirty="0" smtClean="0"/>
              <a:t> to separate </a:t>
            </a:r>
            <a:r>
              <a:rPr lang="en-US" dirty="0" err="1" smtClean="0"/>
              <a:t>serier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Diverse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vises under </a:t>
            </a:r>
            <a:r>
              <a:rPr lang="en-US" dirty="0" err="1" smtClean="0"/>
              <a:t>hverandre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fyller</a:t>
            </a:r>
            <a:r>
              <a:rPr lang="en-US" dirty="0" smtClean="0"/>
              <a:t> hele </a:t>
            </a:r>
            <a:r>
              <a:rPr lang="en-US" dirty="0" err="1" smtClean="0"/>
              <a:t>bredden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skjermen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for </a:t>
            </a:r>
            <a:r>
              <a:rPr lang="en-US" dirty="0" err="1" smtClean="0"/>
              <a:t>bilder</a:t>
            </a:r>
            <a:r>
              <a:rPr lang="en-US" dirty="0" smtClean="0"/>
              <a:t> vises for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bilde</a:t>
            </a:r>
            <a:r>
              <a:rPr lang="en-US" dirty="0" smtClean="0"/>
              <a:t> </a:t>
            </a:r>
            <a:r>
              <a:rPr lang="en-US" dirty="0" err="1" smtClean="0"/>
              <a:t>typer</a:t>
            </a:r>
            <a:r>
              <a:rPr lang="en-US" dirty="0" smtClean="0"/>
              <a:t>, for </a:t>
            </a:r>
            <a:r>
              <a:rPr lang="en-US" dirty="0" err="1" smtClean="0"/>
              <a:t>eksempel</a:t>
            </a:r>
            <a:r>
              <a:rPr lang="en-US" dirty="0" smtClean="0"/>
              <a:t> for Diverse </a:t>
            </a:r>
            <a:r>
              <a:rPr lang="en-US" dirty="0" err="1" smtClean="0"/>
              <a:t>bilder</a:t>
            </a:r>
            <a:r>
              <a:rPr lang="en-US" dirty="0" smtClean="0"/>
              <a:t> vises </a:t>
            </a:r>
            <a:r>
              <a:rPr lang="en-US" dirty="0" err="1" smtClean="0"/>
              <a:t>ikke</a:t>
            </a:r>
            <a:r>
              <a:rPr lang="en-US" dirty="0" smtClean="0"/>
              <a:t> Heading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Tittel</a:t>
            </a:r>
            <a:r>
              <a:rPr lang="en-US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enkelt</a:t>
            </a:r>
            <a:r>
              <a:rPr lang="en-US" dirty="0" smtClean="0"/>
              <a:t> å </a:t>
            </a:r>
            <a:r>
              <a:rPr lang="en-US" dirty="0" err="1" smtClean="0"/>
              <a:t>endre</a:t>
            </a:r>
            <a:r>
              <a:rPr lang="en-US" dirty="0" smtClean="0"/>
              <a:t> </a:t>
            </a:r>
            <a:r>
              <a:rPr lang="en-US" dirty="0" err="1" smtClean="0"/>
              <a:t>både</a:t>
            </a:r>
            <a:r>
              <a:rPr lang="en-US" dirty="0" smtClean="0"/>
              <a:t> layout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vises </a:t>
            </a:r>
            <a:r>
              <a:rPr lang="en-US" dirty="0" err="1" smtClean="0"/>
              <a:t>dersom</a:t>
            </a:r>
            <a:r>
              <a:rPr lang="en-US" dirty="0" smtClean="0"/>
              <a:t> </a:t>
            </a:r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ønskelig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19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Visning av de enkelte deler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b-NO" dirty="0" smtClean="0"/>
              <a:t>Dette er slik de forskjellige elementene vises. Dette kan enkelt endres dersom det er ønskelig.</a:t>
            </a:r>
          </a:p>
          <a:p>
            <a:r>
              <a:rPr lang="nb-NO" dirty="0" smtClean="0"/>
              <a:t>Spesifikasjoner – Tabell med tittel i første rad</a:t>
            </a:r>
          </a:p>
          <a:p>
            <a:r>
              <a:rPr lang="nb-NO" dirty="0" err="1" smtClean="0"/>
              <a:t>Informasjonsbilder</a:t>
            </a:r>
            <a:r>
              <a:rPr lang="nb-NO" dirty="0" smtClean="0"/>
              <a:t> </a:t>
            </a:r>
            <a:r>
              <a:rPr lang="nb-NO" dirty="0"/>
              <a:t>– </a:t>
            </a:r>
            <a:r>
              <a:rPr lang="nb-NO" dirty="0" smtClean="0"/>
              <a:t>Tittel vises ikke. Heading over bildet, kommentar under</a:t>
            </a:r>
            <a:endParaRPr lang="nb-NO" dirty="0"/>
          </a:p>
          <a:p>
            <a:r>
              <a:rPr lang="nb-NO" dirty="0"/>
              <a:t>Teknisk tegning </a:t>
            </a:r>
            <a:r>
              <a:rPr lang="nb-NO" dirty="0" smtClean="0"/>
              <a:t>– </a:t>
            </a:r>
            <a:r>
              <a:rPr lang="nb-NO" dirty="0"/>
              <a:t>Tittel vises ikke. Heading over bildet, kommentar </a:t>
            </a:r>
            <a:r>
              <a:rPr lang="nb-NO" dirty="0" smtClean="0"/>
              <a:t>under</a:t>
            </a:r>
            <a:endParaRPr lang="nb-NO" dirty="0"/>
          </a:p>
          <a:p>
            <a:r>
              <a:rPr lang="nb-NO" dirty="0"/>
              <a:t>Beskrivelse – </a:t>
            </a:r>
            <a:r>
              <a:rPr lang="nb-NO" dirty="0" smtClean="0"/>
              <a:t>Tittel over i uthevet skrift</a:t>
            </a:r>
            <a:endParaRPr lang="nb-NO" dirty="0"/>
          </a:p>
          <a:p>
            <a:r>
              <a:rPr lang="nb-NO" dirty="0"/>
              <a:t>Historikk – Tittel over i uthevet skrift</a:t>
            </a:r>
          </a:p>
          <a:p>
            <a:r>
              <a:rPr lang="nb-NO" dirty="0"/>
              <a:t>Design historie </a:t>
            </a:r>
            <a:r>
              <a:rPr lang="nb-NO" dirty="0" smtClean="0"/>
              <a:t>– (</a:t>
            </a:r>
            <a:r>
              <a:rPr lang="nb-NO" dirty="0"/>
              <a:t>i eksemplet endret til «</a:t>
            </a:r>
            <a:r>
              <a:rPr lang="nb-NO" dirty="0" err="1"/>
              <a:t>Fargesetning</a:t>
            </a:r>
            <a:r>
              <a:rPr lang="nb-NO" dirty="0"/>
              <a:t> gjennom årene</a:t>
            </a:r>
            <a:r>
              <a:rPr lang="nb-NO" dirty="0" smtClean="0"/>
              <a:t>») Tabell med tittel over som fyller hele bredden, tre rader: Heading, bilde, kommentar </a:t>
            </a:r>
            <a:endParaRPr lang="nb-NO" dirty="0"/>
          </a:p>
          <a:p>
            <a:r>
              <a:rPr lang="nb-NO" dirty="0"/>
              <a:t>Bildeserie </a:t>
            </a:r>
            <a:r>
              <a:rPr lang="nb-NO" dirty="0" smtClean="0"/>
              <a:t>– </a:t>
            </a:r>
            <a:r>
              <a:rPr lang="nb-NO" dirty="0"/>
              <a:t>Tabell med tittel over som fyller hele bredden, tre rader: Heading, bilde, kommentar </a:t>
            </a:r>
            <a:endParaRPr lang="nb-NO" dirty="0" smtClean="0"/>
          </a:p>
          <a:p>
            <a:r>
              <a:rPr lang="nb-NO" dirty="0" smtClean="0"/>
              <a:t>Diverse – Tekst uten </a:t>
            </a:r>
            <a:r>
              <a:rPr lang="nb-NO" dirty="0" err="1" smtClean="0"/>
              <a:t>tittell</a:t>
            </a:r>
            <a:endParaRPr lang="nb-NO" dirty="0" smtClean="0"/>
          </a:p>
          <a:p>
            <a:r>
              <a:rPr lang="nb-NO" dirty="0" smtClean="0"/>
              <a:t>Diverse </a:t>
            </a:r>
            <a:r>
              <a:rPr lang="nb-NO" dirty="0"/>
              <a:t>bilder </a:t>
            </a:r>
            <a:r>
              <a:rPr lang="nb-NO" dirty="0" smtClean="0"/>
              <a:t>– Disse </a:t>
            </a:r>
            <a:r>
              <a:rPr lang="nb-NO" dirty="0"/>
              <a:t>vises i full størrelse, så </a:t>
            </a:r>
            <a:r>
              <a:rPr lang="nb-NO" dirty="0" err="1"/>
              <a:t>Thumb</a:t>
            </a:r>
            <a:r>
              <a:rPr lang="nb-NO" dirty="0"/>
              <a:t> </a:t>
            </a:r>
            <a:r>
              <a:rPr lang="nb-NO" dirty="0" smtClean="0"/>
              <a:t>brukes ikke. Tittel og Heading vises ikke, kommentar vises under bildet</a:t>
            </a:r>
            <a:endParaRPr lang="nb-NO" dirty="0"/>
          </a:p>
          <a:p>
            <a:r>
              <a:rPr lang="nb-NO" dirty="0"/>
              <a:t>Relaterte sider – </a:t>
            </a:r>
            <a:r>
              <a:rPr lang="nb-NO" dirty="0" smtClean="0"/>
              <a:t>Tabell med en kolonne, der kommentar brukes som link tekst. Hvis kommentar ikke finnes brukes URL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768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402</Words>
  <Application>Microsoft Office PowerPoint</Application>
  <PresentationFormat>Skjermfremvisning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5" baseType="lpstr">
      <vt:lpstr>Office-tema</vt:lpstr>
      <vt:lpstr>Typeinfo visning</vt:lpstr>
      <vt:lpstr>Eksempel</vt:lpstr>
      <vt:lpstr>PowerPoint-presentasjon</vt:lpstr>
      <vt:lpstr>Visning av de enkelte deler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Typeinfo visning</dc:title>
  <dc:creator>rune</dc:creator>
  <cp:lastModifiedBy>rune</cp:lastModifiedBy>
  <cp:revision>9</cp:revision>
  <dcterms:created xsi:type="dcterms:W3CDTF">2015-10-13T18:34:00Z</dcterms:created>
  <dcterms:modified xsi:type="dcterms:W3CDTF">2015-10-14T19:40:50Z</dcterms:modified>
</cp:coreProperties>
</file>