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54" r:id="rId2"/>
    <p:sldId id="310" r:id="rId3"/>
    <p:sldId id="555" r:id="rId4"/>
    <p:sldId id="557" r:id="rId5"/>
    <p:sldId id="565" r:id="rId6"/>
    <p:sldId id="566" r:id="rId7"/>
    <p:sldId id="558" r:id="rId8"/>
    <p:sldId id="556" r:id="rId9"/>
    <p:sldId id="311" r:id="rId10"/>
    <p:sldId id="312" r:id="rId11"/>
    <p:sldId id="567" r:id="rId12"/>
    <p:sldId id="568" r:id="rId13"/>
    <p:sldId id="569" r:id="rId14"/>
    <p:sldId id="322" r:id="rId15"/>
    <p:sldId id="325" r:id="rId16"/>
    <p:sldId id="327" r:id="rId17"/>
    <p:sldId id="326" r:id="rId18"/>
    <p:sldId id="320" r:id="rId19"/>
    <p:sldId id="321" r:id="rId20"/>
    <p:sldId id="5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  <a:srgbClr val="404040"/>
    <a:srgbClr val="FFFFD1"/>
    <a:srgbClr val="E9E3D7"/>
    <a:srgbClr val="007434"/>
    <a:srgbClr val="FFD1D1"/>
    <a:srgbClr val="595959"/>
    <a:srgbClr val="FCF3E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0104" autoAdjust="0"/>
  </p:normalViewPr>
  <p:slideViewPr>
    <p:cSldViewPr showGuides="1">
      <p:cViewPr varScale="1">
        <p:scale>
          <a:sx n="143" d="100"/>
          <a:sy n="143" d="100"/>
        </p:scale>
        <p:origin x="3168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4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83F3-7B75-42D8-A0F1-959A38B202FB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E44AB-7B20-4170-86AF-9650BEEDD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6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68655D4-F5F5-41FF-BE93-1E73AC882D0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72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23085E4-A363-49C4-A4F4-3D177DDB2FE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43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1DCABF4-4819-4265-B256-9C06BAA1844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78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57B6B61-79DC-4A2D-A79E-800F94FB39BB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7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1DB9ACE-FBA1-49DE-AC34-E41F6D22671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9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We want to implement ADT such as a Stack for many different types, such as Integer, Double, String or other self defined object.</a:t>
            </a:r>
          </a:p>
          <a:p>
            <a:endParaRPr lang="en-GB" sz="2000" dirty="0"/>
          </a:p>
          <a:p>
            <a:r>
              <a:rPr lang="en-GB" sz="2000" dirty="0"/>
              <a:t>We want to implement algorithm for different types, such as merge/sort for Integer, Double, String or any comparable user defined object.</a:t>
            </a:r>
          </a:p>
          <a:p>
            <a:endParaRPr lang="en-GB" sz="2000" dirty="0"/>
          </a:p>
          <a:p>
            <a:r>
              <a:rPr lang="en-GB" sz="2000" dirty="0"/>
              <a:t>With our current knowledge, we must either </a:t>
            </a:r>
          </a:p>
          <a:p>
            <a:pPr lvl="1"/>
            <a:r>
              <a:rPr lang="en-GB" sz="2000" dirty="0"/>
              <a:t>create a class (ADT)/method(Algorithm) for each type (see code </a:t>
            </a:r>
            <a:r>
              <a:rPr lang="en-GB" sz="2000" dirty="0" err="1"/>
              <a:t>IStackInteger</a:t>
            </a:r>
            <a:r>
              <a:rPr lang="en-GB" sz="2000" dirty="0"/>
              <a:t>, </a:t>
            </a:r>
            <a:r>
              <a:rPr lang="en-GB" sz="2000" dirty="0" err="1"/>
              <a:t>ArrayStackInteger</a:t>
            </a:r>
            <a:r>
              <a:rPr lang="en-GB" sz="2000" dirty="0"/>
              <a:t>, </a:t>
            </a:r>
            <a:r>
              <a:rPr lang="en-GB" sz="2000" dirty="0" err="1"/>
              <a:t>IStackString</a:t>
            </a:r>
            <a:r>
              <a:rPr lang="en-GB" sz="2000" dirty="0"/>
              <a:t>, </a:t>
            </a:r>
            <a:r>
              <a:rPr lang="en-GB" sz="2000" dirty="0" err="1"/>
              <a:t>ArrayStackString</a:t>
            </a:r>
            <a:r>
              <a:rPr lang="en-GB" sz="2000" dirty="0"/>
              <a:t>) </a:t>
            </a:r>
          </a:p>
          <a:p>
            <a:pPr lvl="1"/>
            <a:r>
              <a:rPr lang="en-GB" sz="2000" dirty="0"/>
              <a:t>Create a class/method for the type Object and then cast the element into the desired type (see code </a:t>
            </a:r>
            <a:r>
              <a:rPr lang="en-GB" sz="2000" dirty="0" err="1"/>
              <a:t>IStackObject</a:t>
            </a:r>
            <a:r>
              <a:rPr lang="en-GB" sz="2000" dirty="0"/>
              <a:t>, </a:t>
            </a:r>
            <a:r>
              <a:rPr lang="en-GB" sz="2000" dirty="0" err="1"/>
              <a:t>ArrayStackObject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The latter leads to unsafe type checking, that is the compiler cannot enforce type checking on this class or method (see main method from </a:t>
            </a:r>
            <a:r>
              <a:rPr lang="en-GB" sz="2000" dirty="0" err="1"/>
              <a:t>ArrayStackInteger</a:t>
            </a:r>
            <a:r>
              <a:rPr lang="en-GB" sz="2000" dirty="0"/>
              <a:t> and </a:t>
            </a:r>
            <a:r>
              <a:rPr lang="en-GB" sz="2000" dirty="0" err="1"/>
              <a:t>ArrayStackObject</a:t>
            </a:r>
            <a:r>
              <a:rPr lang="en-GB" sz="2000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E44AB-7B20-4170-86AF-9650BEEDDE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33765BF-B066-4E1C-999D-71509DA705C7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88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3E35AAB-CFD3-4EC0-B51C-FFCD1D270D9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1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dirty="0"/>
              <a:t>A class/interface that is defined with a parameter for a type is called a generic class or a parameterized class/interface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sym typeface="Wingdings" panose="05000000000000000000" pitchFamily="2" charset="2"/>
              </a:rPr>
              <a:t>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type parameter is included in angular brackets after the class name in the class definition heading.</a:t>
            </a:r>
          </a:p>
          <a:p>
            <a:pPr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Any non-keyword identifier can be used for the type parameter, but by convention, the parameter starts with an uppercase letter.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GB" altLang="en-US" sz="2400" dirty="0"/>
              <a:t>The most commonly used type parameter names are:</a:t>
            </a:r>
          </a:p>
          <a:p>
            <a:pPr marL="885825" lvl="1" indent="-428625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 dirty="0"/>
              <a:t>E - Element (used extensively by the Java Collections Framework)</a:t>
            </a:r>
          </a:p>
          <a:p>
            <a:pPr marL="885825" lvl="1" indent="-428625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 dirty="0"/>
              <a:t>K - Key</a:t>
            </a:r>
          </a:p>
          <a:p>
            <a:pPr marL="885825" lvl="1" indent="-428625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 dirty="0"/>
              <a:t>N - Number</a:t>
            </a:r>
          </a:p>
          <a:p>
            <a:pPr marL="885825" lvl="1" indent="-428625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 dirty="0"/>
              <a:t>T - Type</a:t>
            </a:r>
          </a:p>
          <a:p>
            <a:pPr marL="885825" lvl="1" indent="-428625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 dirty="0"/>
              <a:t>V - Value</a:t>
            </a:r>
          </a:p>
          <a:p>
            <a:pPr marL="885825" lvl="1" indent="-428625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GB" altLang="en-US" sz="2100" dirty="0"/>
              <a:t>S,U,V etc. - 2nd, 3rd, 4th types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type parameter can be used like other types used in the definition of a class.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CB9E54-AE0C-4E8E-9F81-9ADA52BDE38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47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CB9E54-AE0C-4E8E-9F81-9ADA52BDE38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83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CB9E54-AE0C-4E8E-9F81-9ADA52BDE38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40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698E0AF-21F9-45CB-B12B-0BD82E026BF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11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6B0580-3D21-4338-AE79-B6C84192316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3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BABF510-281D-4088-8200-8A284167F0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C9B9393-18E1-4163-AC6F-922DFC4A7F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388" y="3602038"/>
            <a:ext cx="3959225" cy="511038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9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item 1 icon">
            <a:extLst>
              <a:ext uri="{FF2B5EF4-FFF2-40B4-BE49-F238E27FC236}">
                <a16:creationId xmlns:a16="http://schemas.microsoft.com/office/drawing/2014/main" id="{D486F469-B2EA-44F5-BFC4-6EF875F5E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45800" y="576130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item 1 text">
            <a:extLst>
              <a:ext uri="{FF2B5EF4-FFF2-40B4-BE49-F238E27FC236}">
                <a16:creationId xmlns:a16="http://schemas.microsoft.com/office/drawing/2014/main" id="{ECE010FC-BD24-4903-9C3A-4C2B2B9FA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74172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item 2 icon">
            <a:extLst>
              <a:ext uri="{FF2B5EF4-FFF2-40B4-BE49-F238E27FC236}">
                <a16:creationId xmlns:a16="http://schemas.microsoft.com/office/drawing/2014/main" id="{3DFF34DA-4703-4A74-8FEC-ACB4205D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45800" y="2239880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item 2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037922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item 3 icon">
            <a:extLst>
              <a:ext uri="{FF2B5EF4-FFF2-40B4-BE49-F238E27FC236}">
                <a16:creationId xmlns:a16="http://schemas.microsoft.com/office/drawing/2014/main" id="{22B03210-1B62-4827-8EBE-34481BEE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45800" y="3903630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item 3 text">
            <a:extLst>
              <a:ext uri="{FF2B5EF4-FFF2-40B4-BE49-F238E27FC236}">
                <a16:creationId xmlns:a16="http://schemas.microsoft.com/office/drawing/2014/main" id="{08F8D4C7-F608-42A3-B96A-63BB6B164D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701672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item 4 icon">
            <a:extLst>
              <a:ext uri="{FF2B5EF4-FFF2-40B4-BE49-F238E27FC236}">
                <a16:creationId xmlns:a16="http://schemas.microsoft.com/office/drawing/2014/main" id="{456A4C59-0B88-45FA-98C8-3F590739C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5800" y="5567381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item 4 text">
            <a:extLst>
              <a:ext uri="{FF2B5EF4-FFF2-40B4-BE49-F238E27FC236}">
                <a16:creationId xmlns:a16="http://schemas.microsoft.com/office/drawing/2014/main" id="{10DDE1EE-D1FB-4C0A-98E6-F3EA72FB2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365423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7559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8FD42-8D66-4D23-82FC-04E24B982229}"/>
              </a:ext>
            </a:extLst>
          </p:cNvPr>
          <p:cNvSpPr/>
          <p:nvPr userDrawn="1"/>
        </p:nvSpPr>
        <p:spPr>
          <a:xfrm>
            <a:off x="4704436" y="4940449"/>
            <a:ext cx="7128116" cy="1512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8C7B32-775D-44C1-A535-B12A10989EDB}"/>
              </a:ext>
            </a:extLst>
          </p:cNvPr>
          <p:cNvSpPr/>
          <p:nvPr userDrawn="1"/>
        </p:nvSpPr>
        <p:spPr>
          <a:xfrm>
            <a:off x="4704436" y="4940450"/>
            <a:ext cx="7128116" cy="57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llout: Down Arrow 21">
            <a:extLst>
              <a:ext uri="{FF2B5EF4-FFF2-40B4-BE49-F238E27FC236}">
                <a16:creationId xmlns:a16="http://schemas.microsoft.com/office/drawing/2014/main" id="{48DBA2A8-A630-470B-90F1-32DCC6504166}"/>
              </a:ext>
            </a:extLst>
          </p:cNvPr>
          <p:cNvSpPr/>
          <p:nvPr userDrawn="1"/>
        </p:nvSpPr>
        <p:spPr>
          <a:xfrm>
            <a:off x="4704436" y="2636552"/>
            <a:ext cx="7128116" cy="2268612"/>
          </a:xfrm>
          <a:prstGeom prst="downArrowCallout">
            <a:avLst>
              <a:gd name="adj1" fmla="val 54877"/>
              <a:gd name="adj2" fmla="val 42339"/>
              <a:gd name="adj3" fmla="val 25000"/>
              <a:gd name="adj4" fmla="val 6497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18309D-7521-497A-8378-99233FE15E44}"/>
              </a:ext>
            </a:extLst>
          </p:cNvPr>
          <p:cNvSpPr/>
          <p:nvPr userDrawn="1"/>
        </p:nvSpPr>
        <p:spPr>
          <a:xfrm>
            <a:off x="4704436" y="2636553"/>
            <a:ext cx="7128116" cy="57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48C66A0-8D2B-4950-9EDA-940223297EED}"/>
              </a:ext>
            </a:extLst>
          </p:cNvPr>
          <p:cNvSpPr/>
          <p:nvPr userDrawn="1"/>
        </p:nvSpPr>
        <p:spPr>
          <a:xfrm>
            <a:off x="4704436" y="368300"/>
            <a:ext cx="7128116" cy="2268612"/>
          </a:xfrm>
          <a:prstGeom prst="downArrowCallout">
            <a:avLst>
              <a:gd name="adj1" fmla="val 54877"/>
              <a:gd name="adj2" fmla="val 42339"/>
              <a:gd name="adj3" fmla="val 25000"/>
              <a:gd name="adj4" fmla="val 6497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40FD3-9390-474D-A913-BE87FA5708B4}"/>
              </a:ext>
            </a:extLst>
          </p:cNvPr>
          <p:cNvSpPr/>
          <p:nvPr userDrawn="1"/>
        </p:nvSpPr>
        <p:spPr>
          <a:xfrm>
            <a:off x="4704436" y="368301"/>
            <a:ext cx="7128116" cy="576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item 1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704436" y="944725"/>
            <a:ext cx="7128116" cy="90009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item 1 title">
            <a:extLst>
              <a:ext uri="{FF2B5EF4-FFF2-40B4-BE49-F238E27FC236}">
                <a16:creationId xmlns:a16="http://schemas.microsoft.com/office/drawing/2014/main" id="{FE63A028-DCBF-45F9-9E11-21A002B27F8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04557" y="36830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item 2 title">
            <a:extLst>
              <a:ext uri="{FF2B5EF4-FFF2-40B4-BE49-F238E27FC236}">
                <a16:creationId xmlns:a16="http://schemas.microsoft.com/office/drawing/2014/main" id="{EC9A0CF5-D97A-4EB5-939D-C4E8298EB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4557" y="266065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9" name="item 2 text">
            <a:extLst>
              <a:ext uri="{FF2B5EF4-FFF2-40B4-BE49-F238E27FC236}">
                <a16:creationId xmlns:a16="http://schemas.microsoft.com/office/drawing/2014/main" id="{7A08353B-DFCB-4A1B-806A-C7BDF1997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4436" y="3212977"/>
            <a:ext cx="7128116" cy="90009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item 3 title">
            <a:extLst>
              <a:ext uri="{FF2B5EF4-FFF2-40B4-BE49-F238E27FC236}">
                <a16:creationId xmlns:a16="http://schemas.microsoft.com/office/drawing/2014/main" id="{E4A0B839-DF54-4969-A3A8-455225A641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04557" y="4940448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item 3 text">
            <a:extLst>
              <a:ext uri="{FF2B5EF4-FFF2-40B4-BE49-F238E27FC236}">
                <a16:creationId xmlns:a16="http://schemas.microsoft.com/office/drawing/2014/main" id="{10CAC2F6-FA6D-4771-8144-3C54A3B5D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4436" y="5553237"/>
            <a:ext cx="7128116" cy="90009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0326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8FD42-8D66-4D23-82FC-04E24B982229}"/>
              </a:ext>
            </a:extLst>
          </p:cNvPr>
          <p:cNvSpPr/>
          <p:nvPr userDrawn="1"/>
        </p:nvSpPr>
        <p:spPr>
          <a:xfrm>
            <a:off x="4692133" y="4940449"/>
            <a:ext cx="7128116" cy="1728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8C7B32-775D-44C1-A535-B12A10989EDB}"/>
              </a:ext>
            </a:extLst>
          </p:cNvPr>
          <p:cNvSpPr/>
          <p:nvPr userDrawn="1"/>
        </p:nvSpPr>
        <p:spPr>
          <a:xfrm>
            <a:off x="4692133" y="4940450"/>
            <a:ext cx="7128116" cy="57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64EA8ADB-8BBC-4ECE-A12A-B4324A4F8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2133" y="2672556"/>
            <a:ext cx="7128116" cy="2268612"/>
          </a:xfrm>
          <a:prstGeom prst="downArrowCallout">
            <a:avLst>
              <a:gd name="adj1" fmla="val 35683"/>
              <a:gd name="adj2" fmla="val 30055"/>
              <a:gd name="adj3" fmla="val 11948"/>
              <a:gd name="adj4" fmla="val 7802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18309D-7521-497A-8378-99233FE15E44}"/>
              </a:ext>
            </a:extLst>
          </p:cNvPr>
          <p:cNvSpPr/>
          <p:nvPr userDrawn="1"/>
        </p:nvSpPr>
        <p:spPr>
          <a:xfrm>
            <a:off x="4692133" y="2672556"/>
            <a:ext cx="7128116" cy="57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48C66A0-8D2B-4950-9EDA-94022329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2133" y="368300"/>
            <a:ext cx="7128116" cy="2268612"/>
          </a:xfrm>
          <a:prstGeom prst="downArrowCallout">
            <a:avLst>
              <a:gd name="adj1" fmla="val 35683"/>
              <a:gd name="adj2" fmla="val 30055"/>
              <a:gd name="adj3" fmla="val 11948"/>
              <a:gd name="adj4" fmla="val 7802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40FD3-9390-474D-A913-BE87FA5708B4}"/>
              </a:ext>
            </a:extLst>
          </p:cNvPr>
          <p:cNvSpPr/>
          <p:nvPr userDrawn="1"/>
        </p:nvSpPr>
        <p:spPr>
          <a:xfrm>
            <a:off x="4692133" y="368301"/>
            <a:ext cx="7128116" cy="576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item 1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692133" y="944725"/>
            <a:ext cx="7128116" cy="114021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item 1 title">
            <a:extLst>
              <a:ext uri="{FF2B5EF4-FFF2-40B4-BE49-F238E27FC236}">
                <a16:creationId xmlns:a16="http://schemas.microsoft.com/office/drawing/2014/main" id="{FE63A028-DCBF-45F9-9E11-21A002B27F8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692254" y="36830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item 2 title">
            <a:extLst>
              <a:ext uri="{FF2B5EF4-FFF2-40B4-BE49-F238E27FC236}">
                <a16:creationId xmlns:a16="http://schemas.microsoft.com/office/drawing/2014/main" id="{EC9A0CF5-D97A-4EB5-939D-C4E8298EB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2254" y="266065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9" name="item 2 text">
            <a:extLst>
              <a:ext uri="{FF2B5EF4-FFF2-40B4-BE49-F238E27FC236}">
                <a16:creationId xmlns:a16="http://schemas.microsoft.com/office/drawing/2014/main" id="{7A08353B-DFCB-4A1B-806A-C7BDF1997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2133" y="3248981"/>
            <a:ext cx="7128116" cy="1188131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item 3 title">
            <a:extLst>
              <a:ext uri="{FF2B5EF4-FFF2-40B4-BE49-F238E27FC236}">
                <a16:creationId xmlns:a16="http://schemas.microsoft.com/office/drawing/2014/main" id="{E4A0B839-DF54-4969-A3A8-455225A641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2254" y="4940448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item 3 text">
            <a:extLst>
              <a:ext uri="{FF2B5EF4-FFF2-40B4-BE49-F238E27FC236}">
                <a16:creationId xmlns:a16="http://schemas.microsoft.com/office/drawing/2014/main" id="{10CAC2F6-FA6D-4771-8144-3C54A3B5D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2133" y="5517233"/>
            <a:ext cx="7128116" cy="1152127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758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28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89A6-F71A-4C4C-9C41-65CC25813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5038" y="368300"/>
            <a:ext cx="7112000" cy="61214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8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611310-EF2F-4156-A858-091E5C83C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8200F0D-4D22-41A5-9FC4-86AA368DA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849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6096000" cy="688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6E76E3-1968-4656-A53B-467E6787E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91544" y="3429000"/>
            <a:ext cx="230423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1664806"/>
            <a:ext cx="4465637" cy="176419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49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item 1 icon">
            <a:extLst>
              <a:ext uri="{FF2B5EF4-FFF2-40B4-BE49-F238E27FC236}">
                <a16:creationId xmlns:a16="http://schemas.microsoft.com/office/drawing/2014/main" id="{3DFF34DA-4703-4A74-8FEC-ACB4205D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8922" y="1089025"/>
            <a:ext cx="1008063" cy="1008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item 2 icon">
            <a:extLst>
              <a:ext uri="{FF2B5EF4-FFF2-40B4-BE49-F238E27FC236}">
                <a16:creationId xmlns:a16="http://schemas.microsoft.com/office/drawing/2014/main" id="{22B03210-1B62-4827-8EBE-34481BEE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8922" y="2924968"/>
            <a:ext cx="1008063" cy="1008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item 3 icon">
            <a:extLst>
              <a:ext uri="{FF2B5EF4-FFF2-40B4-BE49-F238E27FC236}">
                <a16:creationId xmlns:a16="http://schemas.microsoft.com/office/drawing/2014/main" id="{456A4C59-0B88-45FA-98C8-3F590739C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8922" y="4760912"/>
            <a:ext cx="1008063" cy="1008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item 1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836613"/>
            <a:ext cx="5761038" cy="151288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item 3 text">
            <a:extLst>
              <a:ext uri="{FF2B5EF4-FFF2-40B4-BE49-F238E27FC236}">
                <a16:creationId xmlns:a16="http://schemas.microsoft.com/office/drawing/2014/main" id="{10DDE1EE-D1FB-4C0A-98E6-F3EA72FB2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4508500"/>
            <a:ext cx="5761038" cy="151288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item 2 text">
            <a:extLst>
              <a:ext uri="{FF2B5EF4-FFF2-40B4-BE49-F238E27FC236}">
                <a16:creationId xmlns:a16="http://schemas.microsoft.com/office/drawing/2014/main" id="{08F8D4C7-F608-42A3-B96A-63BB6B164D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672556"/>
            <a:ext cx="5761038" cy="151288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86146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item 1 icon">
            <a:extLst>
              <a:ext uri="{FF2B5EF4-FFF2-40B4-BE49-F238E27FC236}">
                <a16:creationId xmlns:a16="http://schemas.microsoft.com/office/drawing/2014/main" id="{D486F469-B2EA-44F5-BFC4-6EF875F5E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45800" y="576130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item 1 text">
            <a:extLst>
              <a:ext uri="{FF2B5EF4-FFF2-40B4-BE49-F238E27FC236}">
                <a16:creationId xmlns:a16="http://schemas.microsoft.com/office/drawing/2014/main" id="{ECE010FC-BD24-4903-9C3A-4C2B2B9FA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74172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item 2 icon">
            <a:extLst>
              <a:ext uri="{FF2B5EF4-FFF2-40B4-BE49-F238E27FC236}">
                <a16:creationId xmlns:a16="http://schemas.microsoft.com/office/drawing/2014/main" id="{3DFF34DA-4703-4A74-8FEC-ACB4205D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45800" y="2239880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item 2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037922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item 3 icon">
            <a:extLst>
              <a:ext uri="{FF2B5EF4-FFF2-40B4-BE49-F238E27FC236}">
                <a16:creationId xmlns:a16="http://schemas.microsoft.com/office/drawing/2014/main" id="{22B03210-1B62-4827-8EBE-34481BEE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45800" y="3903630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item 3 text">
            <a:extLst>
              <a:ext uri="{FF2B5EF4-FFF2-40B4-BE49-F238E27FC236}">
                <a16:creationId xmlns:a16="http://schemas.microsoft.com/office/drawing/2014/main" id="{08F8D4C7-F608-42A3-B96A-63BB6B164D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701672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item 4 icon">
            <a:extLst>
              <a:ext uri="{FF2B5EF4-FFF2-40B4-BE49-F238E27FC236}">
                <a16:creationId xmlns:a16="http://schemas.microsoft.com/office/drawing/2014/main" id="{456A4C59-0B88-45FA-98C8-3F590739C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5800" y="5567381"/>
            <a:ext cx="720000" cy="720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item 4 text">
            <a:extLst>
              <a:ext uri="{FF2B5EF4-FFF2-40B4-BE49-F238E27FC236}">
                <a16:creationId xmlns:a16="http://schemas.microsoft.com/office/drawing/2014/main" id="{10DDE1EE-D1FB-4C0A-98E6-F3EA72FB2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365423"/>
            <a:ext cx="5761038" cy="112391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7537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8FD42-8D66-4D23-82FC-04E24B982229}"/>
              </a:ext>
            </a:extLst>
          </p:cNvPr>
          <p:cNvSpPr/>
          <p:nvPr userDrawn="1"/>
        </p:nvSpPr>
        <p:spPr>
          <a:xfrm>
            <a:off x="4704436" y="4940449"/>
            <a:ext cx="7128116" cy="1512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8C7B32-775D-44C1-A535-B12A10989EDB}"/>
              </a:ext>
            </a:extLst>
          </p:cNvPr>
          <p:cNvSpPr/>
          <p:nvPr userDrawn="1"/>
        </p:nvSpPr>
        <p:spPr>
          <a:xfrm>
            <a:off x="4704436" y="4940450"/>
            <a:ext cx="7128116" cy="57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llout: Down Arrow 21">
            <a:extLst>
              <a:ext uri="{FF2B5EF4-FFF2-40B4-BE49-F238E27FC236}">
                <a16:creationId xmlns:a16="http://schemas.microsoft.com/office/drawing/2014/main" id="{48DBA2A8-A630-470B-90F1-32DCC6504166}"/>
              </a:ext>
            </a:extLst>
          </p:cNvPr>
          <p:cNvSpPr/>
          <p:nvPr userDrawn="1"/>
        </p:nvSpPr>
        <p:spPr>
          <a:xfrm>
            <a:off x="4704436" y="2636552"/>
            <a:ext cx="7128116" cy="2268612"/>
          </a:xfrm>
          <a:prstGeom prst="downArrowCallout">
            <a:avLst>
              <a:gd name="adj1" fmla="val 54877"/>
              <a:gd name="adj2" fmla="val 42339"/>
              <a:gd name="adj3" fmla="val 25000"/>
              <a:gd name="adj4" fmla="val 6497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18309D-7521-497A-8378-99233FE15E44}"/>
              </a:ext>
            </a:extLst>
          </p:cNvPr>
          <p:cNvSpPr/>
          <p:nvPr userDrawn="1"/>
        </p:nvSpPr>
        <p:spPr>
          <a:xfrm>
            <a:off x="4704436" y="2636553"/>
            <a:ext cx="7128116" cy="57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48C66A0-8D2B-4950-9EDA-940223297EED}"/>
              </a:ext>
            </a:extLst>
          </p:cNvPr>
          <p:cNvSpPr/>
          <p:nvPr userDrawn="1"/>
        </p:nvSpPr>
        <p:spPr>
          <a:xfrm>
            <a:off x="4704436" y="368300"/>
            <a:ext cx="7128116" cy="2268612"/>
          </a:xfrm>
          <a:prstGeom prst="downArrowCallout">
            <a:avLst>
              <a:gd name="adj1" fmla="val 54877"/>
              <a:gd name="adj2" fmla="val 42339"/>
              <a:gd name="adj3" fmla="val 25000"/>
              <a:gd name="adj4" fmla="val 6497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40FD3-9390-474D-A913-BE87FA5708B4}"/>
              </a:ext>
            </a:extLst>
          </p:cNvPr>
          <p:cNvSpPr/>
          <p:nvPr userDrawn="1"/>
        </p:nvSpPr>
        <p:spPr>
          <a:xfrm>
            <a:off x="4704436" y="368301"/>
            <a:ext cx="7128116" cy="576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item 1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704436" y="944725"/>
            <a:ext cx="7128116" cy="90009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item 1 title">
            <a:extLst>
              <a:ext uri="{FF2B5EF4-FFF2-40B4-BE49-F238E27FC236}">
                <a16:creationId xmlns:a16="http://schemas.microsoft.com/office/drawing/2014/main" id="{FE63A028-DCBF-45F9-9E11-21A002B27F8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04557" y="36830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item 2 title">
            <a:extLst>
              <a:ext uri="{FF2B5EF4-FFF2-40B4-BE49-F238E27FC236}">
                <a16:creationId xmlns:a16="http://schemas.microsoft.com/office/drawing/2014/main" id="{EC9A0CF5-D97A-4EB5-939D-C4E8298EB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4557" y="266065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9" name="item 2 text">
            <a:extLst>
              <a:ext uri="{FF2B5EF4-FFF2-40B4-BE49-F238E27FC236}">
                <a16:creationId xmlns:a16="http://schemas.microsoft.com/office/drawing/2014/main" id="{7A08353B-DFCB-4A1B-806A-C7BDF1997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4436" y="3212977"/>
            <a:ext cx="7128116" cy="90009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item 3 title">
            <a:extLst>
              <a:ext uri="{FF2B5EF4-FFF2-40B4-BE49-F238E27FC236}">
                <a16:creationId xmlns:a16="http://schemas.microsoft.com/office/drawing/2014/main" id="{E4A0B839-DF54-4969-A3A8-455225A641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04557" y="4940448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item 3 text">
            <a:extLst>
              <a:ext uri="{FF2B5EF4-FFF2-40B4-BE49-F238E27FC236}">
                <a16:creationId xmlns:a16="http://schemas.microsoft.com/office/drawing/2014/main" id="{10CAC2F6-FA6D-4771-8144-3C54A3B5D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4436" y="5553237"/>
            <a:ext cx="7128116" cy="90009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419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8FD42-8D66-4D23-82FC-04E24B982229}"/>
              </a:ext>
            </a:extLst>
          </p:cNvPr>
          <p:cNvSpPr/>
          <p:nvPr userDrawn="1"/>
        </p:nvSpPr>
        <p:spPr>
          <a:xfrm>
            <a:off x="4692133" y="4940449"/>
            <a:ext cx="7128116" cy="1728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8C7B32-775D-44C1-A535-B12A10989EDB}"/>
              </a:ext>
            </a:extLst>
          </p:cNvPr>
          <p:cNvSpPr/>
          <p:nvPr userDrawn="1"/>
        </p:nvSpPr>
        <p:spPr>
          <a:xfrm>
            <a:off x="4692133" y="4940450"/>
            <a:ext cx="7128116" cy="57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64EA8ADB-8BBC-4ECE-A12A-B4324A4F8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2133" y="2672556"/>
            <a:ext cx="7128116" cy="2268612"/>
          </a:xfrm>
          <a:prstGeom prst="downArrowCallout">
            <a:avLst>
              <a:gd name="adj1" fmla="val 35683"/>
              <a:gd name="adj2" fmla="val 30055"/>
              <a:gd name="adj3" fmla="val 11948"/>
              <a:gd name="adj4" fmla="val 7802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18309D-7521-497A-8378-99233FE15E44}"/>
              </a:ext>
            </a:extLst>
          </p:cNvPr>
          <p:cNvSpPr/>
          <p:nvPr userDrawn="1"/>
        </p:nvSpPr>
        <p:spPr>
          <a:xfrm>
            <a:off x="4692133" y="2672556"/>
            <a:ext cx="7128116" cy="57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48C66A0-8D2B-4950-9EDA-94022329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2133" y="368300"/>
            <a:ext cx="7128116" cy="2268612"/>
          </a:xfrm>
          <a:prstGeom prst="downArrowCallout">
            <a:avLst>
              <a:gd name="adj1" fmla="val 35683"/>
              <a:gd name="adj2" fmla="val 30055"/>
              <a:gd name="adj3" fmla="val 11948"/>
              <a:gd name="adj4" fmla="val 7802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40FD3-9390-474D-A913-BE87FA5708B4}"/>
              </a:ext>
            </a:extLst>
          </p:cNvPr>
          <p:cNvSpPr/>
          <p:nvPr userDrawn="1"/>
        </p:nvSpPr>
        <p:spPr>
          <a:xfrm>
            <a:off x="4692133" y="368301"/>
            <a:ext cx="7128116" cy="576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item 1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692133" y="944725"/>
            <a:ext cx="7128116" cy="1140219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item 1 title">
            <a:extLst>
              <a:ext uri="{FF2B5EF4-FFF2-40B4-BE49-F238E27FC236}">
                <a16:creationId xmlns:a16="http://schemas.microsoft.com/office/drawing/2014/main" id="{FE63A028-DCBF-45F9-9E11-21A002B27F8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692254" y="36830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7" name="item 2 title">
            <a:extLst>
              <a:ext uri="{FF2B5EF4-FFF2-40B4-BE49-F238E27FC236}">
                <a16:creationId xmlns:a16="http://schemas.microsoft.com/office/drawing/2014/main" id="{EC9A0CF5-D97A-4EB5-939D-C4E8298EB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2254" y="2660650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9" name="item 2 text">
            <a:extLst>
              <a:ext uri="{FF2B5EF4-FFF2-40B4-BE49-F238E27FC236}">
                <a16:creationId xmlns:a16="http://schemas.microsoft.com/office/drawing/2014/main" id="{7A08353B-DFCB-4A1B-806A-C7BDF1997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2133" y="3248981"/>
            <a:ext cx="7128116" cy="1188131"/>
          </a:xfrm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item 3 title">
            <a:extLst>
              <a:ext uri="{FF2B5EF4-FFF2-40B4-BE49-F238E27FC236}">
                <a16:creationId xmlns:a16="http://schemas.microsoft.com/office/drawing/2014/main" id="{E4A0B839-DF54-4969-A3A8-455225A641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2254" y="4940448"/>
            <a:ext cx="7127875" cy="576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anose="00000700000000000000" pitchFamily="50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item 3 text">
            <a:extLst>
              <a:ext uri="{FF2B5EF4-FFF2-40B4-BE49-F238E27FC236}">
                <a16:creationId xmlns:a16="http://schemas.microsoft.com/office/drawing/2014/main" id="{10CAC2F6-FA6D-4771-8144-3C54A3B5D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2133" y="5517233"/>
            <a:ext cx="7128116" cy="1152127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8142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888" y="2105161"/>
            <a:ext cx="6119812" cy="1325563"/>
          </a:xfr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6888" y="3631232"/>
            <a:ext cx="6119812" cy="877888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6E76E3-1968-4656-A53B-467E6787E694}"/>
              </a:ext>
            </a:extLst>
          </p:cNvPr>
          <p:cNvCxnSpPr/>
          <p:nvPr userDrawn="1"/>
        </p:nvCxnSpPr>
        <p:spPr>
          <a:xfrm>
            <a:off x="4117975" y="3429000"/>
            <a:ext cx="396398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70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9ED2-ACA9-4239-A5C2-F13D44A59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32063"/>
            <a:ext cx="6096000" cy="4325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2532063"/>
            <a:ext cx="6096000" cy="4325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art A title">
            <a:extLst>
              <a:ext uri="{FF2B5EF4-FFF2-40B4-BE49-F238E27FC236}">
                <a16:creationId xmlns:a16="http://schemas.microsoft.com/office/drawing/2014/main" id="{C603B28D-43A1-4603-AAAB-3B3457F0B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532063"/>
            <a:ext cx="5430837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art A text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3236913"/>
            <a:ext cx="5426074" cy="336043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art B title">
            <a:extLst>
              <a:ext uri="{FF2B5EF4-FFF2-40B4-BE49-F238E27FC236}">
                <a16:creationId xmlns:a16="http://schemas.microsoft.com/office/drawing/2014/main" id="{7F1A0634-75BF-4F85-B5CE-B528A6907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3350" y="2532063"/>
            <a:ext cx="5373687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art B text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3350" y="3236912"/>
            <a:ext cx="5373687" cy="336044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43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vs java with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D9E841-0C79-4FDC-B237-8EAB5726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9499"/>
            <a:ext cx="6096000" cy="5048500"/>
          </a:xfrm>
          <a:custGeom>
            <a:avLst/>
            <a:gdLst>
              <a:gd name="connsiteX0" fmla="*/ 874962 w 6096000"/>
              <a:gd name="connsiteY0" fmla="*/ 0 h 5048500"/>
              <a:gd name="connsiteX1" fmla="*/ 1414962 w 6096000"/>
              <a:gd name="connsiteY1" fmla="*/ 540000 h 5048500"/>
              <a:gd name="connsiteX2" fmla="*/ 1403991 w 6096000"/>
              <a:gd name="connsiteY2" fmla="*/ 648829 h 5048500"/>
              <a:gd name="connsiteX3" fmla="*/ 1381103 w 6096000"/>
              <a:gd name="connsiteY3" fmla="*/ 722563 h 5048500"/>
              <a:gd name="connsiteX4" fmla="*/ 6096000 w 6096000"/>
              <a:gd name="connsiteY4" fmla="*/ 722563 h 5048500"/>
              <a:gd name="connsiteX5" fmla="*/ 6096000 w 6096000"/>
              <a:gd name="connsiteY5" fmla="*/ 5048500 h 5048500"/>
              <a:gd name="connsiteX6" fmla="*/ 0 w 6096000"/>
              <a:gd name="connsiteY6" fmla="*/ 5048500 h 5048500"/>
              <a:gd name="connsiteX7" fmla="*/ 0 w 6096000"/>
              <a:gd name="connsiteY7" fmla="*/ 722563 h 5048500"/>
              <a:gd name="connsiteX8" fmla="*/ 368821 w 6096000"/>
              <a:gd name="connsiteY8" fmla="*/ 722563 h 5048500"/>
              <a:gd name="connsiteX9" fmla="*/ 345933 w 6096000"/>
              <a:gd name="connsiteY9" fmla="*/ 648829 h 5048500"/>
              <a:gd name="connsiteX10" fmla="*/ 334962 w 6096000"/>
              <a:gd name="connsiteY10" fmla="*/ 540000 h 5048500"/>
              <a:gd name="connsiteX11" fmla="*/ 874962 w 6096000"/>
              <a:gd name="connsiteY11" fmla="*/ 0 h 5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0" h="5048500">
                <a:moveTo>
                  <a:pt x="874962" y="0"/>
                </a:moveTo>
                <a:cubicBezTo>
                  <a:pt x="1173196" y="0"/>
                  <a:pt x="1414962" y="241766"/>
                  <a:pt x="1414962" y="540000"/>
                </a:cubicBezTo>
                <a:cubicBezTo>
                  <a:pt x="1414962" y="577279"/>
                  <a:pt x="1411185" y="613676"/>
                  <a:pt x="1403991" y="648829"/>
                </a:cubicBezTo>
                <a:lnTo>
                  <a:pt x="1381103" y="722563"/>
                </a:lnTo>
                <a:lnTo>
                  <a:pt x="6096000" y="722563"/>
                </a:lnTo>
                <a:lnTo>
                  <a:pt x="6096000" y="5048500"/>
                </a:lnTo>
                <a:lnTo>
                  <a:pt x="0" y="5048500"/>
                </a:lnTo>
                <a:lnTo>
                  <a:pt x="0" y="722563"/>
                </a:lnTo>
                <a:lnTo>
                  <a:pt x="368821" y="722563"/>
                </a:lnTo>
                <a:lnTo>
                  <a:pt x="345933" y="648829"/>
                </a:lnTo>
                <a:cubicBezTo>
                  <a:pt x="338740" y="613676"/>
                  <a:pt x="334962" y="577279"/>
                  <a:pt x="334962" y="540000"/>
                </a:cubicBezTo>
                <a:cubicBezTo>
                  <a:pt x="334962" y="241766"/>
                  <a:pt x="576728" y="0"/>
                  <a:pt x="8749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D47869-DB2A-4368-B48C-37CD9D60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809499"/>
            <a:ext cx="6096000" cy="5048500"/>
          </a:xfrm>
          <a:custGeom>
            <a:avLst/>
            <a:gdLst>
              <a:gd name="connsiteX0" fmla="*/ 5221038 w 6096000"/>
              <a:gd name="connsiteY0" fmla="*/ 0 h 5048500"/>
              <a:gd name="connsiteX1" fmla="*/ 5761038 w 6096000"/>
              <a:gd name="connsiteY1" fmla="*/ 540000 h 5048500"/>
              <a:gd name="connsiteX2" fmla="*/ 5750067 w 6096000"/>
              <a:gd name="connsiteY2" fmla="*/ 648829 h 5048500"/>
              <a:gd name="connsiteX3" fmla="*/ 5727179 w 6096000"/>
              <a:gd name="connsiteY3" fmla="*/ 722563 h 5048500"/>
              <a:gd name="connsiteX4" fmla="*/ 6096000 w 6096000"/>
              <a:gd name="connsiteY4" fmla="*/ 722563 h 5048500"/>
              <a:gd name="connsiteX5" fmla="*/ 6096000 w 6096000"/>
              <a:gd name="connsiteY5" fmla="*/ 5048500 h 5048500"/>
              <a:gd name="connsiteX6" fmla="*/ 0 w 6096000"/>
              <a:gd name="connsiteY6" fmla="*/ 5048500 h 5048500"/>
              <a:gd name="connsiteX7" fmla="*/ 0 w 6096000"/>
              <a:gd name="connsiteY7" fmla="*/ 722563 h 5048500"/>
              <a:gd name="connsiteX8" fmla="*/ 4714897 w 6096000"/>
              <a:gd name="connsiteY8" fmla="*/ 722563 h 5048500"/>
              <a:gd name="connsiteX9" fmla="*/ 4692009 w 6096000"/>
              <a:gd name="connsiteY9" fmla="*/ 648829 h 5048500"/>
              <a:gd name="connsiteX10" fmla="*/ 4681038 w 6096000"/>
              <a:gd name="connsiteY10" fmla="*/ 540000 h 5048500"/>
              <a:gd name="connsiteX11" fmla="*/ 5221038 w 6096000"/>
              <a:gd name="connsiteY11" fmla="*/ 0 h 5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0" h="5048500">
                <a:moveTo>
                  <a:pt x="5221038" y="0"/>
                </a:moveTo>
                <a:cubicBezTo>
                  <a:pt x="5519272" y="0"/>
                  <a:pt x="5761038" y="241766"/>
                  <a:pt x="5761038" y="540000"/>
                </a:cubicBezTo>
                <a:cubicBezTo>
                  <a:pt x="5761038" y="577279"/>
                  <a:pt x="5757260" y="613676"/>
                  <a:pt x="5750067" y="648829"/>
                </a:cubicBezTo>
                <a:lnTo>
                  <a:pt x="5727179" y="722563"/>
                </a:lnTo>
                <a:lnTo>
                  <a:pt x="6096000" y="722563"/>
                </a:lnTo>
                <a:lnTo>
                  <a:pt x="6096000" y="5048500"/>
                </a:lnTo>
                <a:lnTo>
                  <a:pt x="0" y="5048500"/>
                </a:lnTo>
                <a:lnTo>
                  <a:pt x="0" y="722563"/>
                </a:lnTo>
                <a:lnTo>
                  <a:pt x="4714897" y="722563"/>
                </a:lnTo>
                <a:lnTo>
                  <a:pt x="4692009" y="648829"/>
                </a:lnTo>
                <a:cubicBezTo>
                  <a:pt x="4684816" y="613676"/>
                  <a:pt x="4681038" y="577279"/>
                  <a:pt x="4681038" y="540000"/>
                </a:cubicBezTo>
                <a:cubicBezTo>
                  <a:pt x="4681038" y="241766"/>
                  <a:pt x="4922804" y="0"/>
                  <a:pt x="522103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art A title">
            <a:extLst>
              <a:ext uri="{FF2B5EF4-FFF2-40B4-BE49-F238E27FC236}">
                <a16:creationId xmlns:a16="http://schemas.microsoft.com/office/drawing/2014/main" id="{C603B28D-43A1-4603-AAAB-3B3457F0B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532063"/>
            <a:ext cx="5430837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art A text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3236913"/>
            <a:ext cx="5426074" cy="336043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art B title">
            <a:extLst>
              <a:ext uri="{FF2B5EF4-FFF2-40B4-BE49-F238E27FC236}">
                <a16:creationId xmlns:a16="http://schemas.microsoft.com/office/drawing/2014/main" id="{7F1A0634-75BF-4F85-B5CE-B528A6907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3350" y="2532063"/>
            <a:ext cx="5373687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art B text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3350" y="3236912"/>
            <a:ext cx="5373687" cy="336044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ython Icon" descr="Python Icon">
            <a:extLst>
              <a:ext uri="{FF2B5EF4-FFF2-40B4-BE49-F238E27FC236}">
                <a16:creationId xmlns:a16="http://schemas.microsoft.com/office/drawing/2014/main" id="{48D1BD87-43D0-4B5D-B055-6F39A1322F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2" y="1989500"/>
            <a:ext cx="720000" cy="720000"/>
          </a:xfrm>
          <a:prstGeom prst="rect">
            <a:avLst/>
          </a:prstGeom>
        </p:spPr>
      </p:pic>
      <p:pic>
        <p:nvPicPr>
          <p:cNvPr id="14" name="Java Icon" descr="Java Icon">
            <a:extLst>
              <a:ext uri="{FF2B5EF4-FFF2-40B4-BE49-F238E27FC236}">
                <a16:creationId xmlns:a16="http://schemas.microsoft.com/office/drawing/2014/main" id="{C0064A60-48BD-49C1-9C34-80CF6758B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38" y="1916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16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thon vs jav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DDEAFD-5BE0-44F1-B364-01416F2B8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809499"/>
            <a:ext cx="6096000" cy="5048500"/>
          </a:xfrm>
          <a:custGeom>
            <a:avLst/>
            <a:gdLst>
              <a:gd name="connsiteX0" fmla="*/ 5221038 w 6096000"/>
              <a:gd name="connsiteY0" fmla="*/ 0 h 5048500"/>
              <a:gd name="connsiteX1" fmla="*/ 5761038 w 6096000"/>
              <a:gd name="connsiteY1" fmla="*/ 540000 h 5048500"/>
              <a:gd name="connsiteX2" fmla="*/ 5750067 w 6096000"/>
              <a:gd name="connsiteY2" fmla="*/ 648829 h 5048500"/>
              <a:gd name="connsiteX3" fmla="*/ 5727179 w 6096000"/>
              <a:gd name="connsiteY3" fmla="*/ 722563 h 5048500"/>
              <a:gd name="connsiteX4" fmla="*/ 6096000 w 6096000"/>
              <a:gd name="connsiteY4" fmla="*/ 722563 h 5048500"/>
              <a:gd name="connsiteX5" fmla="*/ 6096000 w 6096000"/>
              <a:gd name="connsiteY5" fmla="*/ 5048500 h 5048500"/>
              <a:gd name="connsiteX6" fmla="*/ 0 w 6096000"/>
              <a:gd name="connsiteY6" fmla="*/ 5048500 h 5048500"/>
              <a:gd name="connsiteX7" fmla="*/ 0 w 6096000"/>
              <a:gd name="connsiteY7" fmla="*/ 722563 h 5048500"/>
              <a:gd name="connsiteX8" fmla="*/ 4714897 w 6096000"/>
              <a:gd name="connsiteY8" fmla="*/ 722563 h 5048500"/>
              <a:gd name="connsiteX9" fmla="*/ 4692009 w 6096000"/>
              <a:gd name="connsiteY9" fmla="*/ 648829 h 5048500"/>
              <a:gd name="connsiteX10" fmla="*/ 4681038 w 6096000"/>
              <a:gd name="connsiteY10" fmla="*/ 540000 h 5048500"/>
              <a:gd name="connsiteX11" fmla="*/ 5221038 w 6096000"/>
              <a:gd name="connsiteY11" fmla="*/ 0 h 5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0" h="5048500">
                <a:moveTo>
                  <a:pt x="5221038" y="0"/>
                </a:moveTo>
                <a:cubicBezTo>
                  <a:pt x="5519272" y="0"/>
                  <a:pt x="5761038" y="241766"/>
                  <a:pt x="5761038" y="540000"/>
                </a:cubicBezTo>
                <a:cubicBezTo>
                  <a:pt x="5761038" y="577279"/>
                  <a:pt x="5757260" y="613676"/>
                  <a:pt x="5750067" y="648829"/>
                </a:cubicBezTo>
                <a:lnTo>
                  <a:pt x="5727179" y="722563"/>
                </a:lnTo>
                <a:lnTo>
                  <a:pt x="6096000" y="722563"/>
                </a:lnTo>
                <a:lnTo>
                  <a:pt x="6096000" y="5048500"/>
                </a:lnTo>
                <a:lnTo>
                  <a:pt x="0" y="5048500"/>
                </a:lnTo>
                <a:lnTo>
                  <a:pt x="0" y="722563"/>
                </a:lnTo>
                <a:lnTo>
                  <a:pt x="4714897" y="722563"/>
                </a:lnTo>
                <a:lnTo>
                  <a:pt x="4692009" y="648829"/>
                </a:lnTo>
                <a:cubicBezTo>
                  <a:pt x="4684816" y="613676"/>
                  <a:pt x="4681038" y="577279"/>
                  <a:pt x="4681038" y="540000"/>
                </a:cubicBezTo>
                <a:cubicBezTo>
                  <a:pt x="4681038" y="241766"/>
                  <a:pt x="4922804" y="0"/>
                  <a:pt x="522103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43CC5A-E3E4-4593-BCCF-87E54C92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9500"/>
            <a:ext cx="6096000" cy="5048500"/>
          </a:xfrm>
          <a:custGeom>
            <a:avLst/>
            <a:gdLst>
              <a:gd name="connsiteX0" fmla="*/ 874962 w 6096000"/>
              <a:gd name="connsiteY0" fmla="*/ 0 h 5048500"/>
              <a:gd name="connsiteX1" fmla="*/ 1414962 w 6096000"/>
              <a:gd name="connsiteY1" fmla="*/ 540000 h 5048500"/>
              <a:gd name="connsiteX2" fmla="*/ 1403991 w 6096000"/>
              <a:gd name="connsiteY2" fmla="*/ 648829 h 5048500"/>
              <a:gd name="connsiteX3" fmla="*/ 1381103 w 6096000"/>
              <a:gd name="connsiteY3" fmla="*/ 722563 h 5048500"/>
              <a:gd name="connsiteX4" fmla="*/ 6096000 w 6096000"/>
              <a:gd name="connsiteY4" fmla="*/ 722563 h 5048500"/>
              <a:gd name="connsiteX5" fmla="*/ 6096000 w 6096000"/>
              <a:gd name="connsiteY5" fmla="*/ 5048500 h 5048500"/>
              <a:gd name="connsiteX6" fmla="*/ 0 w 6096000"/>
              <a:gd name="connsiteY6" fmla="*/ 5048500 h 5048500"/>
              <a:gd name="connsiteX7" fmla="*/ 0 w 6096000"/>
              <a:gd name="connsiteY7" fmla="*/ 722563 h 5048500"/>
              <a:gd name="connsiteX8" fmla="*/ 368821 w 6096000"/>
              <a:gd name="connsiteY8" fmla="*/ 722563 h 5048500"/>
              <a:gd name="connsiteX9" fmla="*/ 345933 w 6096000"/>
              <a:gd name="connsiteY9" fmla="*/ 648829 h 5048500"/>
              <a:gd name="connsiteX10" fmla="*/ 334962 w 6096000"/>
              <a:gd name="connsiteY10" fmla="*/ 540000 h 5048500"/>
              <a:gd name="connsiteX11" fmla="*/ 874962 w 6096000"/>
              <a:gd name="connsiteY11" fmla="*/ 0 h 5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0" h="5048500">
                <a:moveTo>
                  <a:pt x="874962" y="0"/>
                </a:moveTo>
                <a:cubicBezTo>
                  <a:pt x="1173196" y="0"/>
                  <a:pt x="1414962" y="241766"/>
                  <a:pt x="1414962" y="540000"/>
                </a:cubicBezTo>
                <a:cubicBezTo>
                  <a:pt x="1414962" y="577279"/>
                  <a:pt x="1411185" y="613676"/>
                  <a:pt x="1403991" y="648829"/>
                </a:cubicBezTo>
                <a:lnTo>
                  <a:pt x="1381103" y="722563"/>
                </a:lnTo>
                <a:lnTo>
                  <a:pt x="6096000" y="722563"/>
                </a:lnTo>
                <a:lnTo>
                  <a:pt x="6096000" y="5048500"/>
                </a:lnTo>
                <a:lnTo>
                  <a:pt x="0" y="5048500"/>
                </a:lnTo>
                <a:lnTo>
                  <a:pt x="0" y="722563"/>
                </a:lnTo>
                <a:lnTo>
                  <a:pt x="368821" y="722563"/>
                </a:lnTo>
                <a:lnTo>
                  <a:pt x="345933" y="648829"/>
                </a:lnTo>
                <a:cubicBezTo>
                  <a:pt x="338740" y="613676"/>
                  <a:pt x="334962" y="577279"/>
                  <a:pt x="334962" y="540000"/>
                </a:cubicBezTo>
                <a:cubicBezTo>
                  <a:pt x="334962" y="241766"/>
                  <a:pt x="576728" y="0"/>
                  <a:pt x="8749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ython text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2780927"/>
            <a:ext cx="5426074" cy="38164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Java text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3350" y="2780927"/>
            <a:ext cx="5373687" cy="38164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ython icon" descr="Python icon">
            <a:extLst>
              <a:ext uri="{FF2B5EF4-FFF2-40B4-BE49-F238E27FC236}">
                <a16:creationId xmlns:a16="http://schemas.microsoft.com/office/drawing/2014/main" id="{48D1BD87-43D0-4B5D-B055-6F39A1322F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2" y="1989500"/>
            <a:ext cx="720000" cy="720000"/>
          </a:xfrm>
          <a:prstGeom prst="rect">
            <a:avLst/>
          </a:prstGeom>
        </p:spPr>
      </p:pic>
      <p:pic>
        <p:nvPicPr>
          <p:cNvPr id="14" name="Java Icon" descr="Java Icon">
            <a:extLst>
              <a:ext uri="{FF2B5EF4-FFF2-40B4-BE49-F238E27FC236}">
                <a16:creationId xmlns:a16="http://schemas.microsoft.com/office/drawing/2014/main" id="{C0064A60-48BD-49C1-9C34-80CF6758B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38" y="1916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9ED2-ACA9-4239-A5C2-F13D44A59D92}"/>
              </a:ext>
            </a:extLst>
          </p:cNvPr>
          <p:cNvSpPr/>
          <p:nvPr userDrawn="1"/>
        </p:nvSpPr>
        <p:spPr>
          <a:xfrm>
            <a:off x="1050925" y="2374182"/>
            <a:ext cx="3067050" cy="4140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BC0F6-9E5C-4856-8A36-2E416E7BF1B3}"/>
              </a:ext>
            </a:extLst>
          </p:cNvPr>
          <p:cNvSpPr/>
          <p:nvPr userDrawn="1"/>
        </p:nvSpPr>
        <p:spPr>
          <a:xfrm>
            <a:off x="4571205" y="2349510"/>
            <a:ext cx="3067050" cy="4140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</a:extLst>
          </p:cNvPr>
          <p:cNvSpPr/>
          <p:nvPr userDrawn="1"/>
        </p:nvSpPr>
        <p:spPr>
          <a:xfrm>
            <a:off x="8091485" y="2349520"/>
            <a:ext cx="3067050" cy="4140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03B28D-43A1-4603-AAAB-3B3457F0B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1425" y="2532063"/>
            <a:ext cx="2695575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1425" y="3236913"/>
            <a:ext cx="2695575" cy="30178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297340F-6B8B-4F15-87D6-F1FD5F78A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5038" y="2532063"/>
            <a:ext cx="2689223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F1A0634-75BF-4F85-B5CE-B528A6907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43889" y="2532063"/>
            <a:ext cx="2724146" cy="5413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3852" y="3255953"/>
            <a:ext cx="2689223" cy="30178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5266" y="3236912"/>
            <a:ext cx="2689223" cy="30178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18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9ED2-ACA9-4239-A5C2-F13D44A59D92}"/>
              </a:ext>
            </a:extLst>
          </p:cNvPr>
          <p:cNvSpPr/>
          <p:nvPr userDrawn="1"/>
        </p:nvSpPr>
        <p:spPr>
          <a:xfrm>
            <a:off x="1050925" y="2374182"/>
            <a:ext cx="3067050" cy="4140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BC0F6-9E5C-4856-8A36-2E416E7BF1B3}"/>
              </a:ext>
            </a:extLst>
          </p:cNvPr>
          <p:cNvSpPr/>
          <p:nvPr userDrawn="1"/>
        </p:nvSpPr>
        <p:spPr>
          <a:xfrm>
            <a:off x="4571205" y="2349510"/>
            <a:ext cx="3067050" cy="4140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</a:extLst>
          </p:cNvPr>
          <p:cNvSpPr/>
          <p:nvPr userDrawn="1"/>
        </p:nvSpPr>
        <p:spPr>
          <a:xfrm>
            <a:off x="8091485" y="2349520"/>
            <a:ext cx="3067050" cy="4140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1425" y="3236913"/>
            <a:ext cx="2695575" cy="30178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3852" y="3255953"/>
            <a:ext cx="2689223" cy="30178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5266" y="3236912"/>
            <a:ext cx="2689223" cy="30178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495C-766F-49C1-9B48-5EA52C6F9911}"/>
              </a:ext>
            </a:extLst>
          </p:cNvPr>
          <p:cNvSpPr/>
          <p:nvPr userDrawn="1"/>
        </p:nvSpPr>
        <p:spPr>
          <a:xfrm>
            <a:off x="2044450" y="1988960"/>
            <a:ext cx="10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092B1-222B-4B17-9B7E-8AB8D1F1952E}"/>
              </a:ext>
            </a:extLst>
          </p:cNvPr>
          <p:cNvSpPr/>
          <p:nvPr userDrawn="1"/>
        </p:nvSpPr>
        <p:spPr>
          <a:xfrm>
            <a:off x="5564480" y="1988960"/>
            <a:ext cx="10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CB516-3817-4B5C-91D7-7EACBCFA79BE}"/>
              </a:ext>
            </a:extLst>
          </p:cNvPr>
          <p:cNvSpPr/>
          <p:nvPr userDrawn="1"/>
        </p:nvSpPr>
        <p:spPr>
          <a:xfrm>
            <a:off x="9084510" y="1988960"/>
            <a:ext cx="10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32EEA97-217A-43AB-99B8-C08F880EE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44700" y="1981919"/>
            <a:ext cx="1079500" cy="10800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E0069701-2003-44CD-AC7B-2E0828075F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84760" y="1981919"/>
            <a:ext cx="1079500" cy="10800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6DC015A7-26B5-4E65-ABE0-E4CE1367E8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64980" y="1981919"/>
            <a:ext cx="1079500" cy="10800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16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9ED2-ACA9-4239-A5C2-F13D44A59D92}"/>
              </a:ext>
            </a:extLst>
          </p:cNvPr>
          <p:cNvSpPr/>
          <p:nvPr userDrawn="1"/>
        </p:nvSpPr>
        <p:spPr>
          <a:xfrm>
            <a:off x="1050925" y="2816932"/>
            <a:ext cx="3067050" cy="36974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BC0F6-9E5C-4856-8A36-2E416E7BF1B3}"/>
              </a:ext>
            </a:extLst>
          </p:cNvPr>
          <p:cNvSpPr/>
          <p:nvPr userDrawn="1"/>
        </p:nvSpPr>
        <p:spPr>
          <a:xfrm>
            <a:off x="4571205" y="2816932"/>
            <a:ext cx="3067050" cy="36727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</a:extLst>
          </p:cNvPr>
          <p:cNvSpPr/>
          <p:nvPr userDrawn="1"/>
        </p:nvSpPr>
        <p:spPr>
          <a:xfrm>
            <a:off x="8091485" y="2816932"/>
            <a:ext cx="3067050" cy="36727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1425" y="3429000"/>
            <a:ext cx="2695575" cy="282575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3852" y="3429000"/>
            <a:ext cx="2689223" cy="284479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5266" y="3429000"/>
            <a:ext cx="2689223" cy="282574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495C-766F-49C1-9B48-5EA52C6F9911}"/>
              </a:ext>
            </a:extLst>
          </p:cNvPr>
          <p:cNvSpPr/>
          <p:nvPr userDrawn="1"/>
        </p:nvSpPr>
        <p:spPr>
          <a:xfrm>
            <a:off x="1050925" y="2816932"/>
            <a:ext cx="3067049" cy="4199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092B1-222B-4B17-9B7E-8AB8D1F1952E}"/>
              </a:ext>
            </a:extLst>
          </p:cNvPr>
          <p:cNvSpPr/>
          <p:nvPr userDrawn="1"/>
        </p:nvSpPr>
        <p:spPr>
          <a:xfrm>
            <a:off x="4571205" y="2816932"/>
            <a:ext cx="3067050" cy="41998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CB516-3817-4B5C-91D7-7EACBCFA79BE}"/>
              </a:ext>
            </a:extLst>
          </p:cNvPr>
          <p:cNvSpPr/>
          <p:nvPr userDrawn="1"/>
        </p:nvSpPr>
        <p:spPr>
          <a:xfrm>
            <a:off x="8091485" y="2816931"/>
            <a:ext cx="3067049" cy="419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3D136-8E09-421E-92F0-5F44D9299B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8388" y="2816225"/>
            <a:ext cx="3048000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9192133-37FE-4491-8547-E72ED03FA4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0256" y="2811350"/>
            <a:ext cx="3048000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6A71B77-0252-4065-B18D-45EC1A350B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0534" y="2812747"/>
            <a:ext cx="3048000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0C0B6960-CFEE-4C92-BDFF-C8EA783A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54907" y="1959682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A</a:t>
            </a:r>
            <a:endParaRPr lang="en-GB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197CD663-154C-4A84-949D-9E76998989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79950" y="1959682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B</a:t>
            </a:r>
            <a:endParaRPr lang="en-GB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57E1AE0-3D30-450C-BF24-DA9F552F91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55572" y="1959682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656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9ED2-ACA9-4239-A5C2-F13D44A59D92}"/>
              </a:ext>
            </a:extLst>
          </p:cNvPr>
          <p:cNvSpPr/>
          <p:nvPr userDrawn="1"/>
        </p:nvSpPr>
        <p:spPr>
          <a:xfrm>
            <a:off x="334963" y="3095341"/>
            <a:ext cx="2880717" cy="33943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BC0F6-9E5C-4856-8A36-2E416E7BF1B3}"/>
              </a:ext>
            </a:extLst>
          </p:cNvPr>
          <p:cNvSpPr/>
          <p:nvPr userDrawn="1"/>
        </p:nvSpPr>
        <p:spPr>
          <a:xfrm>
            <a:off x="3404791" y="3078982"/>
            <a:ext cx="2683335" cy="3410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</a:extLst>
          </p:cNvPr>
          <p:cNvSpPr/>
          <p:nvPr userDrawn="1"/>
        </p:nvSpPr>
        <p:spPr>
          <a:xfrm>
            <a:off x="6277237" y="3078982"/>
            <a:ext cx="2689223" cy="3410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37" y="3540485"/>
            <a:ext cx="2857242" cy="294921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4930" y="3515320"/>
            <a:ext cx="2663196" cy="297841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9147" y="3507965"/>
            <a:ext cx="2668991" cy="298173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495C-766F-49C1-9B48-5EA52C6F9911}"/>
              </a:ext>
            </a:extLst>
          </p:cNvPr>
          <p:cNvSpPr/>
          <p:nvPr userDrawn="1"/>
        </p:nvSpPr>
        <p:spPr>
          <a:xfrm>
            <a:off x="316292" y="3110069"/>
            <a:ext cx="2899388" cy="4199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092B1-222B-4B17-9B7E-8AB8D1F1952E}"/>
              </a:ext>
            </a:extLst>
          </p:cNvPr>
          <p:cNvSpPr/>
          <p:nvPr userDrawn="1"/>
        </p:nvSpPr>
        <p:spPr>
          <a:xfrm>
            <a:off x="3396354" y="3087985"/>
            <a:ext cx="2691771" cy="41998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CB516-3817-4B5C-91D7-7EACBCFA79BE}"/>
              </a:ext>
            </a:extLst>
          </p:cNvPr>
          <p:cNvSpPr/>
          <p:nvPr userDrawn="1"/>
        </p:nvSpPr>
        <p:spPr>
          <a:xfrm>
            <a:off x="6276020" y="3080159"/>
            <a:ext cx="2694557" cy="419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3D136-8E09-421E-92F0-5F44D9299B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3095340"/>
            <a:ext cx="2880716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9192133-37FE-4491-8547-E72ED03FA4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4929" y="3095340"/>
            <a:ext cx="2689223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6A71B77-0252-4065-B18D-45EC1A350B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2630" y="3094632"/>
            <a:ext cx="2690385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0C0B6960-CFEE-4C92-BDFF-C8EA783A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2752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A</a:t>
            </a:r>
            <a:endParaRPr lang="en-GB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197CD663-154C-4A84-949D-9E76998989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5234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B</a:t>
            </a:r>
            <a:endParaRPr lang="en-GB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57E1AE0-3D30-450C-BF24-DA9F552F91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87542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EE8E8-FB5E-459E-94CF-2F60CBE93D28}"/>
              </a:ext>
            </a:extLst>
          </p:cNvPr>
          <p:cNvSpPr/>
          <p:nvPr userDrawn="1"/>
        </p:nvSpPr>
        <p:spPr>
          <a:xfrm>
            <a:off x="9155572" y="3078982"/>
            <a:ext cx="2694557" cy="3410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814E401-ABBF-470F-9600-EAABE8CC91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62127" y="3493023"/>
            <a:ext cx="2668991" cy="2989559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0B8DAC-F1F5-4FEB-9002-A8B3A4AC5717}"/>
              </a:ext>
            </a:extLst>
          </p:cNvPr>
          <p:cNvSpPr/>
          <p:nvPr userDrawn="1"/>
        </p:nvSpPr>
        <p:spPr>
          <a:xfrm>
            <a:off x="9149000" y="3073042"/>
            <a:ext cx="2694557" cy="4199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926DFD8-3F12-407E-9A8C-5F06288CE0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7657" y="3094632"/>
            <a:ext cx="2690385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51F8D665-36F9-4F46-A6F1-8C728E24C8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068543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50000"/>
                    <a:lumOff val="50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70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</a:extLst>
          </p:cNvPr>
          <p:cNvSpPr/>
          <p:nvPr userDrawn="1"/>
        </p:nvSpPr>
        <p:spPr>
          <a:xfrm>
            <a:off x="8091485" y="2816932"/>
            <a:ext cx="3067050" cy="36727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97B73E-6E61-49BC-97F9-D325B31A7A81}"/>
              </a:ext>
            </a:extLst>
          </p:cNvPr>
          <p:cNvSpPr/>
          <p:nvPr userDrawn="1"/>
        </p:nvSpPr>
        <p:spPr>
          <a:xfrm>
            <a:off x="4571205" y="2816932"/>
            <a:ext cx="3637954" cy="3672768"/>
          </a:xfrm>
          <a:custGeom>
            <a:avLst/>
            <a:gdLst>
              <a:gd name="connsiteX0" fmla="*/ 0 w 3637954"/>
              <a:gd name="connsiteY0" fmla="*/ 0 h 3672768"/>
              <a:gd name="connsiteX1" fmla="*/ 3067050 w 3637954"/>
              <a:gd name="connsiteY1" fmla="*/ 0 h 3672768"/>
              <a:gd name="connsiteX2" fmla="*/ 3067050 w 3637954"/>
              <a:gd name="connsiteY2" fmla="*/ 2180726 h 3672768"/>
              <a:gd name="connsiteX3" fmla="*/ 3299907 w 3637954"/>
              <a:gd name="connsiteY3" fmla="*/ 2180726 h 3672768"/>
              <a:gd name="connsiteX4" fmla="*/ 3299907 w 3637954"/>
              <a:gd name="connsiteY4" fmla="*/ 2034463 h 3672768"/>
              <a:gd name="connsiteX5" fmla="*/ 3637954 w 3637954"/>
              <a:gd name="connsiteY5" fmla="*/ 2430507 h 3672768"/>
              <a:gd name="connsiteX6" fmla="*/ 3299907 w 3637954"/>
              <a:gd name="connsiteY6" fmla="*/ 2826551 h 3672768"/>
              <a:gd name="connsiteX7" fmla="*/ 3299907 w 3637954"/>
              <a:gd name="connsiteY7" fmla="*/ 2680288 h 3672768"/>
              <a:gd name="connsiteX8" fmla="*/ 3067050 w 3637954"/>
              <a:gd name="connsiteY8" fmla="*/ 2680288 h 3672768"/>
              <a:gd name="connsiteX9" fmla="*/ 3067050 w 3637954"/>
              <a:gd name="connsiteY9" fmla="*/ 3672768 h 3672768"/>
              <a:gd name="connsiteX10" fmla="*/ 0 w 3637954"/>
              <a:gd name="connsiteY10" fmla="*/ 3672768 h 36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7954" h="3672768">
                <a:moveTo>
                  <a:pt x="0" y="0"/>
                </a:moveTo>
                <a:lnTo>
                  <a:pt x="3067050" y="0"/>
                </a:lnTo>
                <a:lnTo>
                  <a:pt x="3067050" y="2180726"/>
                </a:lnTo>
                <a:lnTo>
                  <a:pt x="3299907" y="2180726"/>
                </a:lnTo>
                <a:lnTo>
                  <a:pt x="3299907" y="2034463"/>
                </a:lnTo>
                <a:lnTo>
                  <a:pt x="3637954" y="2430507"/>
                </a:lnTo>
                <a:lnTo>
                  <a:pt x="3299907" y="2826551"/>
                </a:lnTo>
                <a:lnTo>
                  <a:pt x="3299907" y="2680288"/>
                </a:lnTo>
                <a:lnTo>
                  <a:pt x="3067050" y="2680288"/>
                </a:lnTo>
                <a:lnTo>
                  <a:pt x="3067050" y="3672768"/>
                </a:lnTo>
                <a:lnTo>
                  <a:pt x="0" y="367276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98A2E3-1613-4097-865A-4C21D2F571D2}"/>
              </a:ext>
            </a:extLst>
          </p:cNvPr>
          <p:cNvSpPr/>
          <p:nvPr userDrawn="1"/>
        </p:nvSpPr>
        <p:spPr>
          <a:xfrm>
            <a:off x="1050925" y="2816932"/>
            <a:ext cx="3636037" cy="3697440"/>
          </a:xfrm>
          <a:custGeom>
            <a:avLst/>
            <a:gdLst>
              <a:gd name="connsiteX0" fmla="*/ 0 w 3636037"/>
              <a:gd name="connsiteY0" fmla="*/ 0 h 3697440"/>
              <a:gd name="connsiteX1" fmla="*/ 3067050 w 3636037"/>
              <a:gd name="connsiteY1" fmla="*/ 0 h 3697440"/>
              <a:gd name="connsiteX2" fmla="*/ 3067050 w 3636037"/>
              <a:gd name="connsiteY2" fmla="*/ 1082367 h 3697440"/>
              <a:gd name="connsiteX3" fmla="*/ 3297990 w 3636037"/>
              <a:gd name="connsiteY3" fmla="*/ 1082367 h 3697440"/>
              <a:gd name="connsiteX4" fmla="*/ 3297990 w 3636037"/>
              <a:gd name="connsiteY4" fmla="*/ 936104 h 3697440"/>
              <a:gd name="connsiteX5" fmla="*/ 3636037 w 3636037"/>
              <a:gd name="connsiteY5" fmla="*/ 1332148 h 3697440"/>
              <a:gd name="connsiteX6" fmla="*/ 3297990 w 3636037"/>
              <a:gd name="connsiteY6" fmla="*/ 1728192 h 3697440"/>
              <a:gd name="connsiteX7" fmla="*/ 3297990 w 3636037"/>
              <a:gd name="connsiteY7" fmla="*/ 1581929 h 3697440"/>
              <a:gd name="connsiteX8" fmla="*/ 3067050 w 3636037"/>
              <a:gd name="connsiteY8" fmla="*/ 1581929 h 3697440"/>
              <a:gd name="connsiteX9" fmla="*/ 3067050 w 3636037"/>
              <a:gd name="connsiteY9" fmla="*/ 3697440 h 3697440"/>
              <a:gd name="connsiteX10" fmla="*/ 0 w 3636037"/>
              <a:gd name="connsiteY10" fmla="*/ 3697440 h 369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6037" h="3697440">
                <a:moveTo>
                  <a:pt x="0" y="0"/>
                </a:moveTo>
                <a:lnTo>
                  <a:pt x="3067050" y="0"/>
                </a:lnTo>
                <a:lnTo>
                  <a:pt x="3067050" y="1082367"/>
                </a:lnTo>
                <a:lnTo>
                  <a:pt x="3297990" y="1082367"/>
                </a:lnTo>
                <a:lnTo>
                  <a:pt x="3297990" y="936104"/>
                </a:lnTo>
                <a:lnTo>
                  <a:pt x="3636037" y="1332148"/>
                </a:lnTo>
                <a:lnTo>
                  <a:pt x="3297990" y="1728192"/>
                </a:lnTo>
                <a:lnTo>
                  <a:pt x="3297990" y="1581929"/>
                </a:lnTo>
                <a:lnTo>
                  <a:pt x="3067050" y="1581929"/>
                </a:lnTo>
                <a:lnTo>
                  <a:pt x="3067050" y="3697440"/>
                </a:lnTo>
                <a:lnTo>
                  <a:pt x="0" y="369744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1425" y="3429000"/>
            <a:ext cx="2695575" cy="282575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3852" y="3429000"/>
            <a:ext cx="2689223" cy="284479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5266" y="3429000"/>
            <a:ext cx="2689223" cy="282574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495C-766F-49C1-9B48-5EA52C6F9911}"/>
              </a:ext>
            </a:extLst>
          </p:cNvPr>
          <p:cNvSpPr/>
          <p:nvPr userDrawn="1"/>
        </p:nvSpPr>
        <p:spPr>
          <a:xfrm>
            <a:off x="1050925" y="2816932"/>
            <a:ext cx="3067049" cy="4199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092B1-222B-4B17-9B7E-8AB8D1F1952E}"/>
              </a:ext>
            </a:extLst>
          </p:cNvPr>
          <p:cNvSpPr/>
          <p:nvPr userDrawn="1"/>
        </p:nvSpPr>
        <p:spPr>
          <a:xfrm>
            <a:off x="4571205" y="2816932"/>
            <a:ext cx="3067050" cy="41998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CB516-3817-4B5C-91D7-7EACBCFA79BE}"/>
              </a:ext>
            </a:extLst>
          </p:cNvPr>
          <p:cNvSpPr/>
          <p:nvPr userDrawn="1"/>
        </p:nvSpPr>
        <p:spPr>
          <a:xfrm>
            <a:off x="8091485" y="2816931"/>
            <a:ext cx="3067049" cy="4199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3D136-8E09-421E-92F0-5F44D9299B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8388" y="2816225"/>
            <a:ext cx="3048000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9192133-37FE-4491-8547-E72ED03FA4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0256" y="2811350"/>
            <a:ext cx="3048000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6A71B77-0252-4065-B18D-45EC1A350B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0534" y="2812747"/>
            <a:ext cx="3048000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0C0B6960-CFEE-4C92-BDFF-C8EA783A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54907" y="1959682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A</a:t>
            </a:r>
            <a:endParaRPr lang="en-GB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197CD663-154C-4A84-949D-9E76998989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79950" y="1959682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B</a:t>
            </a:r>
            <a:endParaRPr lang="en-GB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57E1AE0-3D30-450C-BF24-DA9F552F91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55572" y="1959682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379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EE8E8-FB5E-459E-94CF-2F60CBE93D28}"/>
              </a:ext>
            </a:extLst>
          </p:cNvPr>
          <p:cNvSpPr/>
          <p:nvPr userDrawn="1"/>
        </p:nvSpPr>
        <p:spPr>
          <a:xfrm>
            <a:off x="9155572" y="3078982"/>
            <a:ext cx="2694557" cy="3410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AC6026-6DD3-40F0-A675-83A5008A24C9}"/>
              </a:ext>
            </a:extLst>
          </p:cNvPr>
          <p:cNvSpPr/>
          <p:nvPr userDrawn="1"/>
        </p:nvSpPr>
        <p:spPr>
          <a:xfrm>
            <a:off x="6277237" y="3078982"/>
            <a:ext cx="2963115" cy="3410718"/>
          </a:xfrm>
          <a:custGeom>
            <a:avLst/>
            <a:gdLst>
              <a:gd name="connsiteX0" fmla="*/ 0 w 2963115"/>
              <a:gd name="connsiteY0" fmla="*/ 0 h 3410718"/>
              <a:gd name="connsiteX1" fmla="*/ 2689223 w 2963115"/>
              <a:gd name="connsiteY1" fmla="*/ 0 h 3410718"/>
              <a:gd name="connsiteX2" fmla="*/ 2689223 w 2963115"/>
              <a:gd name="connsiteY2" fmla="*/ 2067969 h 3410718"/>
              <a:gd name="connsiteX3" fmla="*/ 2777093 w 2963115"/>
              <a:gd name="connsiteY3" fmla="*/ 2067969 h 3410718"/>
              <a:gd name="connsiteX4" fmla="*/ 2777093 w 2963115"/>
              <a:gd name="connsiteY4" fmla="*/ 1968958 h 3410718"/>
              <a:gd name="connsiteX5" fmla="*/ 2963115 w 2963115"/>
              <a:gd name="connsiteY5" fmla="*/ 2166980 h 3410718"/>
              <a:gd name="connsiteX6" fmla="*/ 2777093 w 2963115"/>
              <a:gd name="connsiteY6" fmla="*/ 2365002 h 3410718"/>
              <a:gd name="connsiteX7" fmla="*/ 2777093 w 2963115"/>
              <a:gd name="connsiteY7" fmla="*/ 2265991 h 3410718"/>
              <a:gd name="connsiteX8" fmla="*/ 2689223 w 2963115"/>
              <a:gd name="connsiteY8" fmla="*/ 2265991 h 3410718"/>
              <a:gd name="connsiteX9" fmla="*/ 2689223 w 2963115"/>
              <a:gd name="connsiteY9" fmla="*/ 3410718 h 3410718"/>
              <a:gd name="connsiteX10" fmla="*/ 0 w 2963115"/>
              <a:gd name="connsiteY10" fmla="*/ 3410718 h 34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3115" h="3410718">
                <a:moveTo>
                  <a:pt x="0" y="0"/>
                </a:moveTo>
                <a:lnTo>
                  <a:pt x="2689223" y="0"/>
                </a:lnTo>
                <a:lnTo>
                  <a:pt x="2689223" y="2067969"/>
                </a:lnTo>
                <a:lnTo>
                  <a:pt x="2777093" y="2067969"/>
                </a:lnTo>
                <a:lnTo>
                  <a:pt x="2777093" y="1968958"/>
                </a:lnTo>
                <a:lnTo>
                  <a:pt x="2963115" y="2166980"/>
                </a:lnTo>
                <a:lnTo>
                  <a:pt x="2777093" y="2365002"/>
                </a:lnTo>
                <a:lnTo>
                  <a:pt x="2777093" y="2265991"/>
                </a:lnTo>
                <a:lnTo>
                  <a:pt x="2689223" y="2265991"/>
                </a:lnTo>
                <a:lnTo>
                  <a:pt x="2689223" y="3410718"/>
                </a:lnTo>
                <a:lnTo>
                  <a:pt x="0" y="341071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B3D01EB-6A47-42BD-AEA0-BD1A2B2D2942}"/>
              </a:ext>
            </a:extLst>
          </p:cNvPr>
          <p:cNvSpPr/>
          <p:nvPr userDrawn="1"/>
        </p:nvSpPr>
        <p:spPr>
          <a:xfrm>
            <a:off x="3404791" y="3078982"/>
            <a:ext cx="2960627" cy="3410718"/>
          </a:xfrm>
          <a:custGeom>
            <a:avLst/>
            <a:gdLst>
              <a:gd name="connsiteX0" fmla="*/ 0 w 2960627"/>
              <a:gd name="connsiteY0" fmla="*/ 0 h 3410718"/>
              <a:gd name="connsiteX1" fmla="*/ 2683335 w 2960627"/>
              <a:gd name="connsiteY1" fmla="*/ 0 h 3410718"/>
              <a:gd name="connsiteX2" fmla="*/ 2683335 w 2960627"/>
              <a:gd name="connsiteY2" fmla="*/ 1528529 h 3410718"/>
              <a:gd name="connsiteX3" fmla="*/ 2774605 w 2960627"/>
              <a:gd name="connsiteY3" fmla="*/ 1528529 h 3410718"/>
              <a:gd name="connsiteX4" fmla="*/ 2774605 w 2960627"/>
              <a:gd name="connsiteY4" fmla="*/ 1429518 h 3410718"/>
              <a:gd name="connsiteX5" fmla="*/ 2960627 w 2960627"/>
              <a:gd name="connsiteY5" fmla="*/ 1627540 h 3410718"/>
              <a:gd name="connsiteX6" fmla="*/ 2774605 w 2960627"/>
              <a:gd name="connsiteY6" fmla="*/ 1825562 h 3410718"/>
              <a:gd name="connsiteX7" fmla="*/ 2774605 w 2960627"/>
              <a:gd name="connsiteY7" fmla="*/ 1726551 h 3410718"/>
              <a:gd name="connsiteX8" fmla="*/ 2683335 w 2960627"/>
              <a:gd name="connsiteY8" fmla="*/ 1726551 h 3410718"/>
              <a:gd name="connsiteX9" fmla="*/ 2683335 w 2960627"/>
              <a:gd name="connsiteY9" fmla="*/ 3410718 h 3410718"/>
              <a:gd name="connsiteX10" fmla="*/ 0 w 2960627"/>
              <a:gd name="connsiteY10" fmla="*/ 3410718 h 34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0627" h="3410718">
                <a:moveTo>
                  <a:pt x="0" y="0"/>
                </a:moveTo>
                <a:lnTo>
                  <a:pt x="2683335" y="0"/>
                </a:lnTo>
                <a:lnTo>
                  <a:pt x="2683335" y="1528529"/>
                </a:lnTo>
                <a:lnTo>
                  <a:pt x="2774605" y="1528529"/>
                </a:lnTo>
                <a:lnTo>
                  <a:pt x="2774605" y="1429518"/>
                </a:lnTo>
                <a:lnTo>
                  <a:pt x="2960627" y="1627540"/>
                </a:lnTo>
                <a:lnTo>
                  <a:pt x="2774605" y="1825562"/>
                </a:lnTo>
                <a:lnTo>
                  <a:pt x="2774605" y="1726551"/>
                </a:lnTo>
                <a:lnTo>
                  <a:pt x="2683335" y="1726551"/>
                </a:lnTo>
                <a:lnTo>
                  <a:pt x="2683335" y="3410718"/>
                </a:lnTo>
                <a:lnTo>
                  <a:pt x="0" y="341071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F26B70-B4CB-446C-A628-3A9EEEC6F4DD}"/>
              </a:ext>
            </a:extLst>
          </p:cNvPr>
          <p:cNvSpPr/>
          <p:nvPr userDrawn="1"/>
        </p:nvSpPr>
        <p:spPr>
          <a:xfrm>
            <a:off x="334963" y="3095341"/>
            <a:ext cx="3168749" cy="3394359"/>
          </a:xfrm>
          <a:custGeom>
            <a:avLst/>
            <a:gdLst>
              <a:gd name="connsiteX0" fmla="*/ 0 w 3168749"/>
              <a:gd name="connsiteY0" fmla="*/ 0 h 3394359"/>
              <a:gd name="connsiteX1" fmla="*/ 2880717 w 3168749"/>
              <a:gd name="connsiteY1" fmla="*/ 0 h 3394359"/>
              <a:gd name="connsiteX2" fmla="*/ 2880717 w 3168749"/>
              <a:gd name="connsiteY2" fmla="*/ 972730 h 3394359"/>
              <a:gd name="connsiteX3" fmla="*/ 2982727 w 3168749"/>
              <a:gd name="connsiteY3" fmla="*/ 972730 h 3394359"/>
              <a:gd name="connsiteX4" fmla="*/ 2982727 w 3168749"/>
              <a:gd name="connsiteY4" fmla="*/ 873719 h 3394359"/>
              <a:gd name="connsiteX5" fmla="*/ 3168749 w 3168749"/>
              <a:gd name="connsiteY5" fmla="*/ 1071741 h 3394359"/>
              <a:gd name="connsiteX6" fmla="*/ 2982727 w 3168749"/>
              <a:gd name="connsiteY6" fmla="*/ 1269763 h 3394359"/>
              <a:gd name="connsiteX7" fmla="*/ 2982727 w 3168749"/>
              <a:gd name="connsiteY7" fmla="*/ 1170752 h 3394359"/>
              <a:gd name="connsiteX8" fmla="*/ 2880717 w 3168749"/>
              <a:gd name="connsiteY8" fmla="*/ 1170752 h 3394359"/>
              <a:gd name="connsiteX9" fmla="*/ 2880717 w 3168749"/>
              <a:gd name="connsiteY9" fmla="*/ 3394359 h 3394359"/>
              <a:gd name="connsiteX10" fmla="*/ 0 w 3168749"/>
              <a:gd name="connsiteY10" fmla="*/ 3394359 h 33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749" h="3394359">
                <a:moveTo>
                  <a:pt x="0" y="0"/>
                </a:moveTo>
                <a:lnTo>
                  <a:pt x="2880717" y="0"/>
                </a:lnTo>
                <a:lnTo>
                  <a:pt x="2880717" y="972730"/>
                </a:lnTo>
                <a:lnTo>
                  <a:pt x="2982727" y="972730"/>
                </a:lnTo>
                <a:lnTo>
                  <a:pt x="2982727" y="873719"/>
                </a:lnTo>
                <a:lnTo>
                  <a:pt x="3168749" y="1071741"/>
                </a:lnTo>
                <a:lnTo>
                  <a:pt x="2982727" y="1269763"/>
                </a:lnTo>
                <a:lnTo>
                  <a:pt x="2982727" y="1170752"/>
                </a:lnTo>
                <a:lnTo>
                  <a:pt x="2880717" y="1170752"/>
                </a:lnTo>
                <a:lnTo>
                  <a:pt x="2880717" y="3394359"/>
                </a:lnTo>
                <a:lnTo>
                  <a:pt x="0" y="3394359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37" y="3540485"/>
            <a:ext cx="2857242" cy="294921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4930" y="3515320"/>
            <a:ext cx="2663196" cy="297841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9147" y="3507965"/>
            <a:ext cx="2668991" cy="298173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495C-766F-49C1-9B48-5EA52C6F9911}"/>
              </a:ext>
            </a:extLst>
          </p:cNvPr>
          <p:cNvSpPr/>
          <p:nvPr userDrawn="1"/>
        </p:nvSpPr>
        <p:spPr>
          <a:xfrm>
            <a:off x="316292" y="3110069"/>
            <a:ext cx="2899388" cy="4199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092B1-222B-4B17-9B7E-8AB8D1F1952E}"/>
              </a:ext>
            </a:extLst>
          </p:cNvPr>
          <p:cNvSpPr/>
          <p:nvPr userDrawn="1"/>
        </p:nvSpPr>
        <p:spPr>
          <a:xfrm>
            <a:off x="3396354" y="3087985"/>
            <a:ext cx="2691771" cy="419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CB516-3817-4B5C-91D7-7EACBCFA79BE}"/>
              </a:ext>
            </a:extLst>
          </p:cNvPr>
          <p:cNvSpPr/>
          <p:nvPr userDrawn="1"/>
        </p:nvSpPr>
        <p:spPr>
          <a:xfrm>
            <a:off x="6276020" y="3080159"/>
            <a:ext cx="2694557" cy="41998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0B8DAC-F1F5-4FEB-9002-A8B3A4AC5717}"/>
              </a:ext>
            </a:extLst>
          </p:cNvPr>
          <p:cNvSpPr/>
          <p:nvPr userDrawn="1"/>
        </p:nvSpPr>
        <p:spPr>
          <a:xfrm>
            <a:off x="9149000" y="3073042"/>
            <a:ext cx="2694557" cy="4199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C3D136-8E09-421E-92F0-5F44D9299B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3095340"/>
            <a:ext cx="2880716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9192133-37FE-4491-8547-E72ED03FA4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4929" y="3095340"/>
            <a:ext cx="2689223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6A71B77-0252-4065-B18D-45EC1A350B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2630" y="3094632"/>
            <a:ext cx="2690385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0C0B6960-CFEE-4C92-BDFF-C8EA783A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2752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A</a:t>
            </a:r>
            <a:endParaRPr lang="en-GB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197CD663-154C-4A84-949D-9E76998989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5234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B</a:t>
            </a:r>
            <a:endParaRPr lang="en-GB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57E1AE0-3D30-450C-BF24-DA9F552F91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87542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814E401-ABBF-470F-9600-EAABE8CC91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62127" y="3493023"/>
            <a:ext cx="2668991" cy="2989559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926DFD8-3F12-407E-9A8C-5F06288CE0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7657" y="3094632"/>
            <a:ext cx="2690385" cy="420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51F8D665-36F9-4F46-A6F1-8C728E24C8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068543" y="2216150"/>
            <a:ext cx="868611" cy="857250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50" charset="0"/>
              </a:defRPr>
            </a:lvl1pPr>
          </a:lstStyle>
          <a:p>
            <a:pPr lvl="0"/>
            <a:r>
              <a:rPr lang="en-US" dirty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79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17" name="section 1 icon">
            <a:extLst>
              <a:ext uri="{FF2B5EF4-FFF2-40B4-BE49-F238E27FC236}">
                <a16:creationId xmlns:a16="http://schemas.microsoft.com/office/drawing/2014/main" id="{232EEA97-217A-43AB-99B8-C08F880EE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44700" y="1981919"/>
            <a:ext cx="10795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section 1 text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8387" y="3273277"/>
            <a:ext cx="3048001" cy="321642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ection 2 icon">
            <a:extLst>
              <a:ext uri="{FF2B5EF4-FFF2-40B4-BE49-F238E27FC236}">
                <a16:creationId xmlns:a16="http://schemas.microsoft.com/office/drawing/2014/main" id="{6DC015A7-26B5-4E65-ABE0-E4CE1367E8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64980" y="1981919"/>
            <a:ext cx="10795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section 2 text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650" y="3255953"/>
            <a:ext cx="3055938" cy="323374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 3 icon">
            <a:extLst>
              <a:ext uri="{FF2B5EF4-FFF2-40B4-BE49-F238E27FC236}">
                <a16:creationId xmlns:a16="http://schemas.microsoft.com/office/drawing/2014/main" id="{E0069701-2003-44CD-AC7B-2E0828075F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84760" y="1981919"/>
            <a:ext cx="10795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section 3 text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5614" y="3236912"/>
            <a:ext cx="3047999" cy="32527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57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en -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888" y="2766218"/>
            <a:ext cx="6119812" cy="1325563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E82D44-642D-40AF-B8A9-AAF1EC970C35}"/>
              </a:ext>
            </a:extLst>
          </p:cNvPr>
          <p:cNvCxnSpPr/>
          <p:nvPr userDrawn="1"/>
        </p:nvCxnSpPr>
        <p:spPr>
          <a:xfrm>
            <a:off x="4117975" y="2744924"/>
            <a:ext cx="396398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6E76E3-1968-4656-A53B-467E6787E694}"/>
              </a:ext>
            </a:extLst>
          </p:cNvPr>
          <p:cNvCxnSpPr/>
          <p:nvPr userDrawn="1"/>
        </p:nvCxnSpPr>
        <p:spPr>
          <a:xfrm>
            <a:off x="4117975" y="4098834"/>
            <a:ext cx="396398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0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17" name="section 1 icon">
            <a:extLst>
              <a:ext uri="{FF2B5EF4-FFF2-40B4-BE49-F238E27FC236}">
                <a16:creationId xmlns:a16="http://schemas.microsoft.com/office/drawing/2014/main" id="{232EEA97-217A-43AB-99B8-C08F880EE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32387" y="198191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section 1 text">
            <a:extLst>
              <a:ext uri="{FF2B5EF4-FFF2-40B4-BE49-F238E27FC236}">
                <a16:creationId xmlns:a16="http://schemas.microsoft.com/office/drawing/2014/main" id="{9F88DDDC-4C35-4CF5-B248-20EE8FEAF9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8387" y="3273277"/>
            <a:ext cx="3048001" cy="321642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section 2 icon">
            <a:extLst>
              <a:ext uri="{FF2B5EF4-FFF2-40B4-BE49-F238E27FC236}">
                <a16:creationId xmlns:a16="http://schemas.microsoft.com/office/drawing/2014/main" id="{6DC015A7-26B5-4E65-ABE0-E4CE1367E8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36001" y="198191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section 2 text">
            <a:extLst>
              <a:ext uri="{FF2B5EF4-FFF2-40B4-BE49-F238E27FC236}">
                <a16:creationId xmlns:a16="http://schemas.microsoft.com/office/drawing/2014/main" id="{A50F47CA-FC2E-4E41-9FE1-468493D92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3586" y="3255953"/>
            <a:ext cx="3048001" cy="323374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ection 3 icon">
            <a:extLst>
              <a:ext uri="{FF2B5EF4-FFF2-40B4-BE49-F238E27FC236}">
                <a16:creationId xmlns:a16="http://schemas.microsoft.com/office/drawing/2014/main" id="{E0069701-2003-44CD-AC7B-2E0828075F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9613" y="198191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section 3 text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5614" y="3236912"/>
            <a:ext cx="3047999" cy="32527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ection 1 title">
            <a:extLst>
              <a:ext uri="{FF2B5EF4-FFF2-40B4-BE49-F238E27FC236}">
                <a16:creationId xmlns:a16="http://schemas.microsoft.com/office/drawing/2014/main" id="{3A4199D5-CC87-4C3A-B5BA-BF2ECED9D6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68386" y="2776267"/>
            <a:ext cx="3048001" cy="442970"/>
          </a:xfrm>
          <a:noFill/>
          <a:ln>
            <a:noFill/>
          </a:ln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 1 title">
            <a:extLst>
              <a:ext uri="{FF2B5EF4-FFF2-40B4-BE49-F238E27FC236}">
                <a16:creationId xmlns:a16="http://schemas.microsoft.com/office/drawing/2014/main" id="{BD4D1B18-D65E-4139-9942-8872D8300A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63267" y="2797552"/>
            <a:ext cx="3048001" cy="442970"/>
          </a:xfrm>
          <a:noFill/>
          <a:ln>
            <a:noFill/>
          </a:ln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ection 1 title">
            <a:extLst>
              <a:ext uri="{FF2B5EF4-FFF2-40B4-BE49-F238E27FC236}">
                <a16:creationId xmlns:a16="http://schemas.microsoft.com/office/drawing/2014/main" id="{372BC8EF-1DAA-4E55-8C63-B387F7D0B6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75611" y="2776267"/>
            <a:ext cx="3048001" cy="442970"/>
          </a:xfrm>
          <a:noFill/>
          <a:ln>
            <a:noFill/>
          </a:ln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40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32EEA97-217A-43AB-99B8-C08F880EE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852935"/>
            <a:ext cx="3971764" cy="4005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4EA2C72B-8A3C-4F73-82D5-3DA1B6A9F9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16388" y="2852935"/>
            <a:ext cx="3971764" cy="4005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16">
            <a:extLst>
              <a:ext uri="{FF2B5EF4-FFF2-40B4-BE49-F238E27FC236}">
                <a16:creationId xmlns:a16="http://schemas.microsoft.com/office/drawing/2014/main" id="{7A1DC771-DC80-489C-8BC2-F5048106BF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20237" y="2830731"/>
            <a:ext cx="3956710" cy="402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59C4F8-8C4F-4978-9FE3-C2B1BBBD2AC7}"/>
              </a:ext>
            </a:extLst>
          </p:cNvPr>
          <p:cNvSpPr/>
          <p:nvPr userDrawn="1"/>
        </p:nvSpPr>
        <p:spPr>
          <a:xfrm>
            <a:off x="0" y="0"/>
            <a:ext cx="12176947" cy="6858000"/>
          </a:xfrm>
          <a:custGeom>
            <a:avLst/>
            <a:gdLst>
              <a:gd name="connsiteX0" fmla="*/ 0 w 12176947"/>
              <a:gd name="connsiteY0" fmla="*/ 0 h 6858000"/>
              <a:gd name="connsiteX1" fmla="*/ 12176947 w 12176947"/>
              <a:gd name="connsiteY1" fmla="*/ 0 h 6858000"/>
              <a:gd name="connsiteX2" fmla="*/ 12176947 w 12176947"/>
              <a:gd name="connsiteY2" fmla="*/ 2911359 h 6858000"/>
              <a:gd name="connsiteX3" fmla="*/ 8230306 w 12176947"/>
              <a:gd name="connsiteY3" fmla="*/ 2911359 h 6858000"/>
              <a:gd name="connsiteX4" fmla="*/ 8230306 w 12176947"/>
              <a:gd name="connsiteY4" fmla="*/ 6858000 h 6858000"/>
              <a:gd name="connsiteX5" fmla="*/ 8061794 w 12176947"/>
              <a:gd name="connsiteY5" fmla="*/ 6858000 h 6858000"/>
              <a:gd name="connsiteX6" fmla="*/ 8061794 w 12176947"/>
              <a:gd name="connsiteY6" fmla="*/ 2911359 h 6858000"/>
              <a:gd name="connsiteX7" fmla="*/ 4115153 w 12176947"/>
              <a:gd name="connsiteY7" fmla="*/ 2911359 h 6858000"/>
              <a:gd name="connsiteX8" fmla="*/ 4115153 w 12176947"/>
              <a:gd name="connsiteY8" fmla="*/ 6858000 h 6858000"/>
              <a:gd name="connsiteX9" fmla="*/ 3946641 w 12176947"/>
              <a:gd name="connsiteY9" fmla="*/ 6858000 h 6858000"/>
              <a:gd name="connsiteX10" fmla="*/ 3946641 w 12176947"/>
              <a:gd name="connsiteY10" fmla="*/ 2911359 h 6858000"/>
              <a:gd name="connsiteX11" fmla="*/ 0 w 12176947"/>
              <a:gd name="connsiteY11" fmla="*/ 29113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76947" h="6858000">
                <a:moveTo>
                  <a:pt x="0" y="0"/>
                </a:moveTo>
                <a:lnTo>
                  <a:pt x="12176947" y="0"/>
                </a:lnTo>
                <a:lnTo>
                  <a:pt x="12176947" y="2911359"/>
                </a:lnTo>
                <a:lnTo>
                  <a:pt x="8230306" y="2911359"/>
                </a:lnTo>
                <a:lnTo>
                  <a:pt x="8230306" y="6858000"/>
                </a:lnTo>
                <a:lnTo>
                  <a:pt x="8061794" y="6858000"/>
                </a:lnTo>
                <a:lnTo>
                  <a:pt x="8061794" y="2911359"/>
                </a:lnTo>
                <a:lnTo>
                  <a:pt x="4115153" y="2911359"/>
                </a:lnTo>
                <a:lnTo>
                  <a:pt x="4115153" y="6858000"/>
                </a:lnTo>
                <a:lnTo>
                  <a:pt x="3946641" y="6858000"/>
                </a:lnTo>
                <a:lnTo>
                  <a:pt x="3946641" y="2911359"/>
                </a:lnTo>
                <a:lnTo>
                  <a:pt x="0" y="2911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152636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908720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01" y="1674813"/>
            <a:ext cx="3221038" cy="110641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ED51099-0770-4164-835F-10C11D9E1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918" y="1674813"/>
            <a:ext cx="3260484" cy="110641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51FE1158-B9FF-4544-B1E6-716D71D495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799" y="1674813"/>
            <a:ext cx="3244851" cy="110641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27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32EEA97-217A-43AB-99B8-C08F880EE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852935"/>
            <a:ext cx="3971764" cy="4005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4EA2C72B-8A3C-4F73-82D5-3DA1B6A9F9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16388" y="2852935"/>
            <a:ext cx="3971764" cy="4005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16">
            <a:extLst>
              <a:ext uri="{FF2B5EF4-FFF2-40B4-BE49-F238E27FC236}">
                <a16:creationId xmlns:a16="http://schemas.microsoft.com/office/drawing/2014/main" id="{7A1DC771-DC80-489C-8BC2-F5048106BF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20237" y="2830731"/>
            <a:ext cx="3956710" cy="402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59C4F8-8C4F-4978-9FE3-C2B1BBBD2AC7}"/>
              </a:ext>
            </a:extLst>
          </p:cNvPr>
          <p:cNvSpPr/>
          <p:nvPr userDrawn="1"/>
        </p:nvSpPr>
        <p:spPr>
          <a:xfrm>
            <a:off x="0" y="0"/>
            <a:ext cx="12176947" cy="6858000"/>
          </a:xfrm>
          <a:custGeom>
            <a:avLst/>
            <a:gdLst>
              <a:gd name="connsiteX0" fmla="*/ 0 w 12176947"/>
              <a:gd name="connsiteY0" fmla="*/ 0 h 6858000"/>
              <a:gd name="connsiteX1" fmla="*/ 12176947 w 12176947"/>
              <a:gd name="connsiteY1" fmla="*/ 0 h 6858000"/>
              <a:gd name="connsiteX2" fmla="*/ 12176947 w 12176947"/>
              <a:gd name="connsiteY2" fmla="*/ 2911359 h 6858000"/>
              <a:gd name="connsiteX3" fmla="*/ 8230306 w 12176947"/>
              <a:gd name="connsiteY3" fmla="*/ 2911359 h 6858000"/>
              <a:gd name="connsiteX4" fmla="*/ 8230306 w 12176947"/>
              <a:gd name="connsiteY4" fmla="*/ 6858000 h 6858000"/>
              <a:gd name="connsiteX5" fmla="*/ 8061794 w 12176947"/>
              <a:gd name="connsiteY5" fmla="*/ 6858000 h 6858000"/>
              <a:gd name="connsiteX6" fmla="*/ 8061794 w 12176947"/>
              <a:gd name="connsiteY6" fmla="*/ 2911359 h 6858000"/>
              <a:gd name="connsiteX7" fmla="*/ 4115153 w 12176947"/>
              <a:gd name="connsiteY7" fmla="*/ 2911359 h 6858000"/>
              <a:gd name="connsiteX8" fmla="*/ 4115153 w 12176947"/>
              <a:gd name="connsiteY8" fmla="*/ 6858000 h 6858000"/>
              <a:gd name="connsiteX9" fmla="*/ 3946641 w 12176947"/>
              <a:gd name="connsiteY9" fmla="*/ 6858000 h 6858000"/>
              <a:gd name="connsiteX10" fmla="*/ 3946641 w 12176947"/>
              <a:gd name="connsiteY10" fmla="*/ 2911359 h 6858000"/>
              <a:gd name="connsiteX11" fmla="*/ 0 w 12176947"/>
              <a:gd name="connsiteY11" fmla="*/ 29113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76947" h="6858000">
                <a:moveTo>
                  <a:pt x="0" y="0"/>
                </a:moveTo>
                <a:lnTo>
                  <a:pt x="12176947" y="0"/>
                </a:lnTo>
                <a:lnTo>
                  <a:pt x="12176947" y="2911359"/>
                </a:lnTo>
                <a:lnTo>
                  <a:pt x="8230306" y="2911359"/>
                </a:lnTo>
                <a:lnTo>
                  <a:pt x="8230306" y="6858000"/>
                </a:lnTo>
                <a:lnTo>
                  <a:pt x="8061794" y="6858000"/>
                </a:lnTo>
                <a:lnTo>
                  <a:pt x="8061794" y="2911359"/>
                </a:lnTo>
                <a:lnTo>
                  <a:pt x="4115153" y="2911359"/>
                </a:lnTo>
                <a:lnTo>
                  <a:pt x="4115153" y="6858000"/>
                </a:lnTo>
                <a:lnTo>
                  <a:pt x="3946641" y="6858000"/>
                </a:lnTo>
                <a:lnTo>
                  <a:pt x="3946641" y="2911359"/>
                </a:lnTo>
                <a:lnTo>
                  <a:pt x="0" y="2911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152636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908720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35" name="section 1 text">
            <a:extLst>
              <a:ext uri="{FF2B5EF4-FFF2-40B4-BE49-F238E27FC236}">
                <a16:creationId xmlns:a16="http://schemas.microsoft.com/office/drawing/2014/main" id="{1ED51099-0770-4164-835F-10C11D9E1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918" y="2111375"/>
            <a:ext cx="3260484" cy="66985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ection 1 title">
            <a:extLst>
              <a:ext uri="{FF2B5EF4-FFF2-40B4-BE49-F238E27FC236}">
                <a16:creationId xmlns:a16="http://schemas.microsoft.com/office/drawing/2014/main" id="{F2116A9C-98BE-448C-8C3D-168CB7D1A9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273" y="1674813"/>
            <a:ext cx="3260484" cy="44297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ection 2 title">
            <a:extLst>
              <a:ext uri="{FF2B5EF4-FFF2-40B4-BE49-F238E27FC236}">
                <a16:creationId xmlns:a16="http://schemas.microsoft.com/office/drawing/2014/main" id="{61886C56-F24F-4CF4-8CB2-BBEB6B6103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91787" y="1668405"/>
            <a:ext cx="3260484" cy="44297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section 2 text">
            <a:extLst>
              <a:ext uri="{FF2B5EF4-FFF2-40B4-BE49-F238E27FC236}">
                <a16:creationId xmlns:a16="http://schemas.microsoft.com/office/drawing/2014/main" id="{51FE1158-B9FF-4544-B1E6-716D71D495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799" y="2111375"/>
            <a:ext cx="3244851" cy="66985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ection 3 title">
            <a:extLst>
              <a:ext uri="{FF2B5EF4-FFF2-40B4-BE49-F238E27FC236}">
                <a16:creationId xmlns:a16="http://schemas.microsoft.com/office/drawing/2014/main" id="{47B37CA3-6DB0-4DB6-9857-F79825A4E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36001" y="1661997"/>
            <a:ext cx="3232726" cy="44297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Montserrat SemiBold" panose="000007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ection 3 text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01" y="2111375"/>
            <a:ext cx="3221038" cy="66985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25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32EEA97-217A-43AB-99B8-C08F880EE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4963" y="2852935"/>
            <a:ext cx="3636801" cy="3658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4EA2C72B-8A3C-4F73-82D5-3DA1B6A9F9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86329" y="2852935"/>
            <a:ext cx="3636801" cy="3658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16">
            <a:extLst>
              <a:ext uri="{FF2B5EF4-FFF2-40B4-BE49-F238E27FC236}">
                <a16:creationId xmlns:a16="http://schemas.microsoft.com/office/drawing/2014/main" id="{7A1DC771-DC80-489C-8BC2-F5048106BF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7695" y="2852935"/>
            <a:ext cx="3636801" cy="3658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C1F7731-0645-43EE-8FA2-6BF9EC96634F}"/>
              </a:ext>
            </a:extLst>
          </p:cNvPr>
          <p:cNvSpPr/>
          <p:nvPr userDrawn="1"/>
        </p:nvSpPr>
        <p:spPr>
          <a:xfrm>
            <a:off x="8729" y="2757"/>
            <a:ext cx="12192000" cy="6813376"/>
          </a:xfrm>
          <a:custGeom>
            <a:avLst/>
            <a:gdLst>
              <a:gd name="connsiteX0" fmla="*/ 8267446 w 12192000"/>
              <a:gd name="connsiteY0" fmla="*/ 2858386 h 6813376"/>
              <a:gd name="connsiteX1" fmla="*/ 8267446 w 12192000"/>
              <a:gd name="connsiteY1" fmla="*/ 6460423 h 6813376"/>
              <a:gd name="connsiteX2" fmla="*/ 11869483 w 12192000"/>
              <a:gd name="connsiteY2" fmla="*/ 6460423 h 6813376"/>
              <a:gd name="connsiteX3" fmla="*/ 11869483 w 12192000"/>
              <a:gd name="connsiteY3" fmla="*/ 2858386 h 6813376"/>
              <a:gd name="connsiteX4" fmla="*/ 4311985 w 12192000"/>
              <a:gd name="connsiteY4" fmla="*/ 2858386 h 6813376"/>
              <a:gd name="connsiteX5" fmla="*/ 4311985 w 12192000"/>
              <a:gd name="connsiteY5" fmla="*/ 6460423 h 6813376"/>
              <a:gd name="connsiteX6" fmla="*/ 7914022 w 12192000"/>
              <a:gd name="connsiteY6" fmla="*/ 6460423 h 6813376"/>
              <a:gd name="connsiteX7" fmla="*/ 7914022 w 12192000"/>
              <a:gd name="connsiteY7" fmla="*/ 2858386 h 6813376"/>
              <a:gd name="connsiteX8" fmla="*/ 356525 w 12192000"/>
              <a:gd name="connsiteY8" fmla="*/ 2858386 h 6813376"/>
              <a:gd name="connsiteX9" fmla="*/ 356525 w 12192000"/>
              <a:gd name="connsiteY9" fmla="*/ 6460423 h 6813376"/>
              <a:gd name="connsiteX10" fmla="*/ 3958562 w 12192000"/>
              <a:gd name="connsiteY10" fmla="*/ 6460423 h 6813376"/>
              <a:gd name="connsiteX11" fmla="*/ 3958562 w 12192000"/>
              <a:gd name="connsiteY11" fmla="*/ 2858386 h 6813376"/>
              <a:gd name="connsiteX12" fmla="*/ 0 w 12192000"/>
              <a:gd name="connsiteY12" fmla="*/ 0 h 6813376"/>
              <a:gd name="connsiteX13" fmla="*/ 12192000 w 12192000"/>
              <a:gd name="connsiteY13" fmla="*/ 0 h 6813376"/>
              <a:gd name="connsiteX14" fmla="*/ 12192000 w 12192000"/>
              <a:gd name="connsiteY14" fmla="*/ 6813376 h 6813376"/>
              <a:gd name="connsiteX15" fmla="*/ 0 w 12192000"/>
              <a:gd name="connsiteY15" fmla="*/ 6813376 h 681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13376">
                <a:moveTo>
                  <a:pt x="8267446" y="2858386"/>
                </a:moveTo>
                <a:lnTo>
                  <a:pt x="8267446" y="6460423"/>
                </a:lnTo>
                <a:lnTo>
                  <a:pt x="11869483" y="6460423"/>
                </a:lnTo>
                <a:lnTo>
                  <a:pt x="11869483" y="2858386"/>
                </a:lnTo>
                <a:close/>
                <a:moveTo>
                  <a:pt x="4311985" y="2858386"/>
                </a:moveTo>
                <a:lnTo>
                  <a:pt x="4311985" y="6460423"/>
                </a:lnTo>
                <a:lnTo>
                  <a:pt x="7914022" y="6460423"/>
                </a:lnTo>
                <a:lnTo>
                  <a:pt x="7914022" y="2858386"/>
                </a:lnTo>
                <a:close/>
                <a:moveTo>
                  <a:pt x="356525" y="2858386"/>
                </a:moveTo>
                <a:lnTo>
                  <a:pt x="356525" y="6460423"/>
                </a:lnTo>
                <a:lnTo>
                  <a:pt x="3958562" y="6460423"/>
                </a:lnTo>
                <a:lnTo>
                  <a:pt x="3958562" y="285838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13376"/>
                </a:lnTo>
                <a:lnTo>
                  <a:pt x="0" y="6813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8387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60934D8-0D8F-4941-B851-5687B3B99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9684" y="1916831"/>
            <a:ext cx="3636801" cy="86440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ED51099-0770-4164-835F-10C11D9E1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364" y="1916831"/>
            <a:ext cx="3636801" cy="86440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51FE1158-B9FF-4544-B1E6-716D71D495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15524" y="1916831"/>
            <a:ext cx="3636801" cy="86440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21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8EAE1-A988-459B-9338-58E32DDD6FE6}"/>
              </a:ext>
            </a:extLst>
          </p:cNvPr>
          <p:cNvSpPr txBox="1"/>
          <p:nvPr userDrawn="1"/>
        </p:nvSpPr>
        <p:spPr>
          <a:xfrm>
            <a:off x="947580" y="3839560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qua Grotesque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401EE-C2E2-489C-A724-B8B4DF9F6E60}"/>
              </a:ext>
            </a:extLst>
          </p:cNvPr>
          <p:cNvSpPr txBox="1"/>
          <p:nvPr userDrawn="1"/>
        </p:nvSpPr>
        <p:spPr>
          <a:xfrm>
            <a:off x="947428" y="639237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qua Grotesque" pitchFamily="2" charset="0"/>
              </a:rPr>
              <a:t>“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4BABF510-281D-4088-8200-8A284167F0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5540" y="1122362"/>
            <a:ext cx="8280920" cy="3386137"/>
          </a:xfrm>
        </p:spPr>
        <p:txBody>
          <a:bodyPr anchor="ctr"/>
          <a:lstStyle>
            <a:lvl1pPr algn="l"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quote</a:t>
            </a:r>
            <a:endParaRPr lang="en-GB" dirty="0"/>
          </a:p>
        </p:txBody>
      </p:sp>
      <p:sp>
        <p:nvSpPr>
          <p:cNvPr id="3" name="Author">
            <a:extLst>
              <a:ext uri="{FF2B5EF4-FFF2-40B4-BE49-F238E27FC236}">
                <a16:creationId xmlns:a16="http://schemas.microsoft.com/office/drawing/2014/main" id="{4C9B9393-18E1-4163-AC6F-922DFC4A7F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84032" y="5078202"/>
            <a:ext cx="3959225" cy="511038"/>
          </a:xfrm>
          <a:ln w="19050">
            <a:noFill/>
          </a:ln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author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156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AFD8-6952-4BB9-94B0-5EB17B26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032D-6F8B-4A90-9D6D-F8C8C2F6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0C6B-505F-4B7B-8593-36EB46FB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CD98-23D8-4D93-A08C-9C695C3E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7010-C0F3-41F5-83C5-4E7AFBE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90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F007-DB0B-4EB3-9976-49728301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1BAB3-B10D-4369-A21F-D994B5AD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FDFE-54E0-41CF-9E38-6F0FDFD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C4E6-6B90-486C-84AD-6D0258C6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AA4D-38A2-4E64-8BED-49C85B57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138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8DD4-8BA6-4E5A-8B18-136AC7EB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6C6D-A496-47AF-970D-BF5C80BE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3EEC5-46D1-4F72-BB48-AE33A1E1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D09D-16F5-456E-AE20-8DC0789A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F3A2-63B2-49D3-BA08-649ACE6A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F0C6-783A-441B-BC6F-836ACAF9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46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815D-0491-4594-B1C2-6131BDF4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F152-A05F-4910-86B7-FE9BF2F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EBEBB-6B16-49EE-94BE-EDAA2B5A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4677D-D168-4649-9594-73A8F5DA6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85AB6-E7B8-4DC9-94BD-4E962AC01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6F2CD-B820-45D3-8ED0-CCBA336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C8800-DFFA-4CE0-969A-73C1D29E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F57C0-4612-4D58-A381-B2C689B1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592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8C1E-6C46-46C7-80FF-DF18B33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1762F-E9C3-465D-B4C9-F71A6173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F0C49-D505-4FCA-8AE1-72CDA84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83854-90FA-4DEE-A1DA-0CF1C7E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 green -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2384884"/>
            <a:ext cx="10072688" cy="1274850"/>
          </a:xfrm>
        </p:spPr>
        <p:txBody>
          <a:bodyPr anchor="ctr">
            <a:noAutofit/>
          </a:bodyPr>
          <a:lstStyle>
            <a:lvl1pPr algn="ctr">
              <a:defRPr sz="11500" b="1">
                <a:solidFill>
                  <a:srgbClr val="4D4D4D"/>
                </a:solidFill>
                <a:latin typeface="+mn-lt"/>
              </a:defRPr>
            </a:lvl1pPr>
          </a:lstStyle>
          <a:p>
            <a:r>
              <a:rPr lang="en-US" dirty="0"/>
              <a:t> EDIT TITLE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C5262-E777-439E-A01B-E60F10CB3E5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AEBB0525-345A-4140-BB36-4706B2C1E7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1425" y="4135288"/>
            <a:ext cx="9731375" cy="877888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6881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DACC4-935D-4239-B173-F626A8D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A242E-F421-4BB2-A50E-019EABD9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4174-8CE6-4CAC-A7B4-FAFB205E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85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8CCE-5A1B-4AD7-AC16-47ACB8C1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838C-967A-4343-9D73-E1E6C206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B9EA5-B1CC-4043-A6A2-9C527881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E907-B873-4075-B2EA-F725241A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18FBB-D8EA-4930-BDA9-807C668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6EE7-9FCE-47B7-A4FD-D78198D9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604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FA16-BBA0-4861-86DB-5BE72566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18DCF-A873-4D02-AEB6-2DCFD3A44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9B14-05BD-42B7-929E-7062788BE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AD73-4612-467D-A7BF-51BAB026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BDFCB-9F4E-4EEB-9DEC-6D480382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3CB2-224C-46A3-B709-1DD418A6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89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0DAE-A549-45BD-8D2E-BCAC1513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A90A-8235-4654-95B3-96BC07E2C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C078-0359-424D-A29C-869945C1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2A94-D859-4645-A227-21DE055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8CC5-330F-425A-8821-A5EE90E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10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63D32-9328-4563-A39D-4F23D2640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A69B0-2197-4F81-9D42-2765D92C0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51B9-75EE-4091-A0C0-6FD7F40D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A8F1D0-EE16-422B-BC7F-B217B5859344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B6C9-BAF3-4238-9D9B-9C2F954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14AA-52F7-4979-B572-CA182E1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4CD021-2C21-4BBB-8E02-9CEACDC4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611310-EF2F-4156-A858-091E5C83C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8200F0D-4D22-41A5-9FC4-86AA368DA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84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6096000" cy="688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6E76E3-1968-4656-A53B-467E6787E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91544" y="3429000"/>
            <a:ext cx="230423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1664806"/>
            <a:ext cx="4465637" cy="176419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643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pos="2706" userDrawn="1">
          <p15:clr>
            <a:srgbClr val="FBAE40"/>
          </p15:clr>
        </p15:guide>
        <p15:guide id="5" pos="12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rey-Title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052" y="1"/>
            <a:ext cx="12210051" cy="17728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440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BE022-806B-4333-9F8B-D000076E7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925" y="2111376"/>
            <a:ext cx="10072688" cy="437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33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052" y="1"/>
            <a:ext cx="12210051" cy="17728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BE022-806B-4333-9F8B-D000076E7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925" y="2111376"/>
            <a:ext cx="10072688" cy="437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8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rey-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1458E-50BE-4E6E-9DC5-99DEF1DA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052" y="1"/>
            <a:ext cx="12210051" cy="17728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925" y="368301"/>
            <a:ext cx="10072687" cy="750887"/>
          </a:xfrm>
        </p:spPr>
        <p:txBody>
          <a:bodyPr anchor="b"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0DE3EF-5EF2-4FE0-A6A4-09391A5267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440" y="1119188"/>
            <a:ext cx="10072687" cy="545613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69181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D2FCC8-0456-412A-A50F-3C2A841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96"/>
            <a:ext cx="4295775" cy="6884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D0B632E-2FCB-49FD-A793-392E604CC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869" y="2179785"/>
            <a:ext cx="3602036" cy="1764195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Montserrat SemiBold" panose="000007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item 1 icon">
            <a:extLst>
              <a:ext uri="{FF2B5EF4-FFF2-40B4-BE49-F238E27FC236}">
                <a16:creationId xmlns:a16="http://schemas.microsoft.com/office/drawing/2014/main" id="{3DFF34DA-4703-4A74-8FEC-ACB4205D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8922" y="1089025"/>
            <a:ext cx="1008063" cy="1008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item 2 icon">
            <a:extLst>
              <a:ext uri="{FF2B5EF4-FFF2-40B4-BE49-F238E27FC236}">
                <a16:creationId xmlns:a16="http://schemas.microsoft.com/office/drawing/2014/main" id="{22B03210-1B62-4827-8EBE-34481BEE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8922" y="2924968"/>
            <a:ext cx="1008063" cy="1008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item 3 icon">
            <a:extLst>
              <a:ext uri="{FF2B5EF4-FFF2-40B4-BE49-F238E27FC236}">
                <a16:creationId xmlns:a16="http://schemas.microsoft.com/office/drawing/2014/main" id="{456A4C59-0B88-45FA-98C8-3F590739C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8922" y="4760912"/>
            <a:ext cx="1008063" cy="1008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item 1 text">
            <a:extLst>
              <a:ext uri="{FF2B5EF4-FFF2-40B4-BE49-F238E27FC236}">
                <a16:creationId xmlns:a16="http://schemas.microsoft.com/office/drawing/2014/main" id="{22C66AE7-E2B6-425E-B3F0-19599A1BC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836613"/>
            <a:ext cx="5761038" cy="151288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item 3 text">
            <a:extLst>
              <a:ext uri="{FF2B5EF4-FFF2-40B4-BE49-F238E27FC236}">
                <a16:creationId xmlns:a16="http://schemas.microsoft.com/office/drawing/2014/main" id="{10DDE1EE-D1FB-4C0A-98E6-F3EA72FB2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4508500"/>
            <a:ext cx="5761038" cy="151288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item 2 text">
            <a:extLst>
              <a:ext uri="{FF2B5EF4-FFF2-40B4-BE49-F238E27FC236}">
                <a16:creationId xmlns:a16="http://schemas.microsoft.com/office/drawing/2014/main" id="{08F8D4C7-F608-42A3-B96A-63BB6B164D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672556"/>
            <a:ext cx="5761038" cy="1512887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8948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4">
          <p15:clr>
            <a:srgbClr val="FBAE40"/>
          </p15:clr>
        </p15:guide>
        <p15:guide id="3" pos="551">
          <p15:clr>
            <a:srgbClr val="FBAE40"/>
          </p15:clr>
        </p15:guide>
        <p15:guide id="4" pos="2706">
          <p15:clr>
            <a:srgbClr val="FBAE40"/>
          </p15:clr>
        </p15:guide>
        <p15:guide id="5" pos="12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0E52F-F319-414B-880E-1DBFC726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D16-4AE9-4BE0-8B63-BDED3CFF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0" r:id="rId2"/>
    <p:sldLayoutId id="2147483661" r:id="rId3"/>
    <p:sldLayoutId id="2147483689" r:id="rId4"/>
    <p:sldLayoutId id="2147483662" r:id="rId5"/>
    <p:sldLayoutId id="2147483688" r:id="rId6"/>
    <p:sldLayoutId id="2147483693" r:id="rId7"/>
    <p:sldLayoutId id="2147483687" r:id="rId8"/>
    <p:sldLayoutId id="2147483674" r:id="rId9"/>
    <p:sldLayoutId id="2147483679" r:id="rId10"/>
    <p:sldLayoutId id="2147483681" r:id="rId11"/>
    <p:sldLayoutId id="2147483682" r:id="rId12"/>
    <p:sldLayoutId id="2147483690" r:id="rId13"/>
    <p:sldLayoutId id="2147483692" r:id="rId14"/>
    <p:sldLayoutId id="2147483663" r:id="rId15"/>
    <p:sldLayoutId id="2147483678" r:id="rId16"/>
    <p:sldLayoutId id="2147483680" r:id="rId17"/>
    <p:sldLayoutId id="2147483683" r:id="rId18"/>
    <p:sldLayoutId id="2147483684" r:id="rId19"/>
    <p:sldLayoutId id="2147483670" r:id="rId20"/>
    <p:sldLayoutId id="2147483671" r:id="rId21"/>
    <p:sldLayoutId id="2147483672" r:id="rId22"/>
    <p:sldLayoutId id="2147483664" r:id="rId23"/>
    <p:sldLayoutId id="2147483665" r:id="rId24"/>
    <p:sldLayoutId id="2147483676" r:id="rId25"/>
    <p:sldLayoutId id="2147483677" r:id="rId26"/>
    <p:sldLayoutId id="2147483685" r:id="rId27"/>
    <p:sldLayoutId id="2147483686" r:id="rId28"/>
    <p:sldLayoutId id="2147483669" r:id="rId29"/>
    <p:sldLayoutId id="2147483675" r:id="rId30"/>
    <p:sldLayoutId id="2147483667" r:id="rId31"/>
    <p:sldLayoutId id="2147483668" r:id="rId32"/>
    <p:sldLayoutId id="2147483666" r:id="rId33"/>
    <p:sldLayoutId id="2147483649" r:id="rId34"/>
    <p:sldLayoutId id="2147483650" r:id="rId35"/>
    <p:sldLayoutId id="2147483651" r:id="rId36"/>
    <p:sldLayoutId id="2147483652" r:id="rId37"/>
    <p:sldLayoutId id="2147483653" r:id="rId38"/>
    <p:sldLayoutId id="2147483654" r:id="rId39"/>
    <p:sldLayoutId id="2147483655" r:id="rId40"/>
    <p:sldLayoutId id="2147483656" r:id="rId41"/>
    <p:sldLayoutId id="2147483657" r:id="rId42"/>
    <p:sldLayoutId id="2147483658" r:id="rId43"/>
    <p:sldLayoutId id="2147483659" r:id="rId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  <p15:guide id="7" pos="2593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orient="horz" pos="1480" userDrawn="1">
          <p15:clr>
            <a:srgbClr val="F26B43"/>
          </p15:clr>
        </p15:guide>
        <p15:guide id="10" orient="horz" pos="2840" userDrawn="1">
          <p15:clr>
            <a:srgbClr val="F26B43"/>
          </p15:clr>
        </p15:guide>
        <p15:guide id="11" pos="662" userDrawn="1">
          <p15:clr>
            <a:srgbClr val="F26B43"/>
          </p15:clr>
        </p15:guide>
        <p15:guide id="12" pos="7007" userDrawn="1">
          <p15:clr>
            <a:srgbClr val="F26B43"/>
          </p15:clr>
        </p15:guide>
        <p15:guide id="13" orient="horz" pos="705" userDrawn="1">
          <p15:clr>
            <a:srgbClr val="F26B43"/>
          </p15:clr>
        </p15:guide>
        <p15:guide id="14" pos="2876" userDrawn="1">
          <p15:clr>
            <a:srgbClr val="F26B43"/>
          </p15:clr>
        </p15:guide>
        <p15:guide id="15" pos="4801" userDrawn="1">
          <p15:clr>
            <a:srgbClr val="F26B43"/>
          </p15:clr>
        </p15:guide>
        <p15:guide id="16" orient="horz" pos="1595" userDrawn="1">
          <p15:clr>
            <a:srgbClr val="F26B43"/>
          </p15:clr>
        </p15:guide>
        <p15:guide id="17" orient="horz" pos="1936" userDrawn="1">
          <p15:clr>
            <a:srgbClr val="F26B43"/>
          </p15:clr>
        </p15:guide>
        <p15:guide id="18" orient="horz" pos="2039" userDrawn="1">
          <p15:clr>
            <a:srgbClr val="F26B43"/>
          </p15:clr>
        </p15:guide>
        <p15:guide id="19" orient="horz" pos="3940" userDrawn="1">
          <p15:clr>
            <a:srgbClr val="F26B43"/>
          </p15:clr>
        </p15:guide>
        <p15:guide id="20" pos="782" userDrawn="1">
          <p15:clr>
            <a:srgbClr val="F26B43"/>
          </p15:clr>
        </p15:guide>
        <p15:guide id="21" pos="2480" userDrawn="1">
          <p15:clr>
            <a:srgbClr val="F26B43"/>
          </p15:clr>
        </p15:guide>
        <p15:guide id="22" pos="2989" userDrawn="1">
          <p15:clr>
            <a:srgbClr val="F26B43"/>
          </p15:clr>
        </p15:guide>
        <p15:guide id="23" pos="4690" userDrawn="1">
          <p15:clr>
            <a:srgbClr val="F26B43"/>
          </p15:clr>
        </p15:guide>
        <p15:guide id="24" pos="5193" userDrawn="1">
          <p15:clr>
            <a:srgbClr val="F26B43"/>
          </p15:clr>
        </p15:guide>
        <p15:guide id="25" pos="6912" userDrawn="1">
          <p15:clr>
            <a:srgbClr val="F26B43"/>
          </p15:clr>
        </p15:guide>
        <p15:guide id="26" pos="2256" userDrawn="1">
          <p15:clr>
            <a:srgbClr val="F26B43"/>
          </p15:clr>
        </p15:guide>
        <p15:guide id="27" pos="2832" userDrawn="1">
          <p15:clr>
            <a:srgbClr val="F26B43"/>
          </p15:clr>
        </p15:guide>
        <p15:guide id="28" pos="4876" userDrawn="1">
          <p15:clr>
            <a:srgbClr val="F26B43"/>
          </p15:clr>
        </p15:guide>
        <p15:guide id="29" pos="5440" userDrawn="1">
          <p15:clr>
            <a:srgbClr val="F26B43"/>
          </p15:clr>
        </p15:guide>
        <p15:guide id="30" orient="horz" pos="1055" userDrawn="1">
          <p15:clr>
            <a:srgbClr val="F26B43"/>
          </p15:clr>
        </p15:guide>
        <p15:guide id="31" orient="horz" pos="1330" userDrawn="1">
          <p15:clr>
            <a:srgbClr val="F26B43"/>
          </p15:clr>
        </p15:guide>
        <p15:guide id="32" pos="4084" userDrawn="1">
          <p15:clr>
            <a:srgbClr val="F26B43"/>
          </p15:clr>
        </p15:guide>
        <p15:guide id="33" pos="36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12FF1C-544F-486E-A8F0-5F5F637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11500">
                <a:solidFill>
                  <a:srgbClr val="4D4D4D"/>
                </a:solidFill>
                <a:latin typeface="+mn-lt"/>
              </a:rPr>
              <a:t>Lecture 19</a:t>
            </a:r>
            <a:endParaRPr lang="en-GB" sz="11500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7D741E-1E62-4E58-A7BA-9DD8C2037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353552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Parameterized Classes and Generics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class/interface definition with a type parameter is stored in a file and compiled just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Once a parameterized class/interface is compiled, it can be used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However, the class type plugged in for the type parameter must be specified before it can be used in a program.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Doing this is said to </a:t>
            </a:r>
            <a:r>
              <a:rPr lang="en-US" altLang="en-US" i="1" dirty="0"/>
              <a:t>instantiate</a:t>
            </a:r>
            <a:r>
              <a:rPr lang="en-US" altLang="en-US" dirty="0"/>
              <a:t> the generic class.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&lt;String&gt; object = new     		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 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144237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0A7D7-929F-4C3C-B9CF-E009AECFF090}"/>
              </a:ext>
            </a:extLst>
          </p:cNvPr>
          <p:cNvSpPr/>
          <p:nvPr/>
        </p:nvSpPr>
        <p:spPr>
          <a:xfrm>
            <a:off x="4295800" y="0"/>
            <a:ext cx="7896200" cy="68580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400" dirty="0"/>
              <a:t>An Interface Definition with a Type Parameter</a:t>
            </a:r>
          </a:p>
        </p:txBody>
      </p:sp>
      <p:pic>
        <p:nvPicPr>
          <p:cNvPr id="6147" name="Picture 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0797" y="1376772"/>
            <a:ext cx="500336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B60EBE-65AC-421F-BF62-BDCA08C9A76F}"/>
              </a:ext>
            </a:extLst>
          </p:cNvPr>
          <p:cNvSpPr/>
          <p:nvPr/>
        </p:nvSpPr>
        <p:spPr>
          <a:xfrm>
            <a:off x="9516380" y="2708920"/>
            <a:ext cx="360040" cy="504056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6FEF4-0CAC-4C9B-8FB9-46CF1A6F0940}"/>
              </a:ext>
            </a:extLst>
          </p:cNvPr>
          <p:cNvSpPr/>
          <p:nvPr/>
        </p:nvSpPr>
        <p:spPr>
          <a:xfrm>
            <a:off x="8724292" y="3861048"/>
            <a:ext cx="360040" cy="504056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2EE5A-ABA7-43AC-84D5-133E2514450C}"/>
              </a:ext>
            </a:extLst>
          </p:cNvPr>
          <p:cNvSpPr/>
          <p:nvPr/>
        </p:nvSpPr>
        <p:spPr>
          <a:xfrm>
            <a:off x="7140116" y="4473116"/>
            <a:ext cx="360040" cy="504056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9F9CB-695C-49E1-9E2C-0F2846B3FD43}"/>
              </a:ext>
            </a:extLst>
          </p:cNvPr>
          <p:cNvSpPr/>
          <p:nvPr/>
        </p:nvSpPr>
        <p:spPr>
          <a:xfrm>
            <a:off x="7140116" y="5049180"/>
            <a:ext cx="360040" cy="504056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02269-69AA-4F13-836B-5E6D48D62962}"/>
              </a:ext>
            </a:extLst>
          </p:cNvPr>
          <p:cNvSpPr txBox="1"/>
          <p:nvPr/>
        </p:nvSpPr>
        <p:spPr>
          <a:xfrm>
            <a:off x="6036404" y="486293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T is a parameter for a Type</a:t>
            </a:r>
          </a:p>
        </p:txBody>
      </p:sp>
    </p:spTree>
    <p:extLst>
      <p:ext uri="{BB962C8B-B14F-4D97-AF65-F5344CB8AC3E}">
        <p14:creationId xmlns:p14="http://schemas.microsoft.com/office/powerpoint/2010/main" val="29483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0A7D7-929F-4C3C-B9CF-E009AECFF090}"/>
              </a:ext>
            </a:extLst>
          </p:cNvPr>
          <p:cNvSpPr/>
          <p:nvPr/>
        </p:nvSpPr>
        <p:spPr>
          <a:xfrm>
            <a:off x="4295800" y="0"/>
            <a:ext cx="7896200" cy="68580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400" dirty="0"/>
              <a:t>A Class Definition with a Type Parameter</a:t>
            </a:r>
          </a:p>
        </p:txBody>
      </p:sp>
      <p:pic>
        <p:nvPicPr>
          <p:cNvPr id="6147" name="Picture 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04182" y="620688"/>
            <a:ext cx="563659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B60EBE-65AC-421F-BF62-BDCA08C9A76F}"/>
              </a:ext>
            </a:extLst>
          </p:cNvPr>
          <p:cNvSpPr/>
          <p:nvPr/>
        </p:nvSpPr>
        <p:spPr>
          <a:xfrm>
            <a:off x="9768408" y="1520788"/>
            <a:ext cx="252028" cy="360040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02269-69AA-4F13-836B-5E6D48D62962}"/>
              </a:ext>
            </a:extLst>
          </p:cNvPr>
          <p:cNvSpPr txBox="1"/>
          <p:nvPr/>
        </p:nvSpPr>
        <p:spPr>
          <a:xfrm>
            <a:off x="5951984" y="146861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T is a parameter for a Type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6074AB-4B32-42C6-A607-8C706C68BB7E}"/>
              </a:ext>
            </a:extLst>
          </p:cNvPr>
          <p:cNvSpPr/>
          <p:nvPr/>
        </p:nvSpPr>
        <p:spPr>
          <a:xfrm>
            <a:off x="8070453" y="1520788"/>
            <a:ext cx="252028" cy="360040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564AC8-0717-4E42-9088-8EF0730A25FE}"/>
              </a:ext>
            </a:extLst>
          </p:cNvPr>
          <p:cNvSpPr/>
          <p:nvPr/>
        </p:nvSpPr>
        <p:spPr>
          <a:xfrm>
            <a:off x="6409276" y="1916720"/>
            <a:ext cx="252028" cy="360040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A95E0-0CEA-4023-A8CA-3A920D454171}"/>
              </a:ext>
            </a:extLst>
          </p:cNvPr>
          <p:cNvSpPr/>
          <p:nvPr/>
        </p:nvSpPr>
        <p:spPr>
          <a:xfrm>
            <a:off x="7428148" y="2713888"/>
            <a:ext cx="252028" cy="360040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42A9FD-1704-4D70-975B-56A22DB49457}"/>
              </a:ext>
            </a:extLst>
          </p:cNvPr>
          <p:cNvSpPr/>
          <p:nvPr/>
        </p:nvSpPr>
        <p:spPr>
          <a:xfrm>
            <a:off x="8070453" y="4761148"/>
            <a:ext cx="252028" cy="360040"/>
          </a:xfrm>
          <a:prstGeom prst="ellipse">
            <a:avLst/>
          </a:pr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32048"/>
                      <a:gd name="connsiteY0" fmla="*/ 252028 h 504056"/>
                      <a:gd name="connsiteX1" fmla="*/ 216024 w 432048"/>
                      <a:gd name="connsiteY1" fmla="*/ 0 h 504056"/>
                      <a:gd name="connsiteX2" fmla="*/ 432048 w 432048"/>
                      <a:gd name="connsiteY2" fmla="*/ 252028 h 504056"/>
                      <a:gd name="connsiteX3" fmla="*/ 216024 w 432048"/>
                      <a:gd name="connsiteY3" fmla="*/ 504056 h 504056"/>
                      <a:gd name="connsiteX4" fmla="*/ 0 w 432048"/>
                      <a:gd name="connsiteY4" fmla="*/ 252028 h 504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048" h="504056" extrusionOk="0">
                        <a:moveTo>
                          <a:pt x="0" y="252028"/>
                        </a:moveTo>
                        <a:cubicBezTo>
                          <a:pt x="-13653" y="96782"/>
                          <a:pt x="122523" y="-9369"/>
                          <a:pt x="216024" y="0"/>
                        </a:cubicBezTo>
                        <a:cubicBezTo>
                          <a:pt x="318699" y="9345"/>
                          <a:pt x="438725" y="110845"/>
                          <a:pt x="432048" y="252028"/>
                        </a:cubicBezTo>
                        <a:cubicBezTo>
                          <a:pt x="416773" y="360765"/>
                          <a:pt x="324505" y="537743"/>
                          <a:pt x="216024" y="504056"/>
                        </a:cubicBezTo>
                        <a:cubicBezTo>
                          <a:pt x="106794" y="490154"/>
                          <a:pt x="36616" y="388206"/>
                          <a:pt x="0" y="2520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91D9D-5177-4277-9F72-58AEAA933690}"/>
              </a:ext>
            </a:extLst>
          </p:cNvPr>
          <p:cNvSpPr txBox="1"/>
          <p:nvPr/>
        </p:nvSpPr>
        <p:spPr>
          <a:xfrm>
            <a:off x="8267720" y="1984372"/>
            <a:ext cx="2788088" cy="584775"/>
          </a:xfrm>
          <a:prstGeom prst="borderCallout2">
            <a:avLst>
              <a:gd name="adj1" fmla="val 84256"/>
              <a:gd name="adj2" fmla="val -1685"/>
              <a:gd name="adj3" fmla="val 84255"/>
              <a:gd name="adj4" fmla="val -9576"/>
              <a:gd name="adj5" fmla="val 118840"/>
              <a:gd name="adj6" fmla="val -12097"/>
            </a:avLst>
          </a:prstGeom>
          <a:solidFill>
            <a:srgbClr val="1E1E1E"/>
          </a:solidFill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solidFill>
                  <a:srgbClr val="FFC000"/>
                </a:solidFill>
              </a:rPr>
              <a:t>Constructor headings do not include &lt;</a:t>
            </a:r>
            <a:r>
              <a:rPr lang="en-US" altLang="en-US" sz="1600" b="1" dirty="0">
                <a:solidFill>
                  <a:srgbClr val="FFC000"/>
                </a:solidFill>
              </a:rPr>
              <a:t>T</a:t>
            </a:r>
            <a:r>
              <a:rPr lang="en-US" altLang="en-US" sz="1600" dirty="0">
                <a:solidFill>
                  <a:srgbClr val="FFC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62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0A7D7-929F-4C3C-B9CF-E009AECFF090}"/>
              </a:ext>
            </a:extLst>
          </p:cNvPr>
          <p:cNvSpPr/>
          <p:nvPr/>
        </p:nvSpPr>
        <p:spPr>
          <a:xfrm>
            <a:off x="4295800" y="0"/>
            <a:ext cx="7896200" cy="68580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400" dirty="0"/>
              <a:t>A Class Definition with a Type Parameter</a:t>
            </a:r>
          </a:p>
        </p:txBody>
      </p:sp>
      <p:pic>
        <p:nvPicPr>
          <p:cNvPr id="6147" name="Picture 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4576" y="1472509"/>
            <a:ext cx="7035810" cy="43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ACF8B26-B5F4-4D25-BA8E-D5AE7DD1935F}"/>
              </a:ext>
            </a:extLst>
          </p:cNvPr>
          <p:cNvGrpSpPr/>
          <p:nvPr/>
        </p:nvGrpSpPr>
        <p:grpSpPr>
          <a:xfrm>
            <a:off x="7428148" y="748073"/>
            <a:ext cx="4032448" cy="3076974"/>
            <a:chOff x="7428148" y="748073"/>
            <a:chExt cx="4032448" cy="30769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729B-F701-4D21-9F3B-2D152ACBDBAF}"/>
                </a:ext>
              </a:extLst>
            </p:cNvPr>
            <p:cNvSpPr txBox="1"/>
            <p:nvPr/>
          </p:nvSpPr>
          <p:spPr>
            <a:xfrm>
              <a:off x="8400256" y="748073"/>
              <a:ext cx="3060340" cy="338554"/>
            </a:xfrm>
            <a:prstGeom prst="borderCallout2">
              <a:avLst>
                <a:gd name="adj1" fmla="val 84256"/>
                <a:gd name="adj2" fmla="val -1685"/>
                <a:gd name="adj3" fmla="val 84255"/>
                <a:gd name="adj4" fmla="val -9576"/>
                <a:gd name="adj5" fmla="val 391812"/>
                <a:gd name="adj6" fmla="val -27373"/>
              </a:avLst>
            </a:prstGeom>
            <a:solidFill>
              <a:srgbClr val="1E1E1E"/>
            </a:solidFill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FFC000"/>
                  </a:solidFill>
                </a:rPr>
                <a:t>Instantiate the parameter T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F51675DE-90AC-46A0-864C-C72E219D1F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85906" y="1982703"/>
              <a:ext cx="2784586" cy="900101"/>
            </a:xfrm>
            <a:prstGeom prst="bentConnector3">
              <a:avLst>
                <a:gd name="adj1" fmla="val -588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60A99C-FFB0-44E2-B200-1C9CEFF7C14F}"/>
              </a:ext>
            </a:extLst>
          </p:cNvPr>
          <p:cNvSpPr txBox="1"/>
          <p:nvPr/>
        </p:nvSpPr>
        <p:spPr>
          <a:xfrm>
            <a:off x="8400256" y="5999215"/>
            <a:ext cx="3440130" cy="584775"/>
          </a:xfrm>
          <a:prstGeom prst="borderCallout2">
            <a:avLst>
              <a:gd name="adj1" fmla="val -21590"/>
              <a:gd name="adj2" fmla="val 73820"/>
              <a:gd name="adj3" fmla="val -91514"/>
              <a:gd name="adj4" fmla="val 74005"/>
              <a:gd name="adj5" fmla="val -158741"/>
              <a:gd name="adj6" fmla="val 45665"/>
            </a:avLst>
          </a:prstGeom>
          <a:solidFill>
            <a:srgbClr val="1E1E1E"/>
          </a:solidFill>
          <a:ln w="28575">
            <a:solidFill>
              <a:srgbClr val="FFC000"/>
            </a:solidFill>
            <a:headEnd type="none" w="med" len="med"/>
            <a:tailEnd type="triangle" w="lg" len="lg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solidFill>
                  <a:srgbClr val="FFC000"/>
                </a:solidFill>
              </a:rPr>
              <a:t>Compile Error, cannot push a String into a stack of Integer</a:t>
            </a:r>
          </a:p>
        </p:txBody>
      </p:sp>
    </p:spTree>
    <p:extLst>
      <p:ext uri="{BB962C8B-B14F-4D97-AF65-F5344CB8AC3E}">
        <p14:creationId xmlns:p14="http://schemas.microsoft.com/office/powerpoint/2010/main" val="12684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6EC7D-16D0-488C-AF6C-C5E841AC8C7F}"/>
              </a:ext>
            </a:extLst>
          </p:cNvPr>
          <p:cNvSpPr/>
          <p:nvPr/>
        </p:nvSpPr>
        <p:spPr>
          <a:xfrm>
            <a:off x="4295800" y="0"/>
            <a:ext cx="7896200" cy="685800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Multiple Type Parameters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745038" y="368300"/>
            <a:ext cx="7112000" cy="16205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>
                <a:solidFill>
                  <a:schemeClr val="bg1"/>
                </a:solidFill>
              </a:rPr>
              <a:t>A generic class definition can have any number of type parameters.</a:t>
            </a:r>
          </a:p>
          <a:p>
            <a:r>
              <a:rPr lang="en-US" altLang="en-US" sz="2200" dirty="0">
                <a:solidFill>
                  <a:schemeClr val="bg1"/>
                </a:solidFill>
              </a:rPr>
              <a:t>Multiple type parameters are listed in angular brackets separated by commas.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D6745-AA08-4FBC-8923-5C0B55C0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53" y="1988840"/>
            <a:ext cx="5715888" cy="47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8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Bounds for Type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anchor="ctr"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/>
              <a:t>Sometimes it makes sense to restrict the possible types that can be plugged in for a type parameter </a:t>
            </a:r>
            <a:r>
              <a:rPr lang="en-US" altLang="en-US" sz="2400" b="1" dirty="0">
                <a:latin typeface="Courier New" panose="02070309020205020404" pitchFamily="49" charset="0"/>
              </a:rPr>
              <a:t>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For instance, to ensure that only classes that implement the </a:t>
            </a:r>
            <a:r>
              <a:rPr lang="en-US" altLang="en-US" sz="2200" b="1" dirty="0">
                <a:solidFill>
                  <a:srgbClr val="C00000"/>
                </a:solidFill>
                <a:latin typeface="Courier New" panose="02070309020205020404" pitchFamily="49" charset="0"/>
              </a:rPr>
              <a:t>Comparable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interface are plugged in for </a:t>
            </a:r>
            <a:r>
              <a:rPr lang="en-US" altLang="en-US" sz="2200" b="1" dirty="0">
                <a:solidFill>
                  <a:srgbClr val="C0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200" dirty="0"/>
              <a:t>, define a class as follows: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RClass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&lt;T 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Comparable&gt;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"</a:t>
            </a:r>
            <a:r>
              <a:rPr lang="en-US" altLang="en-US" sz="2200" b="1" dirty="0">
                <a:solidFill>
                  <a:srgbClr val="C00000"/>
                </a:solidFill>
                <a:latin typeface="Courier New" panose="02070309020205020404" pitchFamily="49" charset="0"/>
              </a:rPr>
              <a:t>extends Comparable</a:t>
            </a:r>
            <a:r>
              <a:rPr lang="en-US" altLang="en-US" sz="2200" dirty="0"/>
              <a:t>"</a:t>
            </a: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dirty="0"/>
              <a:t>serves as a </a:t>
            </a:r>
            <a:r>
              <a:rPr lang="en-US" altLang="en-US" sz="2200" i="1" dirty="0"/>
              <a:t>bound</a:t>
            </a:r>
            <a:r>
              <a:rPr lang="en-US" altLang="en-US" sz="2200" dirty="0"/>
              <a:t> on the type parameter </a:t>
            </a:r>
            <a:r>
              <a:rPr lang="en-US" altLang="en-US" sz="2200" b="1" dirty="0">
                <a:solidFill>
                  <a:srgbClr val="C0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200" dirty="0"/>
              <a:t>.</a:t>
            </a:r>
            <a:endParaRPr lang="en-US" altLang="en-US" sz="22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Any attempt to plug in a type for </a:t>
            </a:r>
            <a:r>
              <a:rPr lang="en-US" altLang="en-US" sz="2200" b="1" dirty="0">
                <a:solidFill>
                  <a:srgbClr val="C0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200" dirty="0"/>
              <a:t> which does not implement the </a:t>
            </a:r>
            <a:r>
              <a:rPr lang="en-US" altLang="en-US" sz="2200" b="1" dirty="0">
                <a:solidFill>
                  <a:srgbClr val="C00000"/>
                </a:solidFill>
                <a:latin typeface="Courier New" panose="02070309020205020404" pitchFamily="49" charset="0"/>
              </a:rPr>
              <a:t>Comparable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/>
              <a:t>interface will result in a compiler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4992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C:\WINDOWS\Desktop\Oh_type\savitch_gif\c14_rev\savitch_c14d1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6"/>
          <a:stretch/>
        </p:blipFill>
        <p:spPr bwMode="auto">
          <a:xfrm>
            <a:off x="4439817" y="296652"/>
            <a:ext cx="7488832" cy="605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Bounds for Type Parameters</a:t>
            </a:r>
          </a:p>
        </p:txBody>
      </p:sp>
    </p:spTree>
    <p:extLst>
      <p:ext uri="{BB962C8B-B14F-4D97-AF65-F5344CB8AC3E}">
        <p14:creationId xmlns:p14="http://schemas.microsoft.com/office/powerpoint/2010/main" val="120682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Bounds for Type Parameters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bound on a type may be a class name (rather than an interface name)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Then only descendent classes of the bounding class may be plugged in for the type parameters: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algn="ctr"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ExClass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&lt;T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Class1&gt;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bounds expression may contain multiple interfaces and up to one class.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there is more than one type parameter, the syntax is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Two&lt;T1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Class1, </a:t>
            </a:r>
          </a:p>
          <a:p>
            <a:pPr>
              <a:buNone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                   T2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Class2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&amp;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InterfaceA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&amp;</a:t>
            </a:r>
          </a:p>
          <a:p>
            <a:pPr>
              <a:buNone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InterfaceB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4028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Limitations on Type Parameter Usage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Within the definition of a parameterized class definition, there are places where an ordinary class name would be allowed, but a type parameter is not allowed.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In particular, the type parameter cannot be used in simple expressions using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dirty="0"/>
              <a:t> to create a new object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For instance, the type parameter cannot be used as a constructor name or like a constructor: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T object = new T();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T[] a = new T[10]; 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//Compile error</a:t>
            </a:r>
          </a:p>
        </p:txBody>
      </p:sp>
    </p:spTree>
    <p:extLst>
      <p:ext uri="{BB962C8B-B14F-4D97-AF65-F5344CB8AC3E}">
        <p14:creationId xmlns:p14="http://schemas.microsoft.com/office/powerpoint/2010/main" val="342321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/>
              <a:t>Limitations on Generic Class Instantiation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/>
              <a:t>Arrays such as the following are illegal: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Pair&lt;String&gt;[] a = 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new Pair&lt;String&gt;[10];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Although this is a reasonable thing to want to do, it is not allowed given the way that Java implements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2571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Lecture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GB" dirty="0"/>
              <a:t>To understand the objective of generic programming </a:t>
            </a:r>
          </a:p>
          <a:p>
            <a:endParaRPr lang="en-GB" dirty="0"/>
          </a:p>
          <a:p>
            <a:r>
              <a:rPr lang="en-GB" dirty="0"/>
              <a:t>To be able to implement generic classes and methods </a:t>
            </a:r>
          </a:p>
          <a:p>
            <a:endParaRPr lang="en-GB" dirty="0"/>
          </a:p>
          <a:p>
            <a:r>
              <a:rPr lang="en-GB" dirty="0"/>
              <a:t>To know the limitations of generic programming in Java </a:t>
            </a:r>
          </a:p>
          <a:p>
            <a:endParaRPr lang="en-GB" dirty="0"/>
          </a:p>
          <a:p>
            <a:r>
              <a:rPr lang="en-GB" dirty="0"/>
              <a:t>To understand the relationship between generic types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99064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42F-B114-4F66-B456-AE33016A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Restrictions on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A3E0-A000-438D-BC96-A132ED0DF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To use Java generics effectively, you must consider the following restrictions: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Instantiate Generic Types with Primitive 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Create Instances of Type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Declare Static Fields Whose Types are Type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Use Casts or </a:t>
            </a:r>
            <a:r>
              <a:rPr lang="en-GB" sz="2000" dirty="0" err="1"/>
              <a:t>instanceof</a:t>
            </a:r>
            <a:r>
              <a:rPr lang="en-GB" sz="2000" dirty="0"/>
              <a:t> With Parameterized 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Create Arrays of Parameterized 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Create, Catch, or Throw Objects of Parameterized 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Cannot Overload a Method Where the Formal Parameter Types of Each Overload Erase to the Same Raw Type</a:t>
            </a:r>
          </a:p>
        </p:txBody>
      </p:sp>
    </p:spTree>
    <p:extLst>
      <p:ext uri="{BB962C8B-B14F-4D97-AF65-F5344CB8AC3E}">
        <p14:creationId xmlns:p14="http://schemas.microsoft.com/office/powerpoint/2010/main" val="165469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2C179A9-277F-4676-815E-251AABDDD2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8" r="10846"/>
          <a:stretch/>
        </p:blipFill>
        <p:spPr>
          <a:xfrm>
            <a:off x="6096000" y="0"/>
            <a:ext cx="6096000" cy="68849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6318A3-9C33-4056-AADC-962AFD04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843A-56F7-4914-A70B-470D7FA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C34C-1B5C-4711-91FC-EC633B7B4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want to implement ADT such as a Stack for many different types, such as Integer, Double, String or other self defined object.</a:t>
            </a:r>
          </a:p>
          <a:p>
            <a:endParaRPr lang="en-GB" sz="2000" dirty="0"/>
          </a:p>
          <a:p>
            <a:r>
              <a:rPr lang="en-GB" sz="2000" dirty="0"/>
              <a:t>We want to implement algorithm for different types, such as merge/sort for Integer, Double, String or any comparable user defined object.</a:t>
            </a:r>
          </a:p>
        </p:txBody>
      </p:sp>
    </p:spTree>
    <p:extLst>
      <p:ext uri="{BB962C8B-B14F-4D97-AF65-F5344CB8AC3E}">
        <p14:creationId xmlns:p14="http://schemas.microsoft.com/office/powerpoint/2010/main" val="5544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FB77D-9B17-4835-8949-B8762530D9B0}"/>
              </a:ext>
            </a:extLst>
          </p:cNvPr>
          <p:cNvSpPr/>
          <p:nvPr/>
        </p:nvSpPr>
        <p:spPr>
          <a:xfrm>
            <a:off x="0" y="1772816"/>
            <a:ext cx="12192000" cy="5085184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1CB94-7684-4CB4-8755-378FA6DE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F1DA0-211C-4BFC-B570-FDABE438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" y="2384884"/>
            <a:ext cx="1178154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FB77D-9B17-4835-8949-B8762530D9B0}"/>
              </a:ext>
            </a:extLst>
          </p:cNvPr>
          <p:cNvSpPr/>
          <p:nvPr/>
        </p:nvSpPr>
        <p:spPr>
          <a:xfrm>
            <a:off x="0" y="1772816"/>
            <a:ext cx="12192000" cy="5085184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1CB94-7684-4CB4-8755-378FA6DE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F1DA0-211C-4BFC-B570-FDABE438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127" y="1878501"/>
            <a:ext cx="9043744" cy="48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8C96-649B-4B3E-93B6-CDA63E72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7505-D522-4B46-A331-CEFAF8E58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Unsafe type casting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78511-C873-4E5F-B59A-5B3A16C4E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ArrayStackInteger.main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(String[])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FF8F0-8A43-474F-85E1-4F3041D63E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340" y="3236913"/>
            <a:ext cx="5940660" cy="3360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IStackInteger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stack = 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ArrayStackInteger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stack.push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(1));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stack.push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("one"));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 error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product = 1;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stack.isEmpty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element = (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 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stack.pop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   product *= element;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.out.println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("product is: " + product);</a:t>
            </a:r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5BAAB3-B596-4763-9158-70CC08DBE4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ArrayStackObject.main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(String[])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7A8E35-5A11-46AE-9DAB-CDB9FE4F16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008" y="3236912"/>
            <a:ext cx="5940660" cy="35404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ArrayStackObject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stack = 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ArrayStackObject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(10);</a:t>
            </a:r>
          </a:p>
          <a:p>
            <a:pPr marL="0" lvl="0" indent="0">
              <a:buNone/>
            </a:pP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stack.push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(1));</a:t>
            </a:r>
          </a:p>
          <a:p>
            <a:pPr marL="0" lvl="0" indent="0">
              <a:buNone/>
            </a:pP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stack.push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("one"));</a:t>
            </a:r>
          </a:p>
          <a:p>
            <a:pPr marL="0" lvl="0" indent="0">
              <a:buNone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product = 1;</a:t>
            </a:r>
          </a:p>
          <a:p>
            <a:pPr marL="0" lvl="0" indent="0">
              <a:buNone/>
            </a:pP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(!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stack.isEmpty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()){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element = (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 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stack.pop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   product *= element;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GB" sz="16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System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.out.println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("product is: " + product);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334D404E-2B3D-4AEA-B912-778950731C15}"/>
              </a:ext>
            </a:extLst>
          </p:cNvPr>
          <p:cNvSpPr/>
          <p:nvPr/>
        </p:nvSpPr>
        <p:spPr>
          <a:xfrm>
            <a:off x="9005211" y="5245708"/>
            <a:ext cx="2304256" cy="541337"/>
          </a:xfrm>
          <a:prstGeom prst="upArrowCallout">
            <a:avLst/>
          </a:prstGeom>
          <a:solidFill>
            <a:srgbClr val="FFFF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>
                <a:solidFill>
                  <a:srgbClr val="FF0000"/>
                </a:solidFill>
              </a:rPr>
              <a:t>Runtime error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  <p:bldP spid="7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2C179A9-277F-4676-815E-251AABDDD2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8" r="10846"/>
          <a:stretch/>
        </p:blipFill>
        <p:spPr>
          <a:xfrm>
            <a:off x="6096000" y="0"/>
            <a:ext cx="6096000" cy="68849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6318A3-9C33-4056-AADC-962AFD04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Generics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18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Parameterized Classes and Generics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The class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/>
              <a:t> is a </a:t>
            </a:r>
            <a:r>
              <a:rPr lang="en-US" altLang="en-US" i="1"/>
              <a:t>parameterized class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It has a parameter, denoted by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Base_Type</a:t>
            </a:r>
            <a:r>
              <a:rPr lang="en-US" altLang="en-US"/>
              <a:t>, that can be replaced by any reference type to obtain a class for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ArrayLists</a:t>
            </a:r>
            <a:r>
              <a:rPr lang="en-US" altLang="en-US"/>
              <a:t> with the specified base type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Starting with version 5.0, Java allows class definitions with parameters for types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These classes that have type parameters are called </a:t>
            </a:r>
            <a:r>
              <a:rPr lang="en-US" altLang="en-US" i="1"/>
              <a:t>parameterized class</a:t>
            </a:r>
            <a:r>
              <a:rPr lang="en-US" altLang="en-US"/>
              <a:t> or </a:t>
            </a:r>
            <a:r>
              <a:rPr lang="en-US" altLang="en-US" i="1"/>
              <a:t>generic definitions</a:t>
            </a:r>
            <a:r>
              <a:rPr lang="en-US" altLang="en-US"/>
              <a:t>, or, simply, </a:t>
            </a:r>
            <a:r>
              <a:rPr lang="en-US" altLang="en-US" i="1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225050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nserrat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minimalist grey.potx" id="{17956196-8347-4AEA-A2DA-4ACCDD18FDDC}" vid="{5ACD3D57-C2D9-4396-A6A9-02BE4077D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minimalist grey</Template>
  <TotalTime>9992</TotalTime>
  <Words>1209</Words>
  <Application>Microsoft Office PowerPoint</Application>
  <PresentationFormat>Widescreen</PresentationFormat>
  <Paragraphs>160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Aqua Grotesque</vt:lpstr>
      <vt:lpstr>Arial</vt:lpstr>
      <vt:lpstr>Calibri</vt:lpstr>
      <vt:lpstr>Consolas</vt:lpstr>
      <vt:lpstr>Courier New</vt:lpstr>
      <vt:lpstr>Montserrat</vt:lpstr>
      <vt:lpstr>Montserrat ExtraBold</vt:lpstr>
      <vt:lpstr>Montserrat Light</vt:lpstr>
      <vt:lpstr>Montserrat SemiBold</vt:lpstr>
      <vt:lpstr>Wingdings</vt:lpstr>
      <vt:lpstr>Office Theme</vt:lpstr>
      <vt:lpstr>Lecture 19</vt:lpstr>
      <vt:lpstr>Lecture Objectives</vt:lpstr>
      <vt:lpstr>The Problem</vt:lpstr>
      <vt:lpstr>The Problem</vt:lpstr>
      <vt:lpstr>The Problem</vt:lpstr>
      <vt:lpstr>The Problem</vt:lpstr>
      <vt:lpstr>The problem</vt:lpstr>
      <vt:lpstr>Java Generics</vt:lpstr>
      <vt:lpstr>Parameterized Classes and Generics</vt:lpstr>
      <vt:lpstr>Parameterized Classes and Generics</vt:lpstr>
      <vt:lpstr>An Interface Definition with a Type Parameter</vt:lpstr>
      <vt:lpstr>A Class Definition with a Type Parameter</vt:lpstr>
      <vt:lpstr>A Class Definition with a Type Parameter</vt:lpstr>
      <vt:lpstr>Multiple Type Parameters</vt:lpstr>
      <vt:lpstr>Bounds for Type Parameters</vt:lpstr>
      <vt:lpstr>Bounds for Type Parameters</vt:lpstr>
      <vt:lpstr>Bounds for Type Parameters</vt:lpstr>
      <vt:lpstr>Limitations on Type Parameter Usage</vt:lpstr>
      <vt:lpstr>Limitations on Generic Class Instantiation</vt:lpstr>
      <vt:lpstr>Restrictions on 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Lilian Blot</dc:creator>
  <cp:lastModifiedBy>Lilian Blot</cp:lastModifiedBy>
  <cp:revision>322</cp:revision>
  <dcterms:created xsi:type="dcterms:W3CDTF">2020-01-14T13:24:38Z</dcterms:created>
  <dcterms:modified xsi:type="dcterms:W3CDTF">2024-03-28T09:53:08Z</dcterms:modified>
</cp:coreProperties>
</file>