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"/>
  </p:notesMasterIdLst>
  <p:sldIdLst>
    <p:sldId id="29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82867-1D53-4E77-A34F-2B240D316347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CACDF-A6A0-4355-B238-503462340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736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17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41" y="2130826"/>
            <a:ext cx="10363518" cy="14706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483" y="3887117"/>
            <a:ext cx="8535035" cy="175205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9F09-CC6D-4214-A35C-A75757BA4D4A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F9E6-9C26-4A6A-A44D-537ACFAE5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9F09-CC6D-4214-A35C-A75757BA4D4A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F9E6-9C26-4A6A-A44D-537ACFAE5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87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782" y="275082"/>
            <a:ext cx="2742724" cy="585077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494" y="275082"/>
            <a:ext cx="8027123" cy="585077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9F09-CC6D-4214-A35C-A75757BA4D4A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F9E6-9C26-4A6A-A44D-537ACFAE5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288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4040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4027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4008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76" y="273852"/>
            <a:ext cx="10972464" cy="1144120"/>
          </a:xfrm>
          <a:prstGeom prst="rect">
            <a:avLst/>
          </a:prstGeom>
        </p:spPr>
        <p:txBody>
          <a:bodyPr lIns="96751" tIns="48375" rIns="96751" bIns="48375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776" y="1599419"/>
            <a:ext cx="10972464" cy="4526079"/>
          </a:xfrm>
          <a:prstGeom prst="rect">
            <a:avLst/>
          </a:prstGeom>
        </p:spPr>
        <p:txBody>
          <a:bodyPr lIns="96751" tIns="48375" rIns="96751" bIns="48375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9565101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690442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9F09-CC6D-4214-A35C-A75757BA4D4A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F9E6-9C26-4A6A-A44D-537ACFAE5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15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18" y="4407656"/>
            <a:ext cx="10363516" cy="1360596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18" y="2907402"/>
            <a:ext cx="10363516" cy="1500254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0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0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0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0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00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4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81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21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9F09-CC6D-4214-A35C-A75757BA4D4A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F9E6-9C26-4A6A-A44D-537ACFAE5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80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494" y="1599707"/>
            <a:ext cx="5383865" cy="452615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524" y="1599707"/>
            <a:ext cx="5385982" cy="452615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9F09-CC6D-4214-A35C-A75757BA4D4A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F9E6-9C26-4A6A-A44D-537ACFAE5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43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494" y="1534111"/>
            <a:ext cx="5385982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494" y="2175262"/>
            <a:ext cx="5385982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409" y="1534111"/>
            <a:ext cx="5388098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409" y="2175262"/>
            <a:ext cx="5388098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9F09-CC6D-4214-A35C-A75757BA4D4A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F9E6-9C26-4A6A-A44D-537ACFAE5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16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9F09-CC6D-4214-A35C-A75757BA4D4A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F9E6-9C26-4A6A-A44D-537ACFAE5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36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9F09-CC6D-4214-A35C-A75757BA4D4A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F9E6-9C26-4A6A-A44D-537ACFAE5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39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495" y="272967"/>
            <a:ext cx="4010388" cy="116169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906" y="272967"/>
            <a:ext cx="6816600" cy="585289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495" y="1434657"/>
            <a:ext cx="4010388" cy="469120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9F09-CC6D-4214-A35C-A75757BA4D4A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F9E6-9C26-4A6A-A44D-537ACFAE5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68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303" y="4801235"/>
            <a:ext cx="7316045" cy="567092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303" y="613644"/>
            <a:ext cx="7316045" cy="411353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303" y="5368327"/>
            <a:ext cx="7316045" cy="804085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9F09-CC6D-4214-A35C-A75757BA4D4A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F9E6-9C26-4A6A-A44D-537ACFAE5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93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494" y="275082"/>
            <a:ext cx="10973012" cy="1142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494" y="1599707"/>
            <a:ext cx="10973012" cy="452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494" y="6356504"/>
            <a:ext cx="2844306" cy="363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9F09-CC6D-4214-A35C-A75757BA4D4A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877" y="6356504"/>
            <a:ext cx="3862247" cy="363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8200" y="6356504"/>
            <a:ext cx="2844306" cy="363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4F9E6-9C26-4A6A-A44D-537ACFAE5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25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8804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51" indent="-457051" algn="l" defTabSz="1218804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278" indent="-380876" algn="l" defTabSz="1218804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2" kern="1200">
          <a:solidFill>
            <a:schemeClr val="tx1"/>
          </a:solidFill>
          <a:latin typeface="+mn-lt"/>
          <a:ea typeface="+mn-ea"/>
          <a:cs typeface="+mn-cs"/>
        </a:defRPr>
      </a:lvl2pPr>
      <a:lvl3pPr marL="1523505" indent="-304701" algn="l" defTabSz="1218804" rtl="0" eaLnBrk="1" latinLnBrk="0" hangingPunct="1">
        <a:spcBef>
          <a:spcPct val="20000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2907" indent="-304701" algn="l" defTabSz="1218804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4pPr>
      <a:lvl5pPr marL="2742308" indent="-304701" algn="l" defTabSz="1218804" rtl="0" eaLnBrk="1" latinLnBrk="0" hangingPunct="1">
        <a:spcBef>
          <a:spcPct val="20000"/>
        </a:spcBef>
        <a:buFont typeface="Arial" panose="020B0604020202020204" pitchFamily="34" charset="0"/>
        <a:buChar char="»"/>
        <a:defRPr sz="2666" kern="1200">
          <a:solidFill>
            <a:schemeClr val="tx1"/>
          </a:solidFill>
          <a:latin typeface="+mn-lt"/>
          <a:ea typeface="+mn-ea"/>
          <a:cs typeface="+mn-cs"/>
        </a:defRPr>
      </a:lvl5pPr>
      <a:lvl6pPr marL="3351710" indent="-304701" algn="l" defTabSz="12188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112" indent="-304701" algn="l" defTabSz="12188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514" indent="-304701" algn="l" defTabSz="12188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79916" indent="-304701" algn="l" defTabSz="12188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849267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ransition>
    <p:random/>
  </p:transition>
  <p:txStyles>
    <p:titleStyle>
      <a:lvl1pPr algn="l" defTabSz="609612" rtl="0" eaLnBrk="0" fontAlgn="base" hangingPunct="0">
        <a:spcBef>
          <a:spcPct val="0"/>
        </a:spcBef>
        <a:spcAft>
          <a:spcPct val="0"/>
        </a:spcAft>
        <a:defRPr sz="3099" b="1">
          <a:solidFill>
            <a:srgbClr val="FFFFFF"/>
          </a:solidFill>
          <a:latin typeface="+mj-lt"/>
          <a:ea typeface="+mj-ea"/>
          <a:cs typeface="+mj-cs"/>
        </a:defRPr>
      </a:lvl1pPr>
      <a:lvl2pPr algn="l" defTabSz="609612" rtl="0" eaLnBrk="0" fontAlgn="base" hangingPunct="0">
        <a:spcBef>
          <a:spcPct val="0"/>
        </a:spcBef>
        <a:spcAft>
          <a:spcPct val="0"/>
        </a:spcAft>
        <a:defRPr sz="3099" b="1">
          <a:solidFill>
            <a:srgbClr val="FFFFFF"/>
          </a:solidFill>
          <a:latin typeface="Arial" charset="0"/>
        </a:defRPr>
      </a:lvl2pPr>
      <a:lvl3pPr algn="l" defTabSz="609612" rtl="0" eaLnBrk="0" fontAlgn="base" hangingPunct="0">
        <a:spcBef>
          <a:spcPct val="0"/>
        </a:spcBef>
        <a:spcAft>
          <a:spcPct val="0"/>
        </a:spcAft>
        <a:defRPr sz="3099" b="1">
          <a:solidFill>
            <a:srgbClr val="FFFFFF"/>
          </a:solidFill>
          <a:latin typeface="Arial" charset="0"/>
        </a:defRPr>
      </a:lvl3pPr>
      <a:lvl4pPr algn="l" defTabSz="609612" rtl="0" eaLnBrk="0" fontAlgn="base" hangingPunct="0">
        <a:spcBef>
          <a:spcPct val="0"/>
        </a:spcBef>
        <a:spcAft>
          <a:spcPct val="0"/>
        </a:spcAft>
        <a:defRPr sz="3099" b="1">
          <a:solidFill>
            <a:srgbClr val="FFFFFF"/>
          </a:solidFill>
          <a:latin typeface="Arial" charset="0"/>
        </a:defRPr>
      </a:lvl4pPr>
      <a:lvl5pPr algn="l" defTabSz="609612" rtl="0" eaLnBrk="0" fontAlgn="base" hangingPunct="0">
        <a:spcBef>
          <a:spcPct val="0"/>
        </a:spcBef>
        <a:spcAft>
          <a:spcPct val="0"/>
        </a:spcAft>
        <a:defRPr sz="3099" b="1">
          <a:solidFill>
            <a:srgbClr val="FFFFFF"/>
          </a:solidFill>
          <a:latin typeface="Arial" charset="0"/>
        </a:defRPr>
      </a:lvl5pPr>
      <a:lvl6pPr marL="483659" algn="l" rtl="0" fontAlgn="base">
        <a:spcBef>
          <a:spcPct val="0"/>
        </a:spcBef>
        <a:spcAft>
          <a:spcPct val="0"/>
        </a:spcAft>
        <a:defRPr sz="4698" b="1">
          <a:solidFill>
            <a:srgbClr val="FFFFFF"/>
          </a:solidFill>
          <a:latin typeface="Arial" charset="0"/>
        </a:defRPr>
      </a:lvl6pPr>
      <a:lvl7pPr marL="967316" algn="l" rtl="0" fontAlgn="base">
        <a:spcBef>
          <a:spcPct val="0"/>
        </a:spcBef>
        <a:spcAft>
          <a:spcPct val="0"/>
        </a:spcAft>
        <a:defRPr sz="4698" b="1">
          <a:solidFill>
            <a:srgbClr val="FFFFFF"/>
          </a:solidFill>
          <a:latin typeface="Arial" charset="0"/>
        </a:defRPr>
      </a:lvl7pPr>
      <a:lvl8pPr marL="1450976" algn="l" rtl="0" fontAlgn="base">
        <a:spcBef>
          <a:spcPct val="0"/>
        </a:spcBef>
        <a:spcAft>
          <a:spcPct val="0"/>
        </a:spcAft>
        <a:defRPr sz="4698" b="1">
          <a:solidFill>
            <a:srgbClr val="FFFFFF"/>
          </a:solidFill>
          <a:latin typeface="Arial" charset="0"/>
        </a:defRPr>
      </a:lvl8pPr>
      <a:lvl9pPr marL="1934634" algn="l" rtl="0" fontAlgn="base">
        <a:spcBef>
          <a:spcPct val="0"/>
        </a:spcBef>
        <a:spcAft>
          <a:spcPct val="0"/>
        </a:spcAft>
        <a:defRPr sz="4698" b="1">
          <a:solidFill>
            <a:srgbClr val="FFFFFF"/>
          </a:solidFill>
          <a:latin typeface="Arial" charset="0"/>
        </a:defRPr>
      </a:lvl9pPr>
    </p:titleStyle>
    <p:bodyStyle>
      <a:lvl1pPr marL="228394" indent="-228394" algn="l" defTabSz="609612" rtl="0" eaLnBrk="0" fontAlgn="base" hangingPunct="0">
        <a:spcBef>
          <a:spcPct val="20000"/>
        </a:spcBef>
        <a:spcAft>
          <a:spcPct val="0"/>
        </a:spcAft>
        <a:buChar char="•"/>
        <a:defRPr sz="2099">
          <a:solidFill>
            <a:srgbClr val="000000"/>
          </a:solidFill>
          <a:latin typeface="+mn-lt"/>
          <a:ea typeface="+mn-ea"/>
          <a:cs typeface="+mn-cs"/>
        </a:defRPr>
      </a:lvl1pPr>
      <a:lvl2pPr marL="495415" indent="-191450" algn="l" defTabSz="609612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0000"/>
          </a:solidFill>
          <a:latin typeface="+mn-lt"/>
        </a:defRPr>
      </a:lvl2pPr>
      <a:lvl3pPr marL="760755" indent="-151143" algn="l" defTabSz="609612" rtl="0" eaLnBrk="0" fontAlgn="base" hangingPunct="0">
        <a:spcBef>
          <a:spcPct val="20000"/>
        </a:spcBef>
        <a:spcAft>
          <a:spcPct val="0"/>
        </a:spcAft>
        <a:buChar char="•"/>
        <a:defRPr sz="1599">
          <a:solidFill>
            <a:srgbClr val="000000"/>
          </a:solidFill>
          <a:latin typeface="+mn-lt"/>
        </a:defRPr>
      </a:lvl3pPr>
      <a:lvl4pPr marL="1066400" indent="-152822" algn="l" defTabSz="609612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rgbClr val="000000"/>
          </a:solidFill>
          <a:latin typeface="+mn-lt"/>
        </a:defRPr>
      </a:lvl4pPr>
      <a:lvl5pPr marL="1370365" indent="-152822" algn="l" defTabSz="609612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rgbClr val="000000"/>
          </a:solidFill>
          <a:latin typeface="+mn-lt"/>
        </a:defRPr>
      </a:lvl5pPr>
      <a:lvl6pPr marL="2660122" indent="-241831" algn="l" rtl="0" fontAlgn="base">
        <a:spcBef>
          <a:spcPct val="20000"/>
        </a:spcBef>
        <a:spcAft>
          <a:spcPct val="0"/>
        </a:spcAft>
        <a:buChar char="»"/>
        <a:defRPr sz="2099">
          <a:solidFill>
            <a:srgbClr val="000000"/>
          </a:solidFill>
          <a:latin typeface="+mn-lt"/>
        </a:defRPr>
      </a:lvl6pPr>
      <a:lvl7pPr marL="3143781" indent="-241831" algn="l" rtl="0" fontAlgn="base">
        <a:spcBef>
          <a:spcPct val="20000"/>
        </a:spcBef>
        <a:spcAft>
          <a:spcPct val="0"/>
        </a:spcAft>
        <a:buChar char="»"/>
        <a:defRPr sz="2099">
          <a:solidFill>
            <a:srgbClr val="000000"/>
          </a:solidFill>
          <a:latin typeface="+mn-lt"/>
        </a:defRPr>
      </a:lvl7pPr>
      <a:lvl8pPr marL="3627439" indent="-241831" algn="l" rtl="0" fontAlgn="base">
        <a:spcBef>
          <a:spcPct val="20000"/>
        </a:spcBef>
        <a:spcAft>
          <a:spcPct val="0"/>
        </a:spcAft>
        <a:buChar char="»"/>
        <a:defRPr sz="2099">
          <a:solidFill>
            <a:srgbClr val="000000"/>
          </a:solidFill>
          <a:latin typeface="+mn-lt"/>
        </a:defRPr>
      </a:lvl8pPr>
      <a:lvl9pPr marL="4111097" indent="-241831" algn="l" rtl="0" fontAlgn="base">
        <a:spcBef>
          <a:spcPct val="20000"/>
        </a:spcBef>
        <a:spcAft>
          <a:spcPct val="0"/>
        </a:spcAft>
        <a:buChar char="»"/>
        <a:defRPr sz="2099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67316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1pPr>
      <a:lvl2pPr marL="483659" algn="l" defTabSz="967316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2pPr>
      <a:lvl3pPr marL="967316" algn="l" defTabSz="967316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3pPr>
      <a:lvl4pPr marL="1450976" algn="l" defTabSz="967316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4pPr>
      <a:lvl5pPr marL="1934634" algn="l" defTabSz="967316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5pPr>
      <a:lvl6pPr marL="2418294" algn="l" defTabSz="967316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6pPr>
      <a:lvl7pPr marL="2901951" algn="l" defTabSz="967316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7pPr>
      <a:lvl8pPr marL="3385609" algn="l" defTabSz="967316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8pPr>
      <a:lvl9pPr marL="3869269" algn="l" defTabSz="967316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258" name="Picture 2" descr="C:\Users\PC\Desktop\eds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" y="3482"/>
            <a:ext cx="12187592" cy="685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4259" name="Group 3"/>
          <p:cNvGrpSpPr>
            <a:grpSpLocks/>
          </p:cNvGrpSpPr>
          <p:nvPr/>
        </p:nvGrpSpPr>
        <p:grpSpPr bwMode="auto">
          <a:xfrm>
            <a:off x="241016" y="231850"/>
            <a:ext cx="11947469" cy="495617"/>
            <a:chOff x="142" y="138"/>
            <a:chExt cx="7115" cy="295"/>
          </a:xfrm>
        </p:grpSpPr>
        <p:sp>
          <p:nvSpPr>
            <p:cNvPr id="4" name="矩形 4"/>
            <p:cNvSpPr>
              <a:spLocks noChangeArrowheads="1"/>
            </p:cNvSpPr>
            <p:nvPr/>
          </p:nvSpPr>
          <p:spPr bwMode="auto">
            <a:xfrm>
              <a:off x="142" y="138"/>
              <a:ext cx="1459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0732" tIns="55366" rIns="110732" bIns="55366">
              <a:spAutoFit/>
            </a:bodyPr>
            <a:lstStyle/>
            <a:p>
              <a:pPr defTabSz="1172088">
                <a:defRPr/>
              </a:pPr>
              <a:r>
                <a:rPr lang="en-US" altLang="zh-CN" sz="2499" kern="0" dirty="0">
                  <a:solidFill>
                    <a:srgbClr val="0070C0"/>
                  </a:solidFill>
                  <a:cs typeface="+mn-ea"/>
                  <a:sym typeface="+mn-lt"/>
                </a:rPr>
                <a:t>Waterfall Model</a:t>
              </a:r>
              <a:endParaRPr lang="zh-CN" altLang="en-US" sz="2499" kern="0" dirty="0">
                <a:solidFill>
                  <a:srgbClr val="0070C0"/>
                </a:solidFill>
                <a:cs typeface="+mn-ea"/>
                <a:sym typeface="+mn-lt"/>
              </a:endParaRPr>
            </a:p>
          </p:txBody>
        </p:sp>
        <p:sp>
          <p:nvSpPr>
            <p:cNvPr id="2" name="矩形 1"/>
            <p:cNvSpPr>
              <a:spLocks noChangeArrowheads="1"/>
            </p:cNvSpPr>
            <p:nvPr/>
          </p:nvSpPr>
          <p:spPr bwMode="auto">
            <a:xfrm flipV="1">
              <a:off x="2019" y="272"/>
              <a:ext cx="4242" cy="3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lIns="110732" tIns="55366" rIns="110732" bIns="55366" anchor="ctr"/>
            <a:lstStyle/>
            <a:p>
              <a:pPr defTabSz="1172088">
                <a:defRPr/>
              </a:pPr>
              <a:endParaRPr lang="zh-CN" altLang="en-US" sz="2299" kern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 flipV="1">
              <a:off x="6271" y="272"/>
              <a:ext cx="986" cy="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lIns="110732" tIns="55366" rIns="110732" bIns="55366" anchor="ctr"/>
            <a:lstStyle/>
            <a:p>
              <a:pPr defTabSz="1172088">
                <a:defRPr/>
              </a:pPr>
              <a:endParaRPr lang="zh-CN" altLang="en-US" sz="2299" kern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4263" name="Group 7"/>
          <p:cNvGrpSpPr>
            <a:grpSpLocks/>
          </p:cNvGrpSpPr>
          <p:nvPr/>
        </p:nvGrpSpPr>
        <p:grpSpPr bwMode="auto">
          <a:xfrm>
            <a:off x="-29361" y="6166640"/>
            <a:ext cx="12541902" cy="598102"/>
            <a:chOff x="0" y="3670"/>
            <a:chExt cx="7421" cy="356"/>
          </a:xfrm>
        </p:grpSpPr>
        <p:pic>
          <p:nvPicPr>
            <p:cNvPr id="224264" name="Picture 8" descr="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721"/>
              <a:ext cx="7421" cy="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6063" y="3670"/>
              <a:ext cx="812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0732" tIns="55366" rIns="110732" bIns="55366">
              <a:spAutoFit/>
            </a:bodyPr>
            <a:lstStyle/>
            <a:p>
              <a:pPr defTabSz="1172088">
                <a:defRPr/>
              </a:pPr>
              <a:r>
                <a:rPr lang="en-US" altLang="zh-CN" sz="3099" kern="0">
                  <a:solidFill>
                    <a:srgbClr val="0070C0"/>
                  </a:solidFill>
                  <a:cs typeface="+mn-ea"/>
                  <a:sym typeface="+mn-lt"/>
                </a:rPr>
                <a:t>LOGO</a:t>
              </a:r>
            </a:p>
          </p:txBody>
        </p:sp>
      </p:grpSp>
      <p:sp>
        <p:nvSpPr>
          <p:cNvPr id="27" name="Freeform 13"/>
          <p:cNvSpPr>
            <a:spLocks noEditPoints="1"/>
          </p:cNvSpPr>
          <p:nvPr/>
        </p:nvSpPr>
        <p:spPr bwMode="auto">
          <a:xfrm rot="16200000">
            <a:off x="9807223" y="2615047"/>
            <a:ext cx="1523528" cy="1749676"/>
          </a:xfrm>
          <a:custGeom>
            <a:avLst/>
            <a:gdLst>
              <a:gd name="T0" fmla="*/ 2333 w 2333"/>
              <a:gd name="T1" fmla="*/ 0 h 1774"/>
              <a:gd name="T2" fmla="*/ 2333 w 2333"/>
              <a:gd name="T3" fmla="*/ 1331 h 1774"/>
              <a:gd name="T4" fmla="*/ 1166 w 2333"/>
              <a:gd name="T5" fmla="*/ 1774 h 1774"/>
              <a:gd name="T6" fmla="*/ 0 w 2333"/>
              <a:gd name="T7" fmla="*/ 1331 h 1774"/>
              <a:gd name="T8" fmla="*/ 0 w 2333"/>
              <a:gd name="T9" fmla="*/ 0 h 1774"/>
              <a:gd name="T10" fmla="*/ 1166 w 2333"/>
              <a:gd name="T11" fmla="*/ 443 h 1774"/>
              <a:gd name="T12" fmla="*/ 2333 w 2333"/>
              <a:gd name="T13" fmla="*/ 0 h 1774"/>
              <a:gd name="T14" fmla="*/ 1750 w 2333"/>
              <a:gd name="T15" fmla="*/ 221 h 1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3" h="1774">
                <a:moveTo>
                  <a:pt x="2333" y="0"/>
                </a:moveTo>
                <a:lnTo>
                  <a:pt x="2333" y="1331"/>
                </a:lnTo>
                <a:lnTo>
                  <a:pt x="1166" y="1774"/>
                </a:lnTo>
                <a:lnTo>
                  <a:pt x="0" y="1331"/>
                </a:lnTo>
                <a:lnTo>
                  <a:pt x="0" y="0"/>
                </a:lnTo>
                <a:lnTo>
                  <a:pt x="1166" y="443"/>
                </a:lnTo>
                <a:lnTo>
                  <a:pt x="2333" y="0"/>
                </a:lnTo>
                <a:close/>
                <a:moveTo>
                  <a:pt x="1750" y="221"/>
                </a:moveTo>
              </a:path>
            </a:pathLst>
          </a:custGeom>
          <a:solidFill>
            <a:srgbClr val="0282D0"/>
          </a:solidFill>
          <a:ln>
            <a:noFill/>
          </a:ln>
        </p:spPr>
        <p:txBody>
          <a:bodyPr vert="horz" wrap="square" lIns="91400" tIns="45699" rIns="91400" bIns="45699" numCol="1" anchor="t" anchorCtr="0" compatLnSpc="1">
            <a:prstTxWarp prst="textNoShape">
              <a:avLst/>
            </a:prstTxWarp>
          </a:bodyPr>
          <a:lstStyle/>
          <a:p>
            <a:pPr defTabSz="1218804">
              <a:defRPr/>
            </a:pPr>
            <a:endParaRPr lang="zh-CN" altLang="en-US" sz="23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50" name="Freeform 13">
            <a:extLst>
              <a:ext uri="{FF2B5EF4-FFF2-40B4-BE49-F238E27FC236}">
                <a16:creationId xmlns:a16="http://schemas.microsoft.com/office/drawing/2014/main" id="{A2770047-79E6-40CE-A7F7-E033350A5305}"/>
              </a:ext>
            </a:extLst>
          </p:cNvPr>
          <p:cNvSpPr>
            <a:spLocks noEditPoints="1"/>
          </p:cNvSpPr>
          <p:nvPr/>
        </p:nvSpPr>
        <p:spPr bwMode="auto">
          <a:xfrm rot="16200000">
            <a:off x="8303102" y="2615047"/>
            <a:ext cx="1523528" cy="1749676"/>
          </a:xfrm>
          <a:custGeom>
            <a:avLst/>
            <a:gdLst>
              <a:gd name="T0" fmla="*/ 2333 w 2333"/>
              <a:gd name="T1" fmla="*/ 0 h 1774"/>
              <a:gd name="T2" fmla="*/ 2333 w 2333"/>
              <a:gd name="T3" fmla="*/ 1331 h 1774"/>
              <a:gd name="T4" fmla="*/ 1166 w 2333"/>
              <a:gd name="T5" fmla="*/ 1774 h 1774"/>
              <a:gd name="T6" fmla="*/ 0 w 2333"/>
              <a:gd name="T7" fmla="*/ 1331 h 1774"/>
              <a:gd name="T8" fmla="*/ 0 w 2333"/>
              <a:gd name="T9" fmla="*/ 0 h 1774"/>
              <a:gd name="T10" fmla="*/ 1166 w 2333"/>
              <a:gd name="T11" fmla="*/ 443 h 1774"/>
              <a:gd name="T12" fmla="*/ 2333 w 2333"/>
              <a:gd name="T13" fmla="*/ 0 h 1774"/>
              <a:gd name="T14" fmla="*/ 1750 w 2333"/>
              <a:gd name="T15" fmla="*/ 221 h 1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3" h="1774">
                <a:moveTo>
                  <a:pt x="2333" y="0"/>
                </a:moveTo>
                <a:lnTo>
                  <a:pt x="2333" y="1331"/>
                </a:lnTo>
                <a:lnTo>
                  <a:pt x="1166" y="1774"/>
                </a:lnTo>
                <a:lnTo>
                  <a:pt x="0" y="1331"/>
                </a:lnTo>
                <a:lnTo>
                  <a:pt x="0" y="0"/>
                </a:lnTo>
                <a:lnTo>
                  <a:pt x="1166" y="443"/>
                </a:lnTo>
                <a:lnTo>
                  <a:pt x="2333" y="0"/>
                </a:lnTo>
                <a:close/>
                <a:moveTo>
                  <a:pt x="1750" y="221"/>
                </a:moveTo>
              </a:path>
            </a:pathLst>
          </a:custGeom>
          <a:solidFill>
            <a:srgbClr val="009BD2"/>
          </a:solidFill>
          <a:ln>
            <a:noFill/>
          </a:ln>
        </p:spPr>
        <p:txBody>
          <a:bodyPr vert="horz" wrap="square" lIns="91400" tIns="45699" rIns="91400" bIns="45699" numCol="1" anchor="t" anchorCtr="0" compatLnSpc="1">
            <a:prstTxWarp prst="textNoShape">
              <a:avLst/>
            </a:prstTxWarp>
          </a:bodyPr>
          <a:lstStyle/>
          <a:p>
            <a:pPr defTabSz="1218804">
              <a:defRPr/>
            </a:pPr>
            <a:endParaRPr lang="zh-CN" altLang="en-US" sz="23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51" name="Freeform 13">
            <a:extLst>
              <a:ext uri="{FF2B5EF4-FFF2-40B4-BE49-F238E27FC236}">
                <a16:creationId xmlns:a16="http://schemas.microsoft.com/office/drawing/2014/main" id="{CED6B27B-785A-42C2-A00A-E34E340E7292}"/>
              </a:ext>
            </a:extLst>
          </p:cNvPr>
          <p:cNvSpPr>
            <a:spLocks noEditPoints="1"/>
          </p:cNvSpPr>
          <p:nvPr/>
        </p:nvSpPr>
        <p:spPr bwMode="auto">
          <a:xfrm rot="16200000">
            <a:off x="6795567" y="2615051"/>
            <a:ext cx="1523528" cy="1749676"/>
          </a:xfrm>
          <a:custGeom>
            <a:avLst/>
            <a:gdLst>
              <a:gd name="T0" fmla="*/ 2333 w 2333"/>
              <a:gd name="T1" fmla="*/ 0 h 1774"/>
              <a:gd name="T2" fmla="*/ 2333 w 2333"/>
              <a:gd name="T3" fmla="*/ 1331 h 1774"/>
              <a:gd name="T4" fmla="*/ 1166 w 2333"/>
              <a:gd name="T5" fmla="*/ 1774 h 1774"/>
              <a:gd name="T6" fmla="*/ 0 w 2333"/>
              <a:gd name="T7" fmla="*/ 1331 h 1774"/>
              <a:gd name="T8" fmla="*/ 0 w 2333"/>
              <a:gd name="T9" fmla="*/ 0 h 1774"/>
              <a:gd name="T10" fmla="*/ 1166 w 2333"/>
              <a:gd name="T11" fmla="*/ 443 h 1774"/>
              <a:gd name="T12" fmla="*/ 2333 w 2333"/>
              <a:gd name="T13" fmla="*/ 0 h 1774"/>
              <a:gd name="T14" fmla="*/ 1750 w 2333"/>
              <a:gd name="T15" fmla="*/ 221 h 1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3" h="1774">
                <a:moveTo>
                  <a:pt x="2333" y="0"/>
                </a:moveTo>
                <a:lnTo>
                  <a:pt x="2333" y="1331"/>
                </a:lnTo>
                <a:lnTo>
                  <a:pt x="1166" y="1774"/>
                </a:lnTo>
                <a:lnTo>
                  <a:pt x="0" y="1331"/>
                </a:lnTo>
                <a:lnTo>
                  <a:pt x="0" y="0"/>
                </a:lnTo>
                <a:lnTo>
                  <a:pt x="1166" y="443"/>
                </a:lnTo>
                <a:lnTo>
                  <a:pt x="2333" y="0"/>
                </a:lnTo>
                <a:close/>
                <a:moveTo>
                  <a:pt x="1750" y="221"/>
                </a:moveTo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00" tIns="45699" rIns="91400" bIns="45699" numCol="1" anchor="t" anchorCtr="0" compatLnSpc="1">
            <a:prstTxWarp prst="textNoShape">
              <a:avLst/>
            </a:prstTxWarp>
          </a:bodyPr>
          <a:lstStyle/>
          <a:p>
            <a:pPr defTabSz="1218804">
              <a:defRPr/>
            </a:pPr>
            <a:endParaRPr lang="zh-CN" altLang="en-US" sz="23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52" name="Freeform 13">
            <a:extLst>
              <a:ext uri="{FF2B5EF4-FFF2-40B4-BE49-F238E27FC236}">
                <a16:creationId xmlns:a16="http://schemas.microsoft.com/office/drawing/2014/main" id="{D67B022D-A86F-44A7-B750-772566380BE8}"/>
              </a:ext>
            </a:extLst>
          </p:cNvPr>
          <p:cNvSpPr>
            <a:spLocks noEditPoints="1"/>
          </p:cNvSpPr>
          <p:nvPr/>
        </p:nvSpPr>
        <p:spPr bwMode="auto">
          <a:xfrm rot="16200000">
            <a:off x="5291445" y="2615053"/>
            <a:ext cx="1523528" cy="1749677"/>
          </a:xfrm>
          <a:custGeom>
            <a:avLst/>
            <a:gdLst>
              <a:gd name="T0" fmla="*/ 2333 w 2333"/>
              <a:gd name="T1" fmla="*/ 0 h 1774"/>
              <a:gd name="T2" fmla="*/ 2333 w 2333"/>
              <a:gd name="T3" fmla="*/ 1331 h 1774"/>
              <a:gd name="T4" fmla="*/ 1166 w 2333"/>
              <a:gd name="T5" fmla="*/ 1774 h 1774"/>
              <a:gd name="T6" fmla="*/ 0 w 2333"/>
              <a:gd name="T7" fmla="*/ 1331 h 1774"/>
              <a:gd name="T8" fmla="*/ 0 w 2333"/>
              <a:gd name="T9" fmla="*/ 0 h 1774"/>
              <a:gd name="T10" fmla="*/ 1166 w 2333"/>
              <a:gd name="T11" fmla="*/ 443 h 1774"/>
              <a:gd name="T12" fmla="*/ 2333 w 2333"/>
              <a:gd name="T13" fmla="*/ 0 h 1774"/>
              <a:gd name="T14" fmla="*/ 1750 w 2333"/>
              <a:gd name="T15" fmla="*/ 221 h 1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3" h="1774">
                <a:moveTo>
                  <a:pt x="2333" y="0"/>
                </a:moveTo>
                <a:lnTo>
                  <a:pt x="2333" y="1331"/>
                </a:lnTo>
                <a:lnTo>
                  <a:pt x="1166" y="1774"/>
                </a:lnTo>
                <a:lnTo>
                  <a:pt x="0" y="1331"/>
                </a:lnTo>
                <a:lnTo>
                  <a:pt x="0" y="0"/>
                </a:lnTo>
                <a:lnTo>
                  <a:pt x="1166" y="443"/>
                </a:lnTo>
                <a:lnTo>
                  <a:pt x="2333" y="0"/>
                </a:lnTo>
                <a:close/>
                <a:moveTo>
                  <a:pt x="1750" y="221"/>
                </a:moveTo>
              </a:path>
            </a:pathLst>
          </a:custGeom>
          <a:solidFill>
            <a:srgbClr val="0067B4"/>
          </a:solidFill>
          <a:ln>
            <a:noFill/>
          </a:ln>
        </p:spPr>
        <p:txBody>
          <a:bodyPr vert="horz" wrap="square" lIns="91400" tIns="45699" rIns="91400" bIns="45699" numCol="1" anchor="t" anchorCtr="0" compatLnSpc="1">
            <a:prstTxWarp prst="textNoShape">
              <a:avLst/>
            </a:prstTxWarp>
          </a:bodyPr>
          <a:lstStyle/>
          <a:p>
            <a:pPr defTabSz="1218804">
              <a:defRPr/>
            </a:pPr>
            <a:endParaRPr lang="zh-CN" altLang="en-US" sz="23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60" name="Freeform 13">
            <a:extLst>
              <a:ext uri="{FF2B5EF4-FFF2-40B4-BE49-F238E27FC236}">
                <a16:creationId xmlns:a16="http://schemas.microsoft.com/office/drawing/2014/main" id="{3BA59460-8868-4867-89F8-383627B90570}"/>
              </a:ext>
            </a:extLst>
          </p:cNvPr>
          <p:cNvSpPr>
            <a:spLocks noEditPoints="1"/>
          </p:cNvSpPr>
          <p:nvPr/>
        </p:nvSpPr>
        <p:spPr bwMode="auto">
          <a:xfrm rot="16200000">
            <a:off x="3783911" y="2615056"/>
            <a:ext cx="1523528" cy="1749676"/>
          </a:xfrm>
          <a:custGeom>
            <a:avLst/>
            <a:gdLst>
              <a:gd name="T0" fmla="*/ 2333 w 2333"/>
              <a:gd name="T1" fmla="*/ 0 h 1774"/>
              <a:gd name="T2" fmla="*/ 2333 w 2333"/>
              <a:gd name="T3" fmla="*/ 1331 h 1774"/>
              <a:gd name="T4" fmla="*/ 1166 w 2333"/>
              <a:gd name="T5" fmla="*/ 1774 h 1774"/>
              <a:gd name="T6" fmla="*/ 0 w 2333"/>
              <a:gd name="T7" fmla="*/ 1331 h 1774"/>
              <a:gd name="T8" fmla="*/ 0 w 2333"/>
              <a:gd name="T9" fmla="*/ 0 h 1774"/>
              <a:gd name="T10" fmla="*/ 1166 w 2333"/>
              <a:gd name="T11" fmla="*/ 443 h 1774"/>
              <a:gd name="T12" fmla="*/ 2333 w 2333"/>
              <a:gd name="T13" fmla="*/ 0 h 1774"/>
              <a:gd name="T14" fmla="*/ 1750 w 2333"/>
              <a:gd name="T15" fmla="*/ 221 h 1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3" h="1774">
                <a:moveTo>
                  <a:pt x="2333" y="0"/>
                </a:moveTo>
                <a:lnTo>
                  <a:pt x="2333" y="1331"/>
                </a:lnTo>
                <a:lnTo>
                  <a:pt x="1166" y="1774"/>
                </a:lnTo>
                <a:lnTo>
                  <a:pt x="0" y="1331"/>
                </a:lnTo>
                <a:lnTo>
                  <a:pt x="0" y="0"/>
                </a:lnTo>
                <a:lnTo>
                  <a:pt x="1166" y="443"/>
                </a:lnTo>
                <a:lnTo>
                  <a:pt x="2333" y="0"/>
                </a:lnTo>
                <a:close/>
                <a:moveTo>
                  <a:pt x="1750" y="221"/>
                </a:moveTo>
              </a:path>
            </a:pathLst>
          </a:custGeom>
          <a:solidFill>
            <a:srgbClr val="0282D0"/>
          </a:solidFill>
          <a:ln>
            <a:noFill/>
          </a:ln>
        </p:spPr>
        <p:txBody>
          <a:bodyPr vert="horz" wrap="square" lIns="91400" tIns="45699" rIns="91400" bIns="45699" numCol="1" anchor="t" anchorCtr="0" compatLnSpc="1">
            <a:prstTxWarp prst="textNoShape">
              <a:avLst/>
            </a:prstTxWarp>
          </a:bodyPr>
          <a:lstStyle/>
          <a:p>
            <a:pPr defTabSz="1218804">
              <a:defRPr/>
            </a:pPr>
            <a:endParaRPr lang="zh-CN" altLang="en-US" sz="23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61" name="Freeform 13">
            <a:extLst>
              <a:ext uri="{FF2B5EF4-FFF2-40B4-BE49-F238E27FC236}">
                <a16:creationId xmlns:a16="http://schemas.microsoft.com/office/drawing/2014/main" id="{BC746073-394A-4403-AA53-D7BA9864396F}"/>
              </a:ext>
            </a:extLst>
          </p:cNvPr>
          <p:cNvSpPr>
            <a:spLocks noEditPoints="1"/>
          </p:cNvSpPr>
          <p:nvPr/>
        </p:nvSpPr>
        <p:spPr bwMode="auto">
          <a:xfrm rot="16200000">
            <a:off x="2276379" y="2615055"/>
            <a:ext cx="1523528" cy="1749676"/>
          </a:xfrm>
          <a:custGeom>
            <a:avLst/>
            <a:gdLst>
              <a:gd name="T0" fmla="*/ 2333 w 2333"/>
              <a:gd name="T1" fmla="*/ 0 h 1774"/>
              <a:gd name="T2" fmla="*/ 2333 w 2333"/>
              <a:gd name="T3" fmla="*/ 1331 h 1774"/>
              <a:gd name="T4" fmla="*/ 1166 w 2333"/>
              <a:gd name="T5" fmla="*/ 1774 h 1774"/>
              <a:gd name="T6" fmla="*/ 0 w 2333"/>
              <a:gd name="T7" fmla="*/ 1331 h 1774"/>
              <a:gd name="T8" fmla="*/ 0 w 2333"/>
              <a:gd name="T9" fmla="*/ 0 h 1774"/>
              <a:gd name="T10" fmla="*/ 1166 w 2333"/>
              <a:gd name="T11" fmla="*/ 443 h 1774"/>
              <a:gd name="T12" fmla="*/ 2333 w 2333"/>
              <a:gd name="T13" fmla="*/ 0 h 1774"/>
              <a:gd name="T14" fmla="*/ 1750 w 2333"/>
              <a:gd name="T15" fmla="*/ 221 h 1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3" h="1774">
                <a:moveTo>
                  <a:pt x="2333" y="0"/>
                </a:moveTo>
                <a:lnTo>
                  <a:pt x="2333" y="1331"/>
                </a:lnTo>
                <a:lnTo>
                  <a:pt x="1166" y="1774"/>
                </a:lnTo>
                <a:lnTo>
                  <a:pt x="0" y="1331"/>
                </a:lnTo>
                <a:lnTo>
                  <a:pt x="0" y="0"/>
                </a:lnTo>
                <a:lnTo>
                  <a:pt x="1166" y="443"/>
                </a:lnTo>
                <a:lnTo>
                  <a:pt x="2333" y="0"/>
                </a:lnTo>
                <a:close/>
                <a:moveTo>
                  <a:pt x="1750" y="221"/>
                </a:moveTo>
              </a:path>
            </a:pathLst>
          </a:custGeom>
          <a:solidFill>
            <a:srgbClr val="009BD2"/>
          </a:solidFill>
          <a:ln>
            <a:noFill/>
          </a:ln>
        </p:spPr>
        <p:txBody>
          <a:bodyPr vert="horz" wrap="square" lIns="91400" tIns="45699" rIns="91400" bIns="45699" numCol="1" anchor="t" anchorCtr="0" compatLnSpc="1">
            <a:prstTxWarp prst="textNoShape">
              <a:avLst/>
            </a:prstTxWarp>
          </a:bodyPr>
          <a:lstStyle/>
          <a:p>
            <a:pPr defTabSz="1218804">
              <a:defRPr/>
            </a:pPr>
            <a:endParaRPr lang="zh-CN" altLang="en-US" sz="23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62" name="Freeform 13">
            <a:extLst>
              <a:ext uri="{FF2B5EF4-FFF2-40B4-BE49-F238E27FC236}">
                <a16:creationId xmlns:a16="http://schemas.microsoft.com/office/drawing/2014/main" id="{934C51A6-EBF1-4920-95E7-5925D60157E5}"/>
              </a:ext>
            </a:extLst>
          </p:cNvPr>
          <p:cNvSpPr>
            <a:spLocks noEditPoints="1"/>
          </p:cNvSpPr>
          <p:nvPr/>
        </p:nvSpPr>
        <p:spPr bwMode="auto">
          <a:xfrm rot="16200000">
            <a:off x="768846" y="2615055"/>
            <a:ext cx="1523528" cy="1749676"/>
          </a:xfrm>
          <a:custGeom>
            <a:avLst/>
            <a:gdLst>
              <a:gd name="T0" fmla="*/ 2333 w 2333"/>
              <a:gd name="T1" fmla="*/ 0 h 1774"/>
              <a:gd name="T2" fmla="*/ 2333 w 2333"/>
              <a:gd name="T3" fmla="*/ 1331 h 1774"/>
              <a:gd name="T4" fmla="*/ 1166 w 2333"/>
              <a:gd name="T5" fmla="*/ 1774 h 1774"/>
              <a:gd name="T6" fmla="*/ 0 w 2333"/>
              <a:gd name="T7" fmla="*/ 1331 h 1774"/>
              <a:gd name="T8" fmla="*/ 0 w 2333"/>
              <a:gd name="T9" fmla="*/ 0 h 1774"/>
              <a:gd name="T10" fmla="*/ 1166 w 2333"/>
              <a:gd name="T11" fmla="*/ 443 h 1774"/>
              <a:gd name="T12" fmla="*/ 2333 w 2333"/>
              <a:gd name="T13" fmla="*/ 0 h 1774"/>
              <a:gd name="T14" fmla="*/ 1750 w 2333"/>
              <a:gd name="T15" fmla="*/ 221 h 1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3" h="1774">
                <a:moveTo>
                  <a:pt x="2333" y="0"/>
                </a:moveTo>
                <a:lnTo>
                  <a:pt x="2333" y="1331"/>
                </a:lnTo>
                <a:lnTo>
                  <a:pt x="1166" y="1774"/>
                </a:lnTo>
                <a:lnTo>
                  <a:pt x="0" y="1331"/>
                </a:lnTo>
                <a:lnTo>
                  <a:pt x="0" y="0"/>
                </a:lnTo>
                <a:lnTo>
                  <a:pt x="1166" y="443"/>
                </a:lnTo>
                <a:lnTo>
                  <a:pt x="2333" y="0"/>
                </a:lnTo>
                <a:close/>
                <a:moveTo>
                  <a:pt x="1750" y="221"/>
                </a:moveTo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00" tIns="45699" rIns="91400" bIns="45699" numCol="1" anchor="t" anchorCtr="0" compatLnSpc="1">
            <a:prstTxWarp prst="textNoShape">
              <a:avLst/>
            </a:prstTxWarp>
          </a:bodyPr>
          <a:lstStyle/>
          <a:p>
            <a:pPr defTabSz="1218804">
              <a:defRPr/>
            </a:pPr>
            <a:endParaRPr lang="zh-CN" altLang="en-US" sz="23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507D4740-89E2-49CD-BE26-D37B2E502EDB}"/>
              </a:ext>
            </a:extLst>
          </p:cNvPr>
          <p:cNvCxnSpPr/>
          <p:nvPr/>
        </p:nvCxnSpPr>
        <p:spPr>
          <a:xfrm>
            <a:off x="1448115" y="1915580"/>
            <a:ext cx="0" cy="812548"/>
          </a:xfrm>
          <a:prstGeom prst="line">
            <a:avLst/>
          </a:prstGeom>
          <a:noFill/>
          <a:ln w="19050" cap="flat" cmpd="sng" algn="ctr">
            <a:solidFill>
              <a:srgbClr val="7F7F7F">
                <a:lumMod val="60000"/>
                <a:lumOff val="40000"/>
              </a:srgbClr>
            </a:solidFill>
            <a:prstDash val="sysDash"/>
          </a:ln>
          <a:effectLst/>
        </p:spPr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EDE8ADF0-CF02-4B05-9AF4-E6CE4822FC99}"/>
              </a:ext>
            </a:extLst>
          </p:cNvPr>
          <p:cNvCxnSpPr/>
          <p:nvPr/>
        </p:nvCxnSpPr>
        <p:spPr>
          <a:xfrm>
            <a:off x="4396267" y="1935668"/>
            <a:ext cx="0" cy="812548"/>
          </a:xfrm>
          <a:prstGeom prst="line">
            <a:avLst/>
          </a:prstGeom>
          <a:noFill/>
          <a:ln w="19050" cap="flat" cmpd="sng" algn="ctr">
            <a:solidFill>
              <a:srgbClr val="7F7F7F">
                <a:lumMod val="60000"/>
                <a:lumOff val="40000"/>
              </a:srgbClr>
            </a:solidFill>
            <a:prstDash val="sysDash"/>
          </a:ln>
          <a:effectLst/>
        </p:spPr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5414E4A7-47CB-477C-B300-A525628342F8}"/>
              </a:ext>
            </a:extLst>
          </p:cNvPr>
          <p:cNvCxnSpPr/>
          <p:nvPr/>
        </p:nvCxnSpPr>
        <p:spPr>
          <a:xfrm>
            <a:off x="2898542" y="4251657"/>
            <a:ext cx="0" cy="812548"/>
          </a:xfrm>
          <a:prstGeom prst="line">
            <a:avLst/>
          </a:prstGeom>
          <a:noFill/>
          <a:ln w="19050" cap="flat" cmpd="sng" algn="ctr">
            <a:solidFill>
              <a:srgbClr val="7F7F7F">
                <a:lumMod val="60000"/>
                <a:lumOff val="40000"/>
              </a:srgbClr>
            </a:solidFill>
            <a:prstDash val="sysDash"/>
          </a:ln>
          <a:effectLst/>
        </p:spPr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8BACFD94-9C71-4E39-98DC-46D72B979E81}"/>
              </a:ext>
            </a:extLst>
          </p:cNvPr>
          <p:cNvCxnSpPr/>
          <p:nvPr/>
        </p:nvCxnSpPr>
        <p:spPr>
          <a:xfrm>
            <a:off x="7386460" y="1935668"/>
            <a:ext cx="0" cy="812548"/>
          </a:xfrm>
          <a:prstGeom prst="line">
            <a:avLst/>
          </a:prstGeom>
          <a:noFill/>
          <a:ln w="19050" cap="flat" cmpd="sng" algn="ctr">
            <a:solidFill>
              <a:srgbClr val="7F7F7F">
                <a:lumMod val="60000"/>
                <a:lumOff val="40000"/>
              </a:srgbClr>
            </a:solidFill>
            <a:prstDash val="sysDash"/>
          </a:ln>
          <a:effectLst/>
        </p:spPr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68E6EDF9-5F33-4A93-ACCD-A46229F6E8B6}"/>
              </a:ext>
            </a:extLst>
          </p:cNvPr>
          <p:cNvCxnSpPr/>
          <p:nvPr/>
        </p:nvCxnSpPr>
        <p:spPr>
          <a:xfrm>
            <a:off x="10397674" y="1915573"/>
            <a:ext cx="0" cy="812548"/>
          </a:xfrm>
          <a:prstGeom prst="line">
            <a:avLst/>
          </a:prstGeom>
          <a:noFill/>
          <a:ln w="19050" cap="flat" cmpd="sng" algn="ctr">
            <a:solidFill>
              <a:srgbClr val="7F7F7F">
                <a:lumMod val="60000"/>
                <a:lumOff val="40000"/>
              </a:srgbClr>
            </a:solidFill>
            <a:prstDash val="sysDash"/>
          </a:ln>
          <a:effectLst/>
        </p:spPr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3B722500-6787-4507-987B-406A37313DD8}"/>
              </a:ext>
            </a:extLst>
          </p:cNvPr>
          <p:cNvCxnSpPr/>
          <p:nvPr/>
        </p:nvCxnSpPr>
        <p:spPr>
          <a:xfrm>
            <a:off x="5872970" y="4251649"/>
            <a:ext cx="0" cy="812548"/>
          </a:xfrm>
          <a:prstGeom prst="line">
            <a:avLst/>
          </a:prstGeom>
          <a:noFill/>
          <a:ln w="19050" cap="flat" cmpd="sng" algn="ctr">
            <a:solidFill>
              <a:srgbClr val="7F7F7F">
                <a:lumMod val="60000"/>
                <a:lumOff val="40000"/>
              </a:srgbClr>
            </a:solidFill>
            <a:prstDash val="sysDash"/>
          </a:ln>
          <a:effectLst/>
        </p:spPr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9A6EDC3-693B-4BA1-A560-C87D160C698E}"/>
              </a:ext>
            </a:extLst>
          </p:cNvPr>
          <p:cNvCxnSpPr/>
          <p:nvPr/>
        </p:nvCxnSpPr>
        <p:spPr>
          <a:xfrm>
            <a:off x="8926225" y="4251649"/>
            <a:ext cx="0" cy="812548"/>
          </a:xfrm>
          <a:prstGeom prst="line">
            <a:avLst/>
          </a:prstGeom>
          <a:noFill/>
          <a:ln w="19050" cap="flat" cmpd="sng" algn="ctr">
            <a:solidFill>
              <a:srgbClr val="7F7F7F">
                <a:lumMod val="60000"/>
                <a:lumOff val="40000"/>
              </a:srgbClr>
            </a:solidFill>
            <a:prstDash val="sysDash"/>
          </a:ln>
          <a:effectLst/>
        </p:spPr>
      </p:cxnSp>
      <p:sp>
        <p:nvSpPr>
          <p:cNvPr id="70" name="TextBox 241">
            <a:extLst>
              <a:ext uri="{FF2B5EF4-FFF2-40B4-BE49-F238E27FC236}">
                <a16:creationId xmlns:a16="http://schemas.microsoft.com/office/drawing/2014/main" id="{9BCF9C2D-D009-482E-9FC5-FEB89230D285}"/>
              </a:ext>
            </a:extLst>
          </p:cNvPr>
          <p:cNvSpPr txBox="1"/>
          <p:nvPr/>
        </p:nvSpPr>
        <p:spPr>
          <a:xfrm>
            <a:off x="1154002" y="3269407"/>
            <a:ext cx="995393" cy="440976"/>
          </a:xfrm>
          <a:prstGeom prst="rect">
            <a:avLst/>
          </a:prstGeom>
          <a:noFill/>
        </p:spPr>
        <p:txBody>
          <a:bodyPr wrap="square" lIns="91400" tIns="45699" rIns="91400" bIns="45699" rtlCol="0">
            <a:spAutoFit/>
          </a:bodyPr>
          <a:lstStyle/>
          <a:p>
            <a:pPr defTabSz="1218804"/>
            <a:r>
              <a:rPr lang="en-US" altLang="zh-CN" sz="2266" kern="0" dirty="0">
                <a:solidFill>
                  <a:prstClr val="white"/>
                </a:solidFill>
                <a:cs typeface="+mn-ea"/>
                <a:sym typeface="+mn-lt"/>
              </a:rPr>
              <a:t>Users</a:t>
            </a:r>
            <a:endParaRPr lang="zh-CN" altLang="en-US" sz="2266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1" name="TextBox 242">
            <a:extLst>
              <a:ext uri="{FF2B5EF4-FFF2-40B4-BE49-F238E27FC236}">
                <a16:creationId xmlns:a16="http://schemas.microsoft.com/office/drawing/2014/main" id="{7504BF0E-E544-464D-BDC5-459D34644448}"/>
              </a:ext>
            </a:extLst>
          </p:cNvPr>
          <p:cNvSpPr txBox="1"/>
          <p:nvPr/>
        </p:nvSpPr>
        <p:spPr>
          <a:xfrm>
            <a:off x="2655995" y="3269397"/>
            <a:ext cx="1143502" cy="440976"/>
          </a:xfrm>
          <a:prstGeom prst="rect">
            <a:avLst/>
          </a:prstGeom>
          <a:noFill/>
        </p:spPr>
        <p:txBody>
          <a:bodyPr wrap="square" lIns="91400" tIns="45699" rIns="91400" bIns="45699" rtlCol="0">
            <a:spAutoFit/>
          </a:bodyPr>
          <a:lstStyle/>
          <a:p>
            <a:pPr defTabSz="1218804"/>
            <a:r>
              <a:rPr lang="en-US" altLang="zh-CN" sz="2266" kern="0" dirty="0">
                <a:solidFill>
                  <a:prstClr val="white"/>
                </a:solidFill>
                <a:cs typeface="+mn-ea"/>
                <a:sym typeface="+mn-lt"/>
              </a:rPr>
              <a:t>Market</a:t>
            </a:r>
            <a:endParaRPr lang="zh-CN" altLang="en-US" sz="2266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2" name="TextBox 243">
            <a:extLst>
              <a:ext uri="{FF2B5EF4-FFF2-40B4-BE49-F238E27FC236}">
                <a16:creationId xmlns:a16="http://schemas.microsoft.com/office/drawing/2014/main" id="{FE965C53-043C-4FAB-8558-EB966AFDBA0F}"/>
              </a:ext>
            </a:extLst>
          </p:cNvPr>
          <p:cNvSpPr txBox="1"/>
          <p:nvPr/>
        </p:nvSpPr>
        <p:spPr>
          <a:xfrm>
            <a:off x="4368300" y="3279449"/>
            <a:ext cx="956338" cy="440976"/>
          </a:xfrm>
          <a:prstGeom prst="rect">
            <a:avLst/>
          </a:prstGeom>
          <a:noFill/>
        </p:spPr>
        <p:txBody>
          <a:bodyPr wrap="square" lIns="91400" tIns="45699" rIns="91400" bIns="45699" rtlCol="0">
            <a:spAutoFit/>
          </a:bodyPr>
          <a:lstStyle/>
          <a:p>
            <a:pPr defTabSz="1218804"/>
            <a:r>
              <a:rPr lang="en-US" altLang="zh-CN" sz="2266" kern="0" dirty="0">
                <a:solidFill>
                  <a:prstClr val="white"/>
                </a:solidFill>
                <a:cs typeface="+mn-ea"/>
                <a:sym typeface="+mn-lt"/>
              </a:rPr>
              <a:t>Art</a:t>
            </a:r>
            <a:endParaRPr lang="zh-CN" altLang="en-US" sz="2266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3" name="TextBox 244">
            <a:extLst>
              <a:ext uri="{FF2B5EF4-FFF2-40B4-BE49-F238E27FC236}">
                <a16:creationId xmlns:a16="http://schemas.microsoft.com/office/drawing/2014/main" id="{AF967E6A-B288-4EFB-AFFA-AB29431D67F0}"/>
              </a:ext>
            </a:extLst>
          </p:cNvPr>
          <p:cNvSpPr txBox="1"/>
          <p:nvPr/>
        </p:nvSpPr>
        <p:spPr>
          <a:xfrm>
            <a:off x="5598944" y="3266394"/>
            <a:ext cx="1552128" cy="440976"/>
          </a:xfrm>
          <a:prstGeom prst="rect">
            <a:avLst/>
          </a:prstGeom>
          <a:noFill/>
        </p:spPr>
        <p:txBody>
          <a:bodyPr wrap="square" lIns="91400" tIns="45699" rIns="91400" bIns="45699" rtlCol="0">
            <a:spAutoFit/>
          </a:bodyPr>
          <a:lstStyle/>
          <a:p>
            <a:pPr defTabSz="1218804"/>
            <a:r>
              <a:rPr lang="en-US" altLang="zh-CN" sz="2266" kern="0" dirty="0">
                <a:solidFill>
                  <a:prstClr val="white"/>
                </a:solidFill>
                <a:cs typeface="+mn-ea"/>
                <a:sym typeface="+mn-lt"/>
              </a:rPr>
              <a:t>Develop</a:t>
            </a:r>
            <a:endParaRPr lang="zh-CN" altLang="en-US" sz="2266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5" name="TextBox 246">
            <a:extLst>
              <a:ext uri="{FF2B5EF4-FFF2-40B4-BE49-F238E27FC236}">
                <a16:creationId xmlns:a16="http://schemas.microsoft.com/office/drawing/2014/main" id="{DFB832E9-8F86-449E-AF7D-EB8A1099D591}"/>
              </a:ext>
            </a:extLst>
          </p:cNvPr>
          <p:cNvSpPr txBox="1"/>
          <p:nvPr/>
        </p:nvSpPr>
        <p:spPr>
          <a:xfrm>
            <a:off x="8646380" y="3279449"/>
            <a:ext cx="1649489" cy="440976"/>
          </a:xfrm>
          <a:prstGeom prst="rect">
            <a:avLst/>
          </a:prstGeom>
          <a:noFill/>
        </p:spPr>
        <p:txBody>
          <a:bodyPr wrap="square" lIns="91400" tIns="45699" rIns="91400" bIns="45699" rtlCol="0">
            <a:spAutoFit/>
          </a:bodyPr>
          <a:lstStyle/>
          <a:p>
            <a:pPr defTabSz="1218804"/>
            <a:r>
              <a:rPr lang="en-US" altLang="zh-CN" sz="2266" kern="0" dirty="0">
                <a:solidFill>
                  <a:prstClr val="white"/>
                </a:solidFill>
                <a:cs typeface="+mn-ea"/>
                <a:sym typeface="+mn-lt"/>
              </a:rPr>
              <a:t>Testing</a:t>
            </a:r>
            <a:endParaRPr lang="zh-CN" altLang="en-US" sz="2266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7" name="TextBox 243">
            <a:extLst>
              <a:ext uri="{FF2B5EF4-FFF2-40B4-BE49-F238E27FC236}">
                <a16:creationId xmlns:a16="http://schemas.microsoft.com/office/drawing/2014/main" id="{0BD83A36-A89E-4F2C-AF5A-61AF93F8B57A}"/>
              </a:ext>
            </a:extLst>
          </p:cNvPr>
          <p:cNvSpPr txBox="1"/>
          <p:nvPr/>
        </p:nvSpPr>
        <p:spPr>
          <a:xfrm>
            <a:off x="7368108" y="3266394"/>
            <a:ext cx="956338" cy="440976"/>
          </a:xfrm>
          <a:prstGeom prst="rect">
            <a:avLst/>
          </a:prstGeom>
          <a:noFill/>
        </p:spPr>
        <p:txBody>
          <a:bodyPr wrap="square" lIns="91400" tIns="45699" rIns="91400" bIns="45699" rtlCol="0">
            <a:spAutoFit/>
          </a:bodyPr>
          <a:lstStyle/>
          <a:p>
            <a:pPr defTabSz="1218804"/>
            <a:r>
              <a:rPr lang="en-US" altLang="zh-CN" sz="2266" kern="0" dirty="0">
                <a:solidFill>
                  <a:prstClr val="white"/>
                </a:solidFill>
                <a:cs typeface="+mn-ea"/>
                <a:sym typeface="+mn-lt"/>
              </a:rPr>
              <a:t>Art</a:t>
            </a:r>
            <a:endParaRPr lang="zh-CN" altLang="en-US" sz="2266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8" name="TextBox 241">
            <a:extLst>
              <a:ext uri="{FF2B5EF4-FFF2-40B4-BE49-F238E27FC236}">
                <a16:creationId xmlns:a16="http://schemas.microsoft.com/office/drawing/2014/main" id="{483DA916-AE7F-4AA9-A3D9-680D4E0DDFB1}"/>
              </a:ext>
            </a:extLst>
          </p:cNvPr>
          <p:cNvSpPr txBox="1"/>
          <p:nvPr/>
        </p:nvSpPr>
        <p:spPr>
          <a:xfrm>
            <a:off x="10103858" y="3279449"/>
            <a:ext cx="1315531" cy="440976"/>
          </a:xfrm>
          <a:prstGeom prst="rect">
            <a:avLst/>
          </a:prstGeom>
          <a:noFill/>
        </p:spPr>
        <p:txBody>
          <a:bodyPr wrap="square" lIns="91400" tIns="45699" rIns="91400" bIns="45699" rtlCol="0">
            <a:spAutoFit/>
          </a:bodyPr>
          <a:lstStyle/>
          <a:p>
            <a:pPr defTabSz="1218804"/>
            <a:r>
              <a:rPr lang="en-US" altLang="zh-CN" sz="2266" kern="0" dirty="0">
                <a:solidFill>
                  <a:prstClr val="white"/>
                </a:solidFill>
                <a:cs typeface="+mn-ea"/>
                <a:sym typeface="+mn-lt"/>
              </a:rPr>
              <a:t>Publicity</a:t>
            </a:r>
            <a:endParaRPr lang="zh-CN" altLang="en-US" sz="2266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9" name="Rectangle 28">
            <a:extLst>
              <a:ext uri="{FF2B5EF4-FFF2-40B4-BE49-F238E27FC236}">
                <a16:creationId xmlns:a16="http://schemas.microsoft.com/office/drawing/2014/main" id="{F954212A-08A3-4BB7-93EC-A0420C880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72" y="1103032"/>
            <a:ext cx="1805249" cy="808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3" rIns="91424" bIns="45713">
            <a:spAutoFit/>
          </a:bodyPr>
          <a:lstStyle/>
          <a:p>
            <a:pPr defTabSz="1218804">
              <a:lnSpc>
                <a:spcPct val="120000"/>
              </a:lnSpc>
              <a:defRPr/>
            </a:pPr>
            <a:r>
              <a:rPr lang="en-US" altLang="zh-CN" sz="1333" kern="0" dirty="0">
                <a:solidFill>
                  <a:srgbClr val="7F7F7F">
                    <a:lumMod val="50000"/>
                  </a:srgbClr>
                </a:solidFill>
                <a:cs typeface="+mn-ea"/>
                <a:sym typeface="+mn-lt"/>
              </a:rPr>
              <a:t>The users using the website makes suggestions</a:t>
            </a:r>
            <a:endParaRPr lang="zh-CN" altLang="en-US" sz="1333" kern="0" dirty="0">
              <a:solidFill>
                <a:srgbClr val="7F7F7F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80" name="Rectangle 28">
            <a:extLst>
              <a:ext uri="{FF2B5EF4-FFF2-40B4-BE49-F238E27FC236}">
                <a16:creationId xmlns:a16="http://schemas.microsoft.com/office/drawing/2014/main" id="{E1A215DE-E0AE-4E19-A03E-05E04C858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428" y="5104566"/>
            <a:ext cx="1988281" cy="1054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3" rIns="91424" bIns="45713">
            <a:spAutoFit/>
          </a:bodyPr>
          <a:lstStyle/>
          <a:p>
            <a:pPr defTabSz="1218804">
              <a:lnSpc>
                <a:spcPct val="120000"/>
              </a:lnSpc>
              <a:defRPr/>
            </a:pPr>
            <a:r>
              <a:rPr lang="en-US" altLang="zh-CN" sz="1333" kern="0" dirty="0">
                <a:solidFill>
                  <a:srgbClr val="7F7F7F">
                    <a:lumMod val="50000"/>
                  </a:srgbClr>
                </a:solidFill>
                <a:cs typeface="+mn-ea"/>
                <a:sym typeface="+mn-lt"/>
              </a:rPr>
              <a:t>The Marketing department organizes the feedback and order them in priority</a:t>
            </a:r>
            <a:endParaRPr lang="zh-CN" altLang="en-US" sz="1333" kern="0" dirty="0">
              <a:solidFill>
                <a:srgbClr val="7F7F7F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81" name="Rectangle 28">
            <a:extLst>
              <a:ext uri="{FF2B5EF4-FFF2-40B4-BE49-F238E27FC236}">
                <a16:creationId xmlns:a16="http://schemas.microsoft.com/office/drawing/2014/main" id="{6D341EF6-D8E4-444C-842C-47EC1DAC9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6926" y="877246"/>
            <a:ext cx="1988281" cy="1054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3" rIns="91424" bIns="45713">
            <a:spAutoFit/>
          </a:bodyPr>
          <a:lstStyle/>
          <a:p>
            <a:pPr defTabSz="1218804">
              <a:lnSpc>
                <a:spcPct val="120000"/>
              </a:lnSpc>
              <a:defRPr/>
            </a:pPr>
            <a:r>
              <a:rPr lang="en-US" altLang="zh-CN" sz="1333" kern="0" dirty="0">
                <a:solidFill>
                  <a:srgbClr val="7F7F7F">
                    <a:lumMod val="50000"/>
                  </a:srgbClr>
                </a:solidFill>
                <a:cs typeface="+mn-ea"/>
                <a:sym typeface="+mn-lt"/>
              </a:rPr>
              <a:t>The Art department starts making 2D designs of the new functionality</a:t>
            </a:r>
            <a:endParaRPr lang="zh-CN" altLang="en-US" sz="1333" kern="0" dirty="0">
              <a:solidFill>
                <a:srgbClr val="7F7F7F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82" name="Rectangle 28">
            <a:extLst>
              <a:ext uri="{FF2B5EF4-FFF2-40B4-BE49-F238E27FC236}">
                <a16:creationId xmlns:a16="http://schemas.microsoft.com/office/drawing/2014/main" id="{2B55771F-7BDA-47EF-BF09-07B24AE73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6154" y="5146975"/>
            <a:ext cx="1988281" cy="808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3" rIns="91424" bIns="45713">
            <a:spAutoFit/>
          </a:bodyPr>
          <a:lstStyle/>
          <a:p>
            <a:pPr defTabSz="1218804">
              <a:lnSpc>
                <a:spcPct val="120000"/>
              </a:lnSpc>
              <a:defRPr/>
            </a:pPr>
            <a:r>
              <a:rPr lang="en-US" altLang="zh-CN" sz="1333" kern="0" dirty="0">
                <a:solidFill>
                  <a:srgbClr val="7F7F7F">
                    <a:lumMod val="50000"/>
                  </a:srgbClr>
                </a:solidFill>
                <a:cs typeface="+mn-ea"/>
                <a:sym typeface="+mn-lt"/>
              </a:rPr>
              <a:t>The Developing Department starts making the webpage.</a:t>
            </a:r>
            <a:endParaRPr lang="zh-CN" altLang="en-US" sz="1333" kern="0" dirty="0">
              <a:solidFill>
                <a:srgbClr val="7F7F7F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id="{4FDABF53-0102-4CF2-8451-588E8A667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3190" y="1326915"/>
            <a:ext cx="1988281" cy="5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3" rIns="91424" bIns="45713">
            <a:spAutoFit/>
          </a:bodyPr>
          <a:lstStyle/>
          <a:p>
            <a:pPr defTabSz="1218804">
              <a:lnSpc>
                <a:spcPct val="120000"/>
              </a:lnSpc>
              <a:defRPr/>
            </a:pPr>
            <a:r>
              <a:rPr lang="en-US" altLang="zh-CN" sz="1333" kern="0" dirty="0">
                <a:solidFill>
                  <a:srgbClr val="7F7F7F">
                    <a:lumMod val="50000"/>
                  </a:srgbClr>
                </a:solidFill>
                <a:cs typeface="+mn-ea"/>
                <a:sym typeface="+mn-lt"/>
              </a:rPr>
              <a:t>The Art department checks the results</a:t>
            </a:r>
            <a:endParaRPr lang="zh-CN" altLang="en-US" sz="1333" kern="0" dirty="0">
              <a:solidFill>
                <a:srgbClr val="7F7F7F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84" name="Rectangle 28">
            <a:extLst>
              <a:ext uri="{FF2B5EF4-FFF2-40B4-BE49-F238E27FC236}">
                <a16:creationId xmlns:a16="http://schemas.microsoft.com/office/drawing/2014/main" id="{B9D6F05C-6521-4503-8301-C74F2D51F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1124" y="1109517"/>
            <a:ext cx="1988281" cy="808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3" rIns="91424" bIns="45713">
            <a:spAutoFit/>
          </a:bodyPr>
          <a:lstStyle/>
          <a:p>
            <a:pPr defTabSz="1218804">
              <a:lnSpc>
                <a:spcPct val="120000"/>
              </a:lnSpc>
              <a:defRPr/>
            </a:pPr>
            <a:r>
              <a:rPr lang="en-US" altLang="zh-CN" sz="1333" kern="0" dirty="0">
                <a:solidFill>
                  <a:srgbClr val="7F7F7F">
                    <a:lumMod val="50000"/>
                  </a:srgbClr>
                </a:solidFill>
                <a:cs typeface="+mn-ea"/>
                <a:sym typeface="+mn-lt"/>
              </a:rPr>
              <a:t>The Publicity department publicizes the new version</a:t>
            </a:r>
            <a:endParaRPr lang="zh-CN" altLang="en-US" sz="1333" kern="0" dirty="0">
              <a:solidFill>
                <a:srgbClr val="7F7F7F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85" name="Rectangle 28">
            <a:extLst>
              <a:ext uri="{FF2B5EF4-FFF2-40B4-BE49-F238E27FC236}">
                <a16:creationId xmlns:a16="http://schemas.microsoft.com/office/drawing/2014/main" id="{B806207C-0E06-43E8-AEBC-12B7DD1D9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9872" y="5157577"/>
            <a:ext cx="1988281" cy="808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3" rIns="91424" bIns="45713">
            <a:spAutoFit/>
          </a:bodyPr>
          <a:lstStyle/>
          <a:p>
            <a:pPr defTabSz="1218804">
              <a:lnSpc>
                <a:spcPct val="120000"/>
              </a:lnSpc>
              <a:defRPr/>
            </a:pPr>
            <a:r>
              <a:rPr lang="en-US" altLang="zh-CN" sz="1333" kern="0" dirty="0">
                <a:solidFill>
                  <a:srgbClr val="7F7F7F">
                    <a:lumMod val="50000"/>
                  </a:srgbClr>
                </a:solidFill>
                <a:cs typeface="+mn-ea"/>
                <a:sym typeface="+mn-lt"/>
              </a:rPr>
              <a:t>The Testing department checks for bugs and unnatural things</a:t>
            </a:r>
            <a:endParaRPr lang="zh-CN" altLang="en-US" sz="1333" kern="0" dirty="0">
              <a:solidFill>
                <a:srgbClr val="7F7F7F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515254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60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600"/>
                            </p:stCondLst>
                            <p:childTnLst>
                              <p:par>
                                <p:cTn id="9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0" grpId="0" animBg="1"/>
      <p:bldP spid="51" grpId="0" animBg="1"/>
      <p:bldP spid="52" grpId="0" animBg="1"/>
      <p:bldP spid="60" grpId="0" animBg="1"/>
      <p:bldP spid="61" grpId="0" animBg="1"/>
      <p:bldP spid="62" grpId="0" animBg="1"/>
      <p:bldP spid="70" grpId="0"/>
      <p:bldP spid="71" grpId="0"/>
      <p:bldP spid="72" grpId="0"/>
      <p:bldP spid="73" grpId="0"/>
      <p:bldP spid="75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808080"/>
      </a:dk1>
      <a:lt1>
        <a:srgbClr val="9BD3E5"/>
      </a:lt1>
      <a:dk2>
        <a:srgbClr val="357DA9"/>
      </a:dk2>
      <a:lt2>
        <a:srgbClr val="101C56"/>
      </a:lt2>
      <a:accent1>
        <a:srgbClr val="58BECC"/>
      </a:accent1>
      <a:accent2>
        <a:srgbClr val="8A5BDF"/>
      </a:accent2>
      <a:accent3>
        <a:srgbClr val="AEBFD1"/>
      </a:accent3>
      <a:accent4>
        <a:srgbClr val="84B4C3"/>
      </a:accent4>
      <a:accent5>
        <a:srgbClr val="B4DBE2"/>
      </a:accent5>
      <a:accent6>
        <a:srgbClr val="7D52CA"/>
      </a:accent6>
      <a:hlink>
        <a:srgbClr val="6ECC4C"/>
      </a:hlink>
      <a:folHlink>
        <a:srgbClr val="DD693B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69</Words>
  <Application>Microsoft Office PowerPoint</Application>
  <PresentationFormat>宽屏</PresentationFormat>
  <Paragraphs>16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自定义设计方案</vt:lpstr>
      <vt:lpstr>Default Design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https://800sucai.taobao.com</cp:keywords>
  <dc:description>https://800sucai.taobao.com</dc:description>
  <cp:lastModifiedBy>Zhiyuan Ding</cp:lastModifiedBy>
  <cp:revision>10</cp:revision>
  <dcterms:created xsi:type="dcterms:W3CDTF">2016-07-24T03:02:46Z</dcterms:created>
  <dcterms:modified xsi:type="dcterms:W3CDTF">2021-09-30T11:16:19Z</dcterms:modified>
  <cp:category>https://800sucai.taobao.com</cp:category>
</cp:coreProperties>
</file>