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>
        <p:scale>
          <a:sx n="125" d="100"/>
          <a:sy n="125" d="100"/>
        </p:scale>
        <p:origin x="90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FF5BA-0826-4A21-94F8-845268A26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10E42F-051B-41F7-ADFE-F85D86A9F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85D4E9-D58C-4CCF-A09D-AE004038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7D68-6D93-4693-AC7B-0D0D75F68574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B8410-49A1-4BD7-88A6-9414F2B7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4FED8-5C7E-42CE-A143-1DFD5758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51D9-CDEA-4D39-9B51-0FDF738A9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23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436D4-DD0A-4204-86C8-68745D6C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AC360C-CF50-43B5-A078-26860D577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A2D794-3DE3-45AD-8626-E08B0AB5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7D68-6D93-4693-AC7B-0D0D75F68574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23307-3074-496F-9133-68B40D21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B0CB08-6922-48CA-A17A-A71A6E24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51D9-CDEA-4D39-9B51-0FDF738A9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86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E53260-6A46-409D-8B06-2DEF7D62E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0777B8-5167-4D83-8D5D-782E46B2B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61845-7764-4470-A504-DBACB2E1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7D68-6D93-4693-AC7B-0D0D75F68574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CCC66-CE56-42B6-B0CC-68140F7C8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41FF8-9F9C-484E-80EF-E18003F3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51D9-CDEA-4D39-9B51-0FDF738A9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79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C8FE5-4C4D-43E2-B2CE-B4AA0139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A6A9C-C361-4E05-98EC-D58236EF0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E1A5D-49E0-4597-B1E5-9C548DD1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7D68-6D93-4693-AC7B-0D0D75F68574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9DDBD7-95B3-4503-BF00-146D89AA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4FA15F-F199-4B8F-81B5-959E1727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51D9-CDEA-4D39-9B51-0FDF738A9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19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7D3C1-724C-489C-8697-A948AF40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E8656E-08CE-405F-B314-A36F41C1E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F55395-4BE5-4B3E-BA06-FB7034AC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7D68-6D93-4693-AC7B-0D0D75F68574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E5D4C2-4380-4249-98F3-3DB1CAEF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091F9E-4529-4070-AB36-1AFE0C9A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51D9-CDEA-4D39-9B51-0FDF738A9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5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098E6-16C9-4240-B051-A5053DB3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4FEA75-00E2-4C33-8F24-25A1C8063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2715D-1D41-420E-BBA8-F99A18924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D938AD-F72B-4735-B891-36B923A9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7D68-6D93-4693-AC7B-0D0D75F68574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3A53AA-98E1-467F-98A9-9DE020B8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E68C95-934C-4DB7-96CF-F959B835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51D9-CDEA-4D39-9B51-0FDF738A9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59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09352-051B-449C-93C9-0D67FB64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F56A95-C5B4-4ABB-83B7-E1F17A7A4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27A1B3-278D-40D2-95F5-EDE31F7F0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0F19E5-0501-4B4C-859E-D47DB4BB5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ECD075-8C56-4890-B96C-3B9C81B3D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1041FC-9B31-471C-853B-C5C2317A7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7D68-6D93-4693-AC7B-0D0D75F68574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B71A12-7291-417F-9014-0D7E5776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BB41C5-33A0-482E-B4A7-8F1C0B00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51D9-CDEA-4D39-9B51-0FDF738A9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87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0205E-6F54-4B4C-B3DB-9BF0832A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E622E6-0531-4FE1-ABB1-07052607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7D68-6D93-4693-AC7B-0D0D75F68574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B509BF-FECD-4256-99CA-C782CD10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17B14-D05C-4358-974B-D32D74AB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51D9-CDEA-4D39-9B51-0FDF738A9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71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843A36-B276-417C-A2AE-AA2162CF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7D68-6D93-4693-AC7B-0D0D75F68574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02A26E-117C-49C1-814B-7648CE8E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3A0BC4-CFDE-4B95-A8D5-3C8CAC2BA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51D9-CDEA-4D39-9B51-0FDF738A9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0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0B4F1-90F5-42B4-897C-2E8DE41F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03AFB-DBFF-4A29-A072-5341EE89E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AF841A-132D-46B2-A988-6D721B66C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8E249C-F632-477F-BF47-0419441A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7D68-6D93-4693-AC7B-0D0D75F68574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D398F7-1DB7-4EBB-BF0E-5ED30BC3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AD5FCA-8242-4FAC-B967-06345851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51D9-CDEA-4D39-9B51-0FDF738A9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75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873BA-07E0-4823-8279-76E4277A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772A52-0EB9-4623-B53F-2BFA7A488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632E96-36DE-4D19-A90D-32A9119D0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45C9D5-8986-4A7F-A1EF-1AE26AA7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7D68-6D93-4693-AC7B-0D0D75F68574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DD093E-864E-4659-ADC6-4194A449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3A20E8-A4D8-444A-A7DF-A3CF544B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51D9-CDEA-4D39-9B51-0FDF738A9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92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F6AB40-43AD-4679-A977-D0514C04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0BD125-F502-41B9-AD15-63E3494BD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6464D-9428-4785-933D-C38614BEC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57D68-6D93-4693-AC7B-0D0D75F68574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57FF4-17C0-43FA-9A5C-C7978A85F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B3A02-AACF-42C4-B837-AAAF2E27A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51D9-CDEA-4D39-9B51-0FDF738A9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99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C0799271-79DF-4FC6-B5E3-B06781EEC6BC}"/>
              </a:ext>
            </a:extLst>
          </p:cNvPr>
          <p:cNvGrpSpPr/>
          <p:nvPr/>
        </p:nvGrpSpPr>
        <p:grpSpPr>
          <a:xfrm>
            <a:off x="2310337" y="894185"/>
            <a:ext cx="5574951" cy="5480358"/>
            <a:chOff x="2310337" y="894185"/>
            <a:chExt cx="5574951" cy="5480358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8C3DC84A-497E-4F62-90AB-70AA5D0D7B0A}"/>
                </a:ext>
              </a:extLst>
            </p:cNvPr>
            <p:cNvSpPr/>
            <p:nvPr/>
          </p:nvSpPr>
          <p:spPr>
            <a:xfrm>
              <a:off x="2310337" y="894185"/>
              <a:ext cx="5574951" cy="5480358"/>
            </a:xfrm>
            <a:prstGeom prst="roundRect">
              <a:avLst/>
            </a:prstGeom>
            <a:solidFill>
              <a:schemeClr val="bg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2359432-6C13-4258-A04C-7B7728A5DD10}"/>
                </a:ext>
              </a:extLst>
            </p:cNvPr>
            <p:cNvSpPr/>
            <p:nvPr/>
          </p:nvSpPr>
          <p:spPr>
            <a:xfrm>
              <a:off x="5139901" y="1616312"/>
              <a:ext cx="590510" cy="57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98F5F8F-EC64-4348-89A8-AC71BFB65930}"/>
                </a:ext>
              </a:extLst>
            </p:cNvPr>
            <p:cNvSpPr/>
            <p:nvPr/>
          </p:nvSpPr>
          <p:spPr>
            <a:xfrm>
              <a:off x="3297812" y="1834364"/>
              <a:ext cx="3600000" cy="3600000"/>
            </a:xfrm>
            <a:prstGeom prst="ellipse">
              <a:avLst/>
            </a:prstGeom>
            <a:solidFill>
              <a:schemeClr val="bg1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87E027B-7317-4611-B336-DBB892D12D38}"/>
                </a:ext>
              </a:extLst>
            </p:cNvPr>
            <p:cNvSpPr/>
            <p:nvPr/>
          </p:nvSpPr>
          <p:spPr>
            <a:xfrm rot="8100000">
              <a:off x="5858519" y="3652662"/>
              <a:ext cx="1138275" cy="26230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963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 Zhiyuan</dc:creator>
  <cp:lastModifiedBy>Ding Zhiyuan</cp:lastModifiedBy>
  <cp:revision>4</cp:revision>
  <dcterms:created xsi:type="dcterms:W3CDTF">2022-03-17T03:44:00Z</dcterms:created>
  <dcterms:modified xsi:type="dcterms:W3CDTF">2022-03-21T13:17:37Z</dcterms:modified>
</cp:coreProperties>
</file>