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B2819-C04B-426B-B6A3-A48173932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1FBBBD-FA19-413B-BA28-8E316473B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9E697-3EAC-4C0B-8CEE-172939EA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B057-65DF-43B4-B872-0CB4C5C8EBD3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6F2DA-3066-4A36-BF89-F747B65B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44A44-B2DF-4EF2-ADA0-EB317FFF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3F2E-24BA-4899-8C77-9C1D24AA1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43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5E93E-2BF0-49D7-A6F7-EC83B27E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F5CB9F-5F29-4634-813F-872A7056B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DA68D-7255-4970-9B0E-09519E51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B057-65DF-43B4-B872-0CB4C5C8EBD3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DA3E7-D88F-4688-BED0-2750A1E1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A789D-0421-4FAA-8320-92E0ADE3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3F2E-24BA-4899-8C77-9C1D24AA1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06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E01EBC-144E-4FE0-B398-F6C60F0E1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5A80CB-77E7-4DC4-8AF0-1B80D9735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6BD50-8872-41FC-AA8E-D155345C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B057-65DF-43B4-B872-0CB4C5C8EBD3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21B6A-41FA-4DE0-9A81-EF4460A3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A6FAF-A794-45B0-8C09-9FB387AB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3F2E-24BA-4899-8C77-9C1D24AA1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3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642FD-E996-4711-B1A8-A02EC966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367C2-F319-4AD4-B97B-39566B6F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5081A-E86B-4A79-B417-697CFEF6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B057-65DF-43B4-B872-0CB4C5C8EBD3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DC4CA-43FC-4896-B4CE-8BA7EA7C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08B40-1D38-4BF1-A188-6A911E5A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3F2E-24BA-4899-8C77-9C1D24AA1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78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9D09D-6821-42E9-A9A7-7FCA75B7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02A92F-122B-4541-A73B-80228FBE2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A1473-DD97-4AF2-931D-E1B0D2DD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B057-65DF-43B4-B872-0CB4C5C8EBD3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4E1C0-7BBE-4427-A72F-C5615B5B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4D621-78C5-401E-A9B4-647451DF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3F2E-24BA-4899-8C77-9C1D24AA1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0E257-E959-467A-8D2E-C63203CE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F81D5-4E7F-4113-ACAA-0FCBA4E12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BEBD7B-548C-4682-9B9F-71439CC62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BAC669-91BA-45B4-A22B-9F305002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B057-65DF-43B4-B872-0CB4C5C8EBD3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1E6CE8-FC20-4552-9BB7-BF655B0C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91D36C-2049-48DD-B6EF-F0ABE957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3F2E-24BA-4899-8C77-9C1D24AA1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4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38E4D-A49E-453F-9B21-7D384917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394A66-F36C-477A-8F23-B571A84CE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7283E3-D1C2-4055-ABFA-BE49132EB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4EBA42-4A19-4BF8-ACDC-5CE77187F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FB3652-CBF1-4039-B5F7-C33CC23DB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9F66E9-0386-4F25-9B15-80CDDB06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B057-65DF-43B4-B872-0CB4C5C8EBD3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308A1C-2F6C-4FE8-93F5-9CCFB5E3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239724-0867-4871-A24D-4051D3B8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3F2E-24BA-4899-8C77-9C1D24AA1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4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1ED22-81C2-47A8-BBE8-14B63CBB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0F5944-2022-4050-A277-DA8EE724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B057-65DF-43B4-B872-0CB4C5C8EBD3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B741D1-5DBA-4B3C-BD74-707CFC58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C04DD1-E953-43B4-A64C-99E24D6B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3F2E-24BA-4899-8C77-9C1D24AA1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12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D5E77D-9AC9-4FEA-AFBA-07D9C169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B057-65DF-43B4-B872-0CB4C5C8EBD3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1D541C-280A-43DF-9913-CE7D453D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308FF0-AED4-4802-A5D7-9A57EA42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3F2E-24BA-4899-8C77-9C1D24AA1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43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C9C75-A9C5-462C-A79F-27B55439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8D73E-7076-4036-BCF3-50D811FF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28780B-36A6-4830-AF86-80E010999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FF7B59-AAC4-4B2C-8908-7321F6CD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B057-65DF-43B4-B872-0CB4C5C8EBD3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B97610-5A1E-47DB-A127-4234DC60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8AEA85-0E10-4A1E-AD6A-CACF80CA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3F2E-24BA-4899-8C77-9C1D24AA1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9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1CC94-359A-4E4A-BCE8-8ECC66E0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D817D2-3EA5-404F-8ACB-20E8B5CB6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51CC81-C100-466D-8DFE-60D22CE43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E87B07-E0AA-4200-AD7E-1B362733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B057-65DF-43B4-B872-0CB4C5C8EBD3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0B3632-139F-4DED-BC5D-AA9465D3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E07644-F258-4B20-96EE-1777087F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3F2E-24BA-4899-8C77-9C1D24AA1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31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111B71-2490-49C8-8225-0070E347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76AB8-ECE5-4E24-A617-2F5E52420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D9872-DA3D-48A4-B24E-9BACA830D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EB057-65DF-43B4-B872-0CB4C5C8EBD3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F2D1F-D662-4757-965B-6EBE83843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6EF2E8-9CA8-40C0-AA7E-ED1EF7CEE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3F2E-24BA-4899-8C77-9C1D24AA1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7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AD1FCCBD-3F1E-43A6-B6F7-E4BB160DDA53}"/>
              </a:ext>
            </a:extLst>
          </p:cNvPr>
          <p:cNvGrpSpPr/>
          <p:nvPr/>
        </p:nvGrpSpPr>
        <p:grpSpPr>
          <a:xfrm>
            <a:off x="2310337" y="894185"/>
            <a:ext cx="5574951" cy="5480358"/>
            <a:chOff x="2310337" y="894185"/>
            <a:chExt cx="5574951" cy="5480358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9A495E9A-E8D5-4874-8035-23E673A989C3}"/>
                </a:ext>
              </a:extLst>
            </p:cNvPr>
            <p:cNvSpPr/>
            <p:nvPr/>
          </p:nvSpPr>
          <p:spPr>
            <a:xfrm>
              <a:off x="2310337" y="894185"/>
              <a:ext cx="5574951" cy="5480358"/>
            </a:xfrm>
            <a:prstGeom prst="roundRect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ADEE1AF-B1A7-4AE3-B34A-39369F25AF13}"/>
                </a:ext>
              </a:extLst>
            </p:cNvPr>
            <p:cNvSpPr/>
            <p:nvPr/>
          </p:nvSpPr>
          <p:spPr>
            <a:xfrm>
              <a:off x="3297814" y="1834364"/>
              <a:ext cx="3600000" cy="3600000"/>
            </a:xfrm>
            <a:prstGeom prst="roundRect">
              <a:avLst/>
            </a:prstGeom>
            <a:noFill/>
            <a:ln w="508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475744F-932A-4DDA-8F25-1FC50A706F76}"/>
                </a:ext>
              </a:extLst>
            </p:cNvPr>
            <p:cNvSpPr/>
            <p:nvPr/>
          </p:nvSpPr>
          <p:spPr>
            <a:xfrm rot="2700000">
              <a:off x="5083809" y="4226482"/>
              <a:ext cx="270297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AEB0FDA-A460-4646-8608-CA6F3B32A25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5340502" y="4766481"/>
              <a:ext cx="2189584" cy="0"/>
            </a:xfrm>
            <a:prstGeom prst="line">
              <a:avLst/>
            </a:prstGeom>
            <a:ln w="508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521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 Zhiyuan</dc:creator>
  <cp:lastModifiedBy>Ding Zhiyuan</cp:lastModifiedBy>
  <cp:revision>3</cp:revision>
  <dcterms:created xsi:type="dcterms:W3CDTF">2022-02-21T00:13:55Z</dcterms:created>
  <dcterms:modified xsi:type="dcterms:W3CDTF">2022-02-21T00:20:38Z</dcterms:modified>
</cp:coreProperties>
</file>