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E00CE-3DD4-47DB-924E-88E148F51FAC}" v="2" dt="2020-02-22T05:58:5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jaj, Rahul R." userId="1a86639d-3268-471d-8753-76a28ee35e25" providerId="ADAL" clId="{DBCE00CE-3DD4-47DB-924E-88E148F51FAC}"/>
    <pc:docChg chg="addSld modSld">
      <pc:chgData name="Bajaj, Rahul R." userId="1a86639d-3268-471d-8753-76a28ee35e25" providerId="ADAL" clId="{DBCE00CE-3DD4-47DB-924E-88E148F51FAC}" dt="2020-02-22T05:58:52.264" v="1"/>
      <pc:docMkLst>
        <pc:docMk/>
      </pc:docMkLst>
      <pc:sldChg chg="addSp add">
        <pc:chgData name="Bajaj, Rahul R." userId="1a86639d-3268-471d-8753-76a28ee35e25" providerId="ADAL" clId="{DBCE00CE-3DD4-47DB-924E-88E148F51FAC}" dt="2020-02-22T05:58:52.264" v="1"/>
        <pc:sldMkLst>
          <pc:docMk/>
          <pc:sldMk cId="3645048900" sldId="258"/>
        </pc:sldMkLst>
        <pc:picChg chg="add">
          <ac:chgData name="Bajaj, Rahul R." userId="1a86639d-3268-471d-8753-76a28ee35e25" providerId="ADAL" clId="{DBCE00CE-3DD4-47DB-924E-88E148F51FAC}" dt="2020-02-22T05:58:52.264" v="1"/>
          <ac:picMkLst>
            <pc:docMk/>
            <pc:sldMk cId="3645048900" sldId="258"/>
            <ac:picMk id="4" creationId="{66AD4355-F988-4CE0-91EA-726475D99B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70FD-4EA5-4723-8457-355A04058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F64C-9D44-4A64-A020-3C173B60C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D422-C9EB-467B-90F3-728AB576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5DBE5-E12C-451D-A184-E7E2CB67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8765-B46C-400C-9478-4EBEE6B0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96B4-85E9-4A9A-8ED1-CF2646B1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2048A-82E1-4215-88B8-77675810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20D81-605D-45F8-B794-164D2A5F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7C94-CC4A-452F-8BCA-89583638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5EB5-DC43-41D5-96FC-B81F90C2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83D2E-F72A-4748-A992-196F72286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4696E-9DB9-422B-B008-957C3EF24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B855-611D-4B7E-AA27-CF431F4F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05F57-5422-4BAA-970A-900B762A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F1F3-5493-4A56-AFB5-7E134DA8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CF73-DAA0-4853-9723-FBA59C6E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7F9E-CEB1-4D07-97AA-2DC050A5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0414-7E06-4B4A-9D3B-33DA8F14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CA12-23E7-4592-B0A8-5AF33FF5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AB37-2E18-4E84-9546-1EBCCD5D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7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37EA-A75A-40CF-A98F-D2E52E13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829EB-50E4-4D8E-B409-5DC28F7A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461D-6CFC-4586-9BF7-3FD998D0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9E2A-812A-4E26-80BA-3FEB724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70131-1CA6-4BBD-8EE3-DECDDFA8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E9A-9D09-4344-B147-99D2EDE3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2137-278B-453A-B0B6-E40B39EFF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832E-1474-4AEC-B478-9E8FA561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DCD5-3B33-49DE-B4C9-B0C209B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42900-3343-4ED0-8B59-3EE1D6CF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CB419-1560-43D9-BD0B-F0381548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4912-F4D9-4015-9FF9-BE693F7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E3C65-AD9D-4737-9B41-CC4F076AE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57600-8D8F-4ACF-A818-DA3F33A3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A065E-2FFE-4FE7-A803-10BD9E872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48230-4702-4BBC-8BE0-293D74F1E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D9494-0230-43FF-81DF-FB5900D2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BF145-A346-49E5-BFF2-A9C11919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FABDE-D613-4F11-8C6F-B7760416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977B-D456-4965-AC6C-C65B2EBC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E3CD6-C340-47E1-93DC-75A0A94D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5CE55-8555-4A7A-A9AA-A5DEB84D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3AA0D-79A6-46BA-BD80-65C4B40D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EA992-32A6-44A9-8F14-F69C9A33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A633C-1411-471B-B415-3BED4016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5A83F-276A-4B50-B00E-A0F96030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1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BCFA-33F6-4893-98BB-24915642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73BD-E2EE-4BBD-A107-F927F72A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ACB15-059F-438E-924D-5A36C88DE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09BE-B392-4A02-9452-400C1F52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1062-8675-4C6B-AD45-39A30E98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6128D-920A-441E-B74A-892FC988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0407-9D55-45E3-9206-9C67B552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B3541-266B-41C4-A819-3873AFC60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A5968-9451-469B-AA89-CB462CD26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5E92C-8106-4708-9A1E-CFBF2864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6F70C-D08F-4200-9CFC-7C59D926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CD5F0-9B2A-4F53-A0E7-C0B1D3BB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A80C0-23A0-4D87-A9C9-020A305C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5FD7-330A-4F20-8B5F-583C7408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B6FE-554A-47D9-8D10-613634D87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7BA8-FEF6-45C8-BB4B-E0024EA8D5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86D7-D416-4236-AABE-5E4988DE2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1B7D-E445-48BF-9A7C-2A3B49419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E692-751E-4ECF-85F5-A63295BA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4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09DB-981F-4601-B0EC-E326E222F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2E30B-6043-444C-83BB-F211EDCB6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4194-2DB6-4975-8307-D9552661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D0CF-4FCA-465C-B57A-D649E31D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1535-B7D8-4943-879F-9A962E70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FDBB48-1839-42BD-9588-15F81A641C06}"/>
              </a:ext>
            </a:extLst>
          </p:cNvPr>
          <p:cNvSpPr/>
          <p:nvPr/>
        </p:nvSpPr>
        <p:spPr>
          <a:xfrm>
            <a:off x="5482691" y="3244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cap="all" dirty="0">
                <a:solidFill>
                  <a:srgbClr val="333333"/>
                </a:solidFill>
                <a:effectLst/>
                <a:latin typeface="goetheffclan"/>
              </a:rPr>
              <a:t>ABLEHNEN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98F50-CEEC-47E6-B22F-701ECC87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784A-1DEB-423E-9747-8F64EAF2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44EB-5DDB-456F-B819-31531169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D4355-F988-4CE0-91EA-726475D9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4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39E45CA197940B824C666962FBFF1" ma:contentTypeVersion="13" ma:contentTypeDescription="Create a new document." ma:contentTypeScope="" ma:versionID="e916d506f8fc9a2ebbf3fd81f37b639b">
  <xsd:schema xmlns:xsd="http://www.w3.org/2001/XMLSchema" xmlns:xs="http://www.w3.org/2001/XMLSchema" xmlns:p="http://schemas.microsoft.com/office/2006/metadata/properties" xmlns:ns3="c4aba4c5-8311-4510-86ad-1709c1c17ebe" xmlns:ns4="a38eb3d2-c21a-4f4e-bc42-ac303f132e47" targetNamespace="http://schemas.microsoft.com/office/2006/metadata/properties" ma:root="true" ma:fieldsID="a43c481e7994bc7cc39d8244b845e575" ns3:_="" ns4:_="">
    <xsd:import namespace="c4aba4c5-8311-4510-86ad-1709c1c17ebe"/>
    <xsd:import namespace="a38eb3d2-c21a-4f4e-bc42-ac303f132e4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ba4c5-8311-4510-86ad-1709c1c17e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8eb3d2-c21a-4f4e-bc42-ac303f132e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5C6D7A-313A-4894-BF9B-6676C0974FE5}">
  <ds:schemaRefs>
    <ds:schemaRef ds:uri="http://purl.org/dc/dcmitype/"/>
    <ds:schemaRef ds:uri="a38eb3d2-c21a-4f4e-bc42-ac303f132e47"/>
    <ds:schemaRef ds:uri="c4aba4c5-8311-4510-86ad-1709c1c17eb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5A411E-300D-4242-9B2F-C0ECDE3539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858CB7-42D2-4409-8615-0E2D8AD3D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aba4c5-8311-4510-86ad-1709c1c17ebe"/>
    <ds:schemaRef ds:uri="a38eb3d2-c21a-4f4e-bc42-ac303f132e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goetheffclan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Bajaj, Rahul R.</dc:creator>
  <cp:lastModifiedBy>Bajaj, Rahul R.</cp:lastModifiedBy>
  <cp:revision>3</cp:revision>
  <dcterms:created xsi:type="dcterms:W3CDTF">2020-02-14T18:30:23Z</dcterms:created>
  <dcterms:modified xsi:type="dcterms:W3CDTF">2020-02-22T05:58:59Z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0x0101000DE39E45CA197940B824C666962FBFF1</vt:lpwstr>
  </property>
</Properties>
</file>