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0" r:id="rId4"/>
    <p:sldId id="279" r:id="rId5"/>
    <p:sldId id="274" r:id="rId6"/>
    <p:sldId id="275" r:id="rId7"/>
    <p:sldId id="281" r:id="rId8"/>
    <p:sldId id="278" r:id="rId9"/>
    <p:sldId id="283" r:id="rId10"/>
    <p:sldId id="286" r:id="rId11"/>
    <p:sldId id="289" r:id="rId12"/>
    <p:sldId id="290" r:id="rId13"/>
    <p:sldId id="288" r:id="rId14"/>
    <p:sldId id="291" r:id="rId15"/>
    <p:sldId id="287" r:id="rId16"/>
    <p:sldId id="284" r:id="rId1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622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7E6B1D-4FC9-4328-9541-C0CE6930D1A6}" v="7" dt="2022-12-08T20:59:36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32" autoAdjust="0"/>
    <p:restoredTop sz="94660"/>
  </p:normalViewPr>
  <p:slideViewPr>
    <p:cSldViewPr snapToGrid="0">
      <p:cViewPr>
        <p:scale>
          <a:sx n="100" d="100"/>
          <a:sy n="100" d="100"/>
        </p:scale>
        <p:origin x="107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clerck.jarne@gmail.com" userId="c6a9b4d3ee23384c" providerId="LiveId" clId="{B87E6B1D-4FC9-4328-9541-C0CE6930D1A6}"/>
    <pc:docChg chg="undo custSel addSld delSld modSld">
      <pc:chgData name="declerck.jarne@gmail.com" userId="c6a9b4d3ee23384c" providerId="LiveId" clId="{B87E6B1D-4FC9-4328-9541-C0CE6930D1A6}" dt="2022-12-08T21:58:19.432" v="786" actId="20577"/>
      <pc:docMkLst>
        <pc:docMk/>
      </pc:docMkLst>
      <pc:sldChg chg="modSp mod">
        <pc:chgData name="declerck.jarne@gmail.com" userId="c6a9b4d3ee23384c" providerId="LiveId" clId="{B87E6B1D-4FC9-4328-9541-C0CE6930D1A6}" dt="2022-12-08T20:51:47.514" v="54" actId="20577"/>
        <pc:sldMkLst>
          <pc:docMk/>
          <pc:sldMk cId="822196434" sldId="278"/>
        </pc:sldMkLst>
        <pc:spChg chg="mod">
          <ac:chgData name="declerck.jarne@gmail.com" userId="c6a9b4d3ee23384c" providerId="LiveId" clId="{B87E6B1D-4FC9-4328-9541-C0CE6930D1A6}" dt="2022-12-08T20:51:47.514" v="54" actId="20577"/>
          <ac:spMkLst>
            <pc:docMk/>
            <pc:sldMk cId="822196434" sldId="278"/>
            <ac:spMk id="9" creationId="{142B8BA9-204A-DCA4-A50D-649E325C3ADE}"/>
          </ac:spMkLst>
        </pc:spChg>
      </pc:sldChg>
      <pc:sldChg chg="modSp mod">
        <pc:chgData name="declerck.jarne@gmail.com" userId="c6a9b4d3ee23384c" providerId="LiveId" clId="{B87E6B1D-4FC9-4328-9541-C0CE6930D1A6}" dt="2022-12-08T20:51:04.606" v="42" actId="20577"/>
        <pc:sldMkLst>
          <pc:docMk/>
          <pc:sldMk cId="563214512" sldId="281"/>
        </pc:sldMkLst>
        <pc:spChg chg="mod">
          <ac:chgData name="declerck.jarne@gmail.com" userId="c6a9b4d3ee23384c" providerId="LiveId" clId="{B87E6B1D-4FC9-4328-9541-C0CE6930D1A6}" dt="2022-12-08T20:51:04.606" v="42" actId="20577"/>
          <ac:spMkLst>
            <pc:docMk/>
            <pc:sldMk cId="563214512" sldId="281"/>
            <ac:spMk id="9" creationId="{142B8BA9-204A-DCA4-A50D-649E325C3ADE}"/>
          </ac:spMkLst>
        </pc:spChg>
      </pc:sldChg>
      <pc:sldChg chg="addSp modSp mod">
        <pc:chgData name="declerck.jarne@gmail.com" userId="c6a9b4d3ee23384c" providerId="LiveId" clId="{B87E6B1D-4FC9-4328-9541-C0CE6930D1A6}" dt="2022-12-08T20:57:52.238" v="108" actId="1076"/>
        <pc:sldMkLst>
          <pc:docMk/>
          <pc:sldMk cId="4249955570" sldId="283"/>
        </pc:sldMkLst>
        <pc:spChg chg="mod">
          <ac:chgData name="declerck.jarne@gmail.com" userId="c6a9b4d3ee23384c" providerId="LiveId" clId="{B87E6B1D-4FC9-4328-9541-C0CE6930D1A6}" dt="2022-12-08T20:53:29.839" v="103" actId="20577"/>
          <ac:spMkLst>
            <pc:docMk/>
            <pc:sldMk cId="4249955570" sldId="283"/>
            <ac:spMk id="3" creationId="{89F3590A-A2DA-F667-5246-8F617CDF8123}"/>
          </ac:spMkLst>
        </pc:spChg>
        <pc:picChg chg="add mod">
          <ac:chgData name="declerck.jarne@gmail.com" userId="c6a9b4d3ee23384c" providerId="LiveId" clId="{B87E6B1D-4FC9-4328-9541-C0CE6930D1A6}" dt="2022-12-08T20:57:52.238" v="108" actId="1076"/>
          <ac:picMkLst>
            <pc:docMk/>
            <pc:sldMk cId="4249955570" sldId="283"/>
            <ac:picMk id="7" creationId="{6C421949-AE64-498D-F32C-23E830123292}"/>
          </ac:picMkLst>
        </pc:picChg>
      </pc:sldChg>
      <pc:sldChg chg="addSp delSp modSp mod">
        <pc:chgData name="declerck.jarne@gmail.com" userId="c6a9b4d3ee23384c" providerId="LiveId" clId="{B87E6B1D-4FC9-4328-9541-C0CE6930D1A6}" dt="2022-12-08T21:51:28.273" v="501" actId="20577"/>
        <pc:sldMkLst>
          <pc:docMk/>
          <pc:sldMk cId="4056534802" sldId="286"/>
        </pc:sldMkLst>
        <pc:spChg chg="add mod">
          <ac:chgData name="declerck.jarne@gmail.com" userId="c6a9b4d3ee23384c" providerId="LiveId" clId="{B87E6B1D-4FC9-4328-9541-C0CE6930D1A6}" dt="2022-12-08T21:51:28.273" v="501" actId="20577"/>
          <ac:spMkLst>
            <pc:docMk/>
            <pc:sldMk cId="4056534802" sldId="286"/>
            <ac:spMk id="3" creationId="{650D15E5-6FCE-19EA-97E4-BB7A8E2EB825}"/>
          </ac:spMkLst>
        </pc:spChg>
        <pc:spChg chg="mod">
          <ac:chgData name="declerck.jarne@gmail.com" userId="c6a9b4d3ee23384c" providerId="LiveId" clId="{B87E6B1D-4FC9-4328-9541-C0CE6930D1A6}" dt="2022-12-08T21:49:37.907" v="412" actId="20577"/>
          <ac:spMkLst>
            <pc:docMk/>
            <pc:sldMk cId="4056534802" sldId="286"/>
            <ac:spMk id="9" creationId="{142B8BA9-204A-DCA4-A50D-649E325C3ADE}"/>
          </ac:spMkLst>
        </pc:spChg>
        <pc:picChg chg="del">
          <ac:chgData name="declerck.jarne@gmail.com" userId="c6a9b4d3ee23384c" providerId="LiveId" clId="{B87E6B1D-4FC9-4328-9541-C0CE6930D1A6}" dt="2022-12-08T20:59:12.299" v="109" actId="478"/>
          <ac:picMkLst>
            <pc:docMk/>
            <pc:sldMk cId="4056534802" sldId="286"/>
            <ac:picMk id="2050" creationId="{5D7866E5-0EB6-BA3E-6AD3-9A18CF72ECA3}"/>
          </ac:picMkLst>
        </pc:picChg>
        <pc:picChg chg="del">
          <ac:chgData name="declerck.jarne@gmail.com" userId="c6a9b4d3ee23384c" providerId="LiveId" clId="{B87E6B1D-4FC9-4328-9541-C0CE6930D1A6}" dt="2022-12-08T20:59:13.699" v="110" actId="478"/>
          <ac:picMkLst>
            <pc:docMk/>
            <pc:sldMk cId="4056534802" sldId="286"/>
            <ac:picMk id="2054" creationId="{EBA26777-756B-9664-402A-A40BF8A6DF08}"/>
          </ac:picMkLst>
        </pc:picChg>
        <pc:picChg chg="del">
          <ac:chgData name="declerck.jarne@gmail.com" userId="c6a9b4d3ee23384c" providerId="LiveId" clId="{B87E6B1D-4FC9-4328-9541-C0CE6930D1A6}" dt="2022-12-08T20:59:15.227" v="111" actId="478"/>
          <ac:picMkLst>
            <pc:docMk/>
            <pc:sldMk cId="4056534802" sldId="286"/>
            <ac:picMk id="2056" creationId="{A5EC8533-E1AC-9DBC-AFAB-DCC2D973ECB8}"/>
          </ac:picMkLst>
        </pc:picChg>
        <pc:picChg chg="del">
          <ac:chgData name="declerck.jarne@gmail.com" userId="c6a9b4d3ee23384c" providerId="LiveId" clId="{B87E6B1D-4FC9-4328-9541-C0CE6930D1A6}" dt="2022-12-08T20:59:18.471" v="113" actId="478"/>
          <ac:picMkLst>
            <pc:docMk/>
            <pc:sldMk cId="4056534802" sldId="286"/>
            <ac:picMk id="2058" creationId="{A6AB7C2E-C0E2-47A8-7B24-18669F2ECFED}"/>
          </ac:picMkLst>
        </pc:picChg>
        <pc:picChg chg="del">
          <ac:chgData name="declerck.jarne@gmail.com" userId="c6a9b4d3ee23384c" providerId="LiveId" clId="{B87E6B1D-4FC9-4328-9541-C0CE6930D1A6}" dt="2022-12-08T20:59:16.515" v="112" actId="478"/>
          <ac:picMkLst>
            <pc:docMk/>
            <pc:sldMk cId="4056534802" sldId="286"/>
            <ac:picMk id="2060" creationId="{F996141F-4D5D-2B32-26FC-89CA653AB56A}"/>
          </ac:picMkLst>
        </pc:picChg>
      </pc:sldChg>
      <pc:sldChg chg="modSp add mod">
        <pc:chgData name="declerck.jarne@gmail.com" userId="c6a9b4d3ee23384c" providerId="LiveId" clId="{B87E6B1D-4FC9-4328-9541-C0CE6930D1A6}" dt="2022-12-08T21:56:57.109" v="641" actId="20577"/>
        <pc:sldMkLst>
          <pc:docMk/>
          <pc:sldMk cId="274338022" sldId="288"/>
        </pc:sldMkLst>
        <pc:spChg chg="mod">
          <ac:chgData name="declerck.jarne@gmail.com" userId="c6a9b4d3ee23384c" providerId="LiveId" clId="{B87E6B1D-4FC9-4328-9541-C0CE6930D1A6}" dt="2022-12-08T21:56:57.109" v="641" actId="20577"/>
          <ac:spMkLst>
            <pc:docMk/>
            <pc:sldMk cId="274338022" sldId="288"/>
            <ac:spMk id="3" creationId="{650D15E5-6FCE-19EA-97E4-BB7A8E2EB825}"/>
          </ac:spMkLst>
        </pc:spChg>
        <pc:spChg chg="mod">
          <ac:chgData name="declerck.jarne@gmail.com" userId="c6a9b4d3ee23384c" providerId="LiveId" clId="{B87E6B1D-4FC9-4328-9541-C0CE6930D1A6}" dt="2022-12-08T21:09:23.968" v="357" actId="20577"/>
          <ac:spMkLst>
            <pc:docMk/>
            <pc:sldMk cId="274338022" sldId="288"/>
            <ac:spMk id="9" creationId="{142B8BA9-204A-DCA4-A50D-649E325C3ADE}"/>
          </ac:spMkLst>
        </pc:spChg>
      </pc:sldChg>
      <pc:sldChg chg="new del">
        <pc:chgData name="declerck.jarne@gmail.com" userId="c6a9b4d3ee23384c" providerId="LiveId" clId="{B87E6B1D-4FC9-4328-9541-C0CE6930D1A6}" dt="2022-12-08T21:06:36.050" v="296" actId="47"/>
        <pc:sldMkLst>
          <pc:docMk/>
          <pc:sldMk cId="3914502025" sldId="288"/>
        </pc:sldMkLst>
      </pc:sldChg>
      <pc:sldChg chg="modSp add mod">
        <pc:chgData name="declerck.jarne@gmail.com" userId="c6a9b4d3ee23384c" providerId="LiveId" clId="{B87E6B1D-4FC9-4328-9541-C0CE6930D1A6}" dt="2022-12-08T21:55:58.390" v="617" actId="20577"/>
        <pc:sldMkLst>
          <pc:docMk/>
          <pc:sldMk cId="42051252" sldId="289"/>
        </pc:sldMkLst>
        <pc:spChg chg="mod">
          <ac:chgData name="declerck.jarne@gmail.com" userId="c6a9b4d3ee23384c" providerId="LiveId" clId="{B87E6B1D-4FC9-4328-9541-C0CE6930D1A6}" dt="2022-12-08T21:55:58.390" v="617" actId="20577"/>
          <ac:spMkLst>
            <pc:docMk/>
            <pc:sldMk cId="42051252" sldId="289"/>
            <ac:spMk id="3" creationId="{650D15E5-6FCE-19EA-97E4-BB7A8E2EB825}"/>
          </ac:spMkLst>
        </pc:spChg>
      </pc:sldChg>
      <pc:sldChg chg="add">
        <pc:chgData name="declerck.jarne@gmail.com" userId="c6a9b4d3ee23384c" providerId="LiveId" clId="{B87E6B1D-4FC9-4328-9541-C0CE6930D1A6}" dt="2022-12-08T21:54:20.967" v="544" actId="2890"/>
        <pc:sldMkLst>
          <pc:docMk/>
          <pc:sldMk cId="3526414567" sldId="290"/>
        </pc:sldMkLst>
      </pc:sldChg>
      <pc:sldChg chg="modSp add mod">
        <pc:chgData name="declerck.jarne@gmail.com" userId="c6a9b4d3ee23384c" providerId="LiveId" clId="{B87E6B1D-4FC9-4328-9541-C0CE6930D1A6}" dt="2022-12-08T21:58:19.432" v="786" actId="20577"/>
        <pc:sldMkLst>
          <pc:docMk/>
          <pc:sldMk cId="138664580" sldId="291"/>
        </pc:sldMkLst>
        <pc:spChg chg="mod">
          <ac:chgData name="declerck.jarne@gmail.com" userId="c6a9b4d3ee23384c" providerId="LiveId" clId="{B87E6B1D-4FC9-4328-9541-C0CE6930D1A6}" dt="2022-12-08T21:58:19.432" v="786" actId="20577"/>
          <ac:spMkLst>
            <pc:docMk/>
            <pc:sldMk cId="138664580" sldId="291"/>
            <ac:spMk id="3" creationId="{650D15E5-6FCE-19EA-97E4-BB7A8E2EB825}"/>
          </ac:spMkLst>
        </pc:spChg>
        <pc:spChg chg="mod">
          <ac:chgData name="declerck.jarne@gmail.com" userId="c6a9b4d3ee23384c" providerId="LiveId" clId="{B87E6B1D-4FC9-4328-9541-C0CE6930D1A6}" dt="2022-12-08T21:57:34.873" v="664" actId="20577"/>
          <ac:spMkLst>
            <pc:docMk/>
            <pc:sldMk cId="138664580" sldId="291"/>
            <ac:spMk id="9" creationId="{142B8BA9-204A-DCA4-A50D-649E325C3A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826D1-A00E-DA0B-37F2-9A7A1950E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F552648-89E4-339A-5E2A-38F4EBAC3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19899C5-CF57-26DA-357A-68C4315A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1966-AD05-4F67-B31E-A87AC6AB921A}" type="datetimeFigureOut">
              <a:rPr lang="nl-BE" smtClean="0"/>
              <a:t>8/12/2022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1CB0B-EFC8-021E-B05D-6295AF0E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82B412B-0FDF-C842-24FB-7D7DA874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6743-A16C-4211-AF2F-C77FEAA35B0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4829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AA70D-E671-D840-16E8-68FDF34B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8B66951-1B9D-A6B1-E074-6422CA4A9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3E43F3D-744E-8002-2AEE-E6755A98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1966-AD05-4F67-B31E-A87AC6AB921A}" type="datetimeFigureOut">
              <a:rPr lang="nl-BE" smtClean="0"/>
              <a:t>8/12/2022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E1BB938-79BA-0FA0-54C2-207B2024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ECA9C0F-890C-01AB-E181-09272801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6743-A16C-4211-AF2F-C77FEAA35B0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546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B6A70FE-2A15-89B3-4172-5D5944C43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F001740-49DD-F280-9F3D-6ADB465B7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B17B389-A2E8-A6E3-4CAD-989886CB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1966-AD05-4F67-B31E-A87AC6AB921A}" type="datetimeFigureOut">
              <a:rPr lang="nl-BE" smtClean="0"/>
              <a:t>8/12/2022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04A6C8E-F66C-485C-B4F1-D2F0819D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881E078-DAF0-60AC-6423-41FBD2F6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6743-A16C-4211-AF2F-C77FEAA35B0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994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96433-F81A-EAA8-F4DE-354D8125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299499-91A2-D602-1824-DDB9AC8E2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D6295C0-D9FD-E1D8-6F38-449BB9DB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1966-AD05-4F67-B31E-A87AC6AB921A}" type="datetimeFigureOut">
              <a:rPr lang="nl-BE" smtClean="0"/>
              <a:t>8/12/2022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C757BD-CEB6-79DF-DD94-3F123761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A0E516F-CFDD-2C2B-5CBA-E409E094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6743-A16C-4211-AF2F-C77FEAA35B0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2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7ECA0-AB65-9813-E8D0-313CCE7AE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9812578-7FFF-E18D-71C2-DF9985CC9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AD0A5FB-C173-5987-27E7-A61976CA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1966-AD05-4F67-B31E-A87AC6AB921A}" type="datetimeFigureOut">
              <a:rPr lang="nl-BE" smtClean="0"/>
              <a:t>8/12/2022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293047-6533-0B92-C444-98C03EFF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154CD7F-A655-12EC-9CB5-C0357933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6743-A16C-4211-AF2F-C77FEAA35B0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85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69512-4628-8C8C-6996-2EEA1DBAD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1F3668-AA43-CF19-797C-7C447236B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76F0C7C-F1CC-2170-7B17-E926C0CC5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A096584-5E35-32DD-A58B-53D4D4CD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1966-AD05-4F67-B31E-A87AC6AB921A}" type="datetimeFigureOut">
              <a:rPr lang="nl-BE" smtClean="0"/>
              <a:t>8/12/2022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7D50E06-4B84-904E-2C18-A7833767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ABD1BA6-CDA3-38BA-EDF6-F0CB22DC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6743-A16C-4211-AF2F-C77FEAA35B0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178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2F15C-1DFC-BCE8-DDD5-3E4181D0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CCB2097-3F30-3838-8125-AFEE7583E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423CE00-7BFE-ABA4-55EA-E429CD26A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0DD0D7D-4EC9-D5A8-28D9-2EEDC32B2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C6BB7DC-4B16-E489-F77C-005BF1B54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5B3315E-6518-61A4-F6E1-9A6E5851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1966-AD05-4F67-B31E-A87AC6AB921A}" type="datetimeFigureOut">
              <a:rPr lang="nl-BE" smtClean="0"/>
              <a:t>8/12/2022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BDA25F2-AF64-C1F8-DEB6-67063766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D181615-4BDB-A626-E87A-26C226DD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6743-A16C-4211-AF2F-C77FEAA35B0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088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A1ED9C-B696-72BB-1738-ABC762FC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3C97A78-3043-3831-7B70-A52A671B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1966-AD05-4F67-B31E-A87AC6AB921A}" type="datetimeFigureOut">
              <a:rPr lang="nl-BE" smtClean="0"/>
              <a:t>8/12/2022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91A72F4-BE85-B66E-2E0C-3155A8BD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3D68027-2C93-3CAA-F3CE-C1855C57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6743-A16C-4211-AF2F-C77FEAA35B0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055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3D49E6-383B-D2DD-4118-A70531C1C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1966-AD05-4F67-B31E-A87AC6AB921A}" type="datetimeFigureOut">
              <a:rPr lang="nl-BE" smtClean="0"/>
              <a:t>8/12/2022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1F4B995-346F-5D67-A1DF-12977014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39B99C7-7C58-F46C-9066-35135D02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6743-A16C-4211-AF2F-C77FEAA35B0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19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442E4-7872-B672-B412-EC73AB91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6F0966-73BC-EB2E-04B7-F621E9B70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D42466B-3AB2-E83D-7A21-1C3EF6D31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3641140-A2DD-A9F4-5EEB-8D92F250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1966-AD05-4F67-B31E-A87AC6AB921A}" type="datetimeFigureOut">
              <a:rPr lang="nl-BE" smtClean="0"/>
              <a:t>8/12/2022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0CE89AC-A5D2-8207-B6C9-40CC7EC46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5B67A37-830D-09B8-A833-50D1E1D4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6743-A16C-4211-AF2F-C77FEAA35B0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900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E29D0-79FE-0C0D-E448-3740B9D6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58947B3-54CC-491C-50DD-42ADCFD73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B45940D-9402-FC45-494E-DABE2652D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6137100-DD06-CA27-31CE-4A02D2F5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1966-AD05-4F67-B31E-A87AC6AB921A}" type="datetimeFigureOut">
              <a:rPr lang="nl-BE" smtClean="0"/>
              <a:t>8/12/2022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03BB810-44AF-FF36-2DD8-B2D84266D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6D1A60B-9D7F-2D98-7ACB-1C706DA5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6743-A16C-4211-AF2F-C77FEAA35B0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98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DCDA4E9-252D-AB2E-0490-F22029B3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4194096-74BF-D7E2-8D07-F3A54D4C7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5A4A0DB-0EE7-A882-EC20-203D6F694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61966-AD05-4F67-B31E-A87AC6AB921A}" type="datetimeFigureOut">
              <a:rPr lang="nl-BE" smtClean="0"/>
              <a:t>8/12/2022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CA6293-121C-EA8D-27F5-645537230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DFBB592-28E6-D0BB-EF6B-0A826A7EB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56743-A16C-4211-AF2F-C77FEAA35B0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816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98585172-41FA-6E1B-EB5D-71173E5914FA}"/>
              </a:ext>
            </a:extLst>
          </p:cNvPr>
          <p:cNvSpPr/>
          <p:nvPr/>
        </p:nvSpPr>
        <p:spPr>
          <a:xfrm rot="19202629">
            <a:off x="-1727161" y="-137792"/>
            <a:ext cx="15716645" cy="6977476"/>
          </a:xfrm>
          <a:prstGeom prst="rect">
            <a:avLst/>
          </a:prstGeom>
          <a:solidFill>
            <a:srgbClr val="F26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4AEED8-52A5-402B-D5E2-3C49B714B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332" y="2651918"/>
            <a:ext cx="9303657" cy="1554163"/>
          </a:xfrm>
        </p:spPr>
        <p:txBody>
          <a:bodyPr>
            <a:normAutofit fontScale="90000"/>
          </a:bodyPr>
          <a:lstStyle/>
          <a:p>
            <a:r>
              <a:rPr lang="nl-BE" sz="10700" b="1" kern="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SAVA</a:t>
            </a:r>
            <a:r>
              <a:rPr lang="nl-BE" sz="5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8" name="Afbeelding 7" descr="Afbeelding met tekst&#10;&#10;Automatisch gegenereerde beschrijving">
            <a:extLst>
              <a:ext uri="{FF2B5EF4-FFF2-40B4-BE49-F238E27FC236}">
                <a16:creationId xmlns:a16="http://schemas.microsoft.com/office/drawing/2014/main" id="{4ED39ADF-BF3C-4FBF-D04F-D7E1C9A32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20" y="598327"/>
            <a:ext cx="2471989" cy="73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28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1ED744FF-1083-DA0B-1D16-C0B9E7DEF9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6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8585172-41FA-6E1B-EB5D-71173E5914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9202629">
            <a:off x="-3194209" y="-4173274"/>
            <a:ext cx="17566311" cy="10873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CBD700B4-3548-10A6-A5AA-E5DDD6DD7B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E553398A-B135-BD37-A054-8D67DAABD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529023" y="5260702"/>
            <a:ext cx="1423851" cy="1423851"/>
          </a:xfrm>
          <a:prstGeom prst="rect">
            <a:avLst/>
          </a:prstGeom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142B8BA9-204A-DCA4-A50D-649E325C3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828" y="191747"/>
            <a:ext cx="8791121" cy="911906"/>
          </a:xfrm>
        </p:spPr>
        <p:txBody>
          <a:bodyPr>
            <a:normAutofit fontScale="90000"/>
          </a:bodyPr>
          <a:lstStyle/>
          <a:p>
            <a:pPr algn="l"/>
            <a:r>
              <a:rPr lang="nl-BE" dirty="0" err="1"/>
              <a:t>Cronbach</a:t>
            </a:r>
            <a:r>
              <a:rPr lang="nl-BE" dirty="0"/>
              <a:t> Tests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650D15E5-6FCE-19EA-97E4-BB7A8E2EB825}"/>
              </a:ext>
            </a:extLst>
          </p:cNvPr>
          <p:cNvSpPr txBox="1"/>
          <p:nvPr/>
        </p:nvSpPr>
        <p:spPr>
          <a:xfrm>
            <a:off x="333828" y="1967061"/>
            <a:ext cx="7696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err="1"/>
              <a:t>Cronbach</a:t>
            </a:r>
            <a:r>
              <a:rPr lang="nl-BE" sz="2000" b="1" dirty="0"/>
              <a:t> test1</a:t>
            </a:r>
          </a:p>
          <a:p>
            <a:endParaRPr lang="nl-BE" dirty="0"/>
          </a:p>
          <a:p>
            <a:r>
              <a:rPr lang="nl-BE" dirty="0"/>
              <a:t>Prototype 1 </a:t>
            </a:r>
            <a:r>
              <a:rPr lang="nl-BE" dirty="0" err="1"/>
              <a:t>cronbach</a:t>
            </a:r>
            <a:r>
              <a:rPr lang="nl-BE" dirty="0"/>
              <a:t> </a:t>
            </a:r>
            <a:r>
              <a:rPr lang="nl-BE" dirty="0" err="1"/>
              <a:t>alpha</a:t>
            </a:r>
            <a:r>
              <a:rPr lang="nl-BE" dirty="0"/>
              <a:t>: 0,93</a:t>
            </a:r>
          </a:p>
          <a:p>
            <a:endParaRPr lang="nl-BE" dirty="0"/>
          </a:p>
          <a:p>
            <a:r>
              <a:rPr lang="nl-BE" sz="2000" b="1" dirty="0" err="1"/>
              <a:t>Cronbach</a:t>
            </a:r>
            <a:r>
              <a:rPr lang="nl-BE" sz="2000" b="1" dirty="0"/>
              <a:t> test2</a:t>
            </a:r>
          </a:p>
          <a:p>
            <a:endParaRPr lang="nl-BE" dirty="0"/>
          </a:p>
          <a:p>
            <a:r>
              <a:rPr lang="nl-BE" dirty="0"/>
              <a:t>Prototype 2 </a:t>
            </a:r>
            <a:r>
              <a:rPr lang="nl-BE" dirty="0" err="1"/>
              <a:t>cronbach</a:t>
            </a:r>
            <a:r>
              <a:rPr lang="nl-BE" dirty="0"/>
              <a:t> </a:t>
            </a:r>
            <a:r>
              <a:rPr lang="nl-BE" dirty="0" err="1"/>
              <a:t>alpha</a:t>
            </a:r>
            <a:r>
              <a:rPr lang="nl-BE" dirty="0"/>
              <a:t>: 0,94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5653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1ED744FF-1083-DA0B-1D16-C0B9E7DEF9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6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8585172-41FA-6E1B-EB5D-71173E5914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9202629">
            <a:off x="-3194209" y="-4173274"/>
            <a:ext cx="17566311" cy="10873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CBD700B4-3548-10A6-A5AA-E5DDD6DD7B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E553398A-B135-BD37-A054-8D67DAABD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529023" y="5260702"/>
            <a:ext cx="1423851" cy="1423851"/>
          </a:xfrm>
          <a:prstGeom prst="rect">
            <a:avLst/>
          </a:prstGeom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142B8BA9-204A-DCA4-A50D-649E325C3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828" y="191747"/>
            <a:ext cx="8791121" cy="911906"/>
          </a:xfrm>
        </p:spPr>
        <p:txBody>
          <a:bodyPr>
            <a:normAutofit fontScale="90000"/>
          </a:bodyPr>
          <a:lstStyle/>
          <a:p>
            <a:pPr algn="l"/>
            <a:r>
              <a:rPr lang="nl-BE" dirty="0" err="1"/>
              <a:t>Normality</a:t>
            </a:r>
            <a:r>
              <a:rPr lang="nl-BE" dirty="0"/>
              <a:t> Tests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650D15E5-6FCE-19EA-97E4-BB7A8E2EB825}"/>
              </a:ext>
            </a:extLst>
          </p:cNvPr>
          <p:cNvSpPr txBox="1"/>
          <p:nvPr/>
        </p:nvSpPr>
        <p:spPr>
          <a:xfrm>
            <a:off x="333828" y="1967061"/>
            <a:ext cx="76962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err="1"/>
              <a:t>Shapiro-Wilk</a:t>
            </a:r>
            <a:r>
              <a:rPr lang="nl-BE" sz="2000" b="1" dirty="0"/>
              <a:t> test1</a:t>
            </a:r>
          </a:p>
          <a:p>
            <a:endParaRPr lang="nl-BE" dirty="0"/>
          </a:p>
          <a:p>
            <a:r>
              <a:rPr lang="nl-BE" dirty="0"/>
              <a:t>Test </a:t>
            </a:r>
            <a:r>
              <a:rPr lang="nl-BE" dirty="0" err="1"/>
              <a:t>statistics</a:t>
            </a:r>
            <a:r>
              <a:rPr lang="nl-BE" dirty="0"/>
              <a:t>: 0,969 p-</a:t>
            </a:r>
            <a:r>
              <a:rPr lang="nl-BE" dirty="0" err="1"/>
              <a:t>value</a:t>
            </a:r>
            <a:r>
              <a:rPr lang="nl-BE" dirty="0"/>
              <a:t>: 0,907</a:t>
            </a:r>
          </a:p>
          <a:p>
            <a:endParaRPr lang="nl-BE" dirty="0"/>
          </a:p>
          <a:p>
            <a:endParaRPr lang="nl-BE" dirty="0"/>
          </a:p>
          <a:p>
            <a:r>
              <a:rPr lang="nl-BE" sz="2000" b="1" dirty="0" err="1"/>
              <a:t>Shapiro-Wilk</a:t>
            </a:r>
            <a:r>
              <a:rPr lang="nl-BE" sz="2000" b="1" dirty="0"/>
              <a:t> test2</a:t>
            </a:r>
          </a:p>
          <a:p>
            <a:endParaRPr lang="nl-BE" dirty="0"/>
          </a:p>
          <a:p>
            <a:r>
              <a:rPr lang="nl-BE" dirty="0"/>
              <a:t>Test </a:t>
            </a:r>
            <a:r>
              <a:rPr lang="nl-BE" dirty="0" err="1"/>
              <a:t>statistics</a:t>
            </a:r>
            <a:r>
              <a:rPr lang="nl-BE" dirty="0"/>
              <a:t>: 0,983  p-</a:t>
            </a:r>
            <a:r>
              <a:rPr lang="nl-BE" dirty="0" err="1"/>
              <a:t>value</a:t>
            </a:r>
            <a:r>
              <a:rPr lang="nl-BE" dirty="0"/>
              <a:t>: 0,979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051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1ED744FF-1083-DA0B-1D16-C0B9E7DEF9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6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8585172-41FA-6E1B-EB5D-71173E5914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9202629">
            <a:off x="-3194209" y="-4173274"/>
            <a:ext cx="17566311" cy="10873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CBD700B4-3548-10A6-A5AA-E5DDD6DD7B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E553398A-B135-BD37-A054-8D67DAABD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529023" y="5260702"/>
            <a:ext cx="1423851" cy="1423851"/>
          </a:xfrm>
          <a:prstGeom prst="rect">
            <a:avLst/>
          </a:prstGeom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142B8BA9-204A-DCA4-A50D-649E325C3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828" y="191747"/>
            <a:ext cx="8791121" cy="911906"/>
          </a:xfrm>
        </p:spPr>
        <p:txBody>
          <a:bodyPr>
            <a:normAutofit fontScale="90000"/>
          </a:bodyPr>
          <a:lstStyle/>
          <a:p>
            <a:pPr algn="l"/>
            <a:r>
              <a:rPr lang="nl-BE" dirty="0" err="1"/>
              <a:t>Normality</a:t>
            </a:r>
            <a:r>
              <a:rPr lang="nl-BE" dirty="0"/>
              <a:t> Tests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650D15E5-6FCE-19EA-97E4-BB7A8E2EB825}"/>
              </a:ext>
            </a:extLst>
          </p:cNvPr>
          <p:cNvSpPr txBox="1"/>
          <p:nvPr/>
        </p:nvSpPr>
        <p:spPr>
          <a:xfrm>
            <a:off x="333828" y="1967061"/>
            <a:ext cx="76962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err="1"/>
              <a:t>Lillie</a:t>
            </a:r>
            <a:r>
              <a:rPr lang="nl-BE" sz="2000" b="1" dirty="0"/>
              <a:t> test1 (Kolmogorov-</a:t>
            </a:r>
            <a:r>
              <a:rPr lang="nl-BE" sz="2000" b="1" dirty="0" err="1"/>
              <a:t>Smirnov</a:t>
            </a:r>
            <a:r>
              <a:rPr lang="nl-BE" sz="2000" b="1" dirty="0"/>
              <a:t>)</a:t>
            </a:r>
          </a:p>
          <a:p>
            <a:endParaRPr lang="nl-BE" dirty="0"/>
          </a:p>
          <a:p>
            <a:r>
              <a:rPr lang="nl-BE" dirty="0"/>
              <a:t>Test </a:t>
            </a:r>
            <a:r>
              <a:rPr lang="nl-BE" dirty="0" err="1"/>
              <a:t>statistics</a:t>
            </a:r>
            <a:r>
              <a:rPr lang="nl-BE" dirty="0"/>
              <a:t>: 0,151 p-</a:t>
            </a:r>
            <a:r>
              <a:rPr lang="nl-BE" dirty="0" err="1"/>
              <a:t>value</a:t>
            </a:r>
            <a:r>
              <a:rPr lang="nl-BE" dirty="0"/>
              <a:t>: 0,629</a:t>
            </a:r>
          </a:p>
          <a:p>
            <a:endParaRPr lang="nl-BE" dirty="0"/>
          </a:p>
          <a:p>
            <a:endParaRPr lang="nl-BE" dirty="0"/>
          </a:p>
          <a:p>
            <a:r>
              <a:rPr lang="nl-BE" sz="2000" b="1" dirty="0" err="1"/>
              <a:t>Lilie</a:t>
            </a:r>
            <a:r>
              <a:rPr lang="nl-BE" sz="2000" b="1" dirty="0"/>
              <a:t> test2 (Kolmogorov-</a:t>
            </a:r>
            <a:r>
              <a:rPr lang="nl-BE" sz="2000" b="1" dirty="0" err="1"/>
              <a:t>Smirnov</a:t>
            </a:r>
            <a:r>
              <a:rPr lang="nl-BE" sz="2000" b="1" dirty="0"/>
              <a:t>)</a:t>
            </a:r>
          </a:p>
          <a:p>
            <a:endParaRPr lang="nl-BE" dirty="0"/>
          </a:p>
          <a:p>
            <a:r>
              <a:rPr lang="nl-BE" dirty="0"/>
              <a:t>Test </a:t>
            </a:r>
            <a:r>
              <a:rPr lang="nl-BE" dirty="0" err="1"/>
              <a:t>statistics</a:t>
            </a:r>
            <a:r>
              <a:rPr lang="nl-BE" dirty="0"/>
              <a:t>: 0,092  p-</a:t>
            </a:r>
            <a:r>
              <a:rPr lang="nl-BE" dirty="0" err="1"/>
              <a:t>value</a:t>
            </a:r>
            <a:r>
              <a:rPr lang="nl-BE" dirty="0"/>
              <a:t>: 0,963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26414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1ED744FF-1083-DA0B-1D16-C0B9E7DEF9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6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8585172-41FA-6E1B-EB5D-71173E5914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9202629">
            <a:off x="-3194209" y="-4173274"/>
            <a:ext cx="17566311" cy="10873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CBD700B4-3548-10A6-A5AA-E5DDD6DD7B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E553398A-B135-BD37-A054-8D67DAABD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529023" y="5260702"/>
            <a:ext cx="1423851" cy="1423851"/>
          </a:xfrm>
          <a:prstGeom prst="rect">
            <a:avLst/>
          </a:prstGeom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142B8BA9-204A-DCA4-A50D-649E325C3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828" y="191747"/>
            <a:ext cx="8791121" cy="911906"/>
          </a:xfrm>
        </p:spPr>
        <p:txBody>
          <a:bodyPr>
            <a:normAutofit fontScale="90000"/>
          </a:bodyPr>
          <a:lstStyle/>
          <a:p>
            <a:pPr algn="l"/>
            <a:r>
              <a:rPr lang="nl-BE" dirty="0" err="1"/>
              <a:t>Homegenious</a:t>
            </a:r>
            <a:r>
              <a:rPr lang="nl-BE" dirty="0"/>
              <a:t> Test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650D15E5-6FCE-19EA-97E4-BB7A8E2EB825}"/>
              </a:ext>
            </a:extLst>
          </p:cNvPr>
          <p:cNvSpPr txBox="1"/>
          <p:nvPr/>
        </p:nvSpPr>
        <p:spPr>
          <a:xfrm>
            <a:off x="333828" y="1967061"/>
            <a:ext cx="76962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err="1"/>
              <a:t>Levene’s</a:t>
            </a:r>
            <a:r>
              <a:rPr lang="nl-BE" sz="2000" b="1" dirty="0"/>
              <a:t> test</a:t>
            </a:r>
          </a:p>
          <a:p>
            <a:endParaRPr lang="nl-BE" dirty="0"/>
          </a:p>
          <a:p>
            <a:r>
              <a:rPr lang="nl-BE" dirty="0"/>
              <a:t>Pr(&gt;F)</a:t>
            </a:r>
            <a:r>
              <a:rPr lang="nl-BE" dirty="0" err="1"/>
              <a:t>value</a:t>
            </a:r>
            <a:r>
              <a:rPr lang="nl-BE" dirty="0"/>
              <a:t>: 0,624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It is homogene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4338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1ED744FF-1083-DA0B-1D16-C0B9E7DEF9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6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8585172-41FA-6E1B-EB5D-71173E5914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9202629">
            <a:off x="-3194209" y="-4173274"/>
            <a:ext cx="17566311" cy="10873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CBD700B4-3548-10A6-A5AA-E5DDD6DD7B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E553398A-B135-BD37-A054-8D67DAABD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529023" y="5260702"/>
            <a:ext cx="1423851" cy="1423851"/>
          </a:xfrm>
          <a:prstGeom prst="rect">
            <a:avLst/>
          </a:prstGeom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142B8BA9-204A-DCA4-A50D-649E325C3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828" y="191747"/>
            <a:ext cx="8791121" cy="911906"/>
          </a:xfrm>
        </p:spPr>
        <p:txBody>
          <a:bodyPr>
            <a:normAutofit fontScale="90000"/>
          </a:bodyPr>
          <a:lstStyle/>
          <a:p>
            <a:pPr algn="l"/>
            <a:r>
              <a:rPr lang="nl-BE" dirty="0"/>
              <a:t>Independent t-test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650D15E5-6FCE-19EA-97E4-BB7A8E2EB825}"/>
              </a:ext>
            </a:extLst>
          </p:cNvPr>
          <p:cNvSpPr txBox="1"/>
          <p:nvPr/>
        </p:nvSpPr>
        <p:spPr>
          <a:xfrm>
            <a:off x="333828" y="1967061"/>
            <a:ext cx="76962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/>
              <a:t>Independent t-test</a:t>
            </a:r>
          </a:p>
          <a:p>
            <a:endParaRPr lang="nl-BE" dirty="0"/>
          </a:p>
          <a:p>
            <a:r>
              <a:rPr lang="nl-BE" dirty="0" err="1"/>
              <a:t>Two</a:t>
            </a:r>
            <a:r>
              <a:rPr lang="nl-BE" dirty="0"/>
              <a:t>-sample test</a:t>
            </a:r>
          </a:p>
          <a:p>
            <a:endParaRPr lang="nl-BE" dirty="0"/>
          </a:p>
          <a:p>
            <a:r>
              <a:rPr lang="nl-BE" dirty="0"/>
              <a:t>Group d1: 69,05</a:t>
            </a:r>
          </a:p>
          <a:p>
            <a:r>
              <a:rPr lang="nl-BE" dirty="0"/>
              <a:t>Group d2: 68,55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8664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1ED744FF-1083-DA0B-1D16-C0B9E7DEF9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6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8585172-41FA-6E1B-EB5D-71173E5914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9202629">
            <a:off x="-3194209" y="-4173274"/>
            <a:ext cx="17566311" cy="10873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CBD700B4-3548-10A6-A5AA-E5DDD6DD7B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E553398A-B135-BD37-A054-8D67DAABD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529023" y="5260702"/>
            <a:ext cx="1423851" cy="1423851"/>
          </a:xfrm>
          <a:prstGeom prst="rect">
            <a:avLst/>
          </a:prstGeom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142B8BA9-204A-DCA4-A50D-649E325C3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829" y="191747"/>
            <a:ext cx="2510971" cy="911906"/>
          </a:xfrm>
        </p:spPr>
        <p:txBody>
          <a:bodyPr>
            <a:normAutofit fontScale="90000"/>
          </a:bodyPr>
          <a:lstStyle/>
          <a:p>
            <a:r>
              <a:rPr lang="nl-BE" dirty="0" err="1"/>
              <a:t>Boxplot</a:t>
            </a:r>
            <a:endParaRPr lang="nl-BE" dirty="0"/>
          </a:p>
        </p:txBody>
      </p:sp>
      <p:pic>
        <p:nvPicPr>
          <p:cNvPr id="3074" name="Picture 2" descr="Geen beschrijving beschikbaar.">
            <a:extLst>
              <a:ext uri="{FF2B5EF4-FFF2-40B4-BE49-F238E27FC236}">
                <a16:creationId xmlns:a16="http://schemas.microsoft.com/office/drawing/2014/main" id="{8BB7204D-12CA-60ED-0D29-47B271E3E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00" y="1243012"/>
            <a:ext cx="422910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709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1ED744FF-1083-DA0B-1D16-C0B9E7DEF9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6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8585172-41FA-6E1B-EB5D-71173E5914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9202629">
            <a:off x="-3194209" y="-4173274"/>
            <a:ext cx="17566311" cy="10873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CBD700B4-3548-10A6-A5AA-E5DDD6DD7B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E553398A-B135-BD37-A054-8D67DAABD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529023" y="5260702"/>
            <a:ext cx="1423851" cy="1423851"/>
          </a:xfrm>
          <a:prstGeom prst="rect">
            <a:avLst/>
          </a:prstGeom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142B8BA9-204A-DCA4-A50D-649E325C3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6114"/>
            <a:ext cx="3136900" cy="911906"/>
          </a:xfrm>
        </p:spPr>
        <p:txBody>
          <a:bodyPr>
            <a:normAutofit fontScale="90000"/>
          </a:bodyPr>
          <a:lstStyle/>
          <a:p>
            <a:r>
              <a:rPr lang="nl-BE" dirty="0"/>
              <a:t>Conclusie 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63BF6381-82F0-0942-9F58-6CE57EE292E9}"/>
              </a:ext>
            </a:extLst>
          </p:cNvPr>
          <p:cNvSpPr txBox="1"/>
          <p:nvPr/>
        </p:nvSpPr>
        <p:spPr>
          <a:xfrm>
            <a:off x="800100" y="2108200"/>
            <a:ext cx="802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Uit de box plot bleek dat app 1 de beste is en we deze zouden gebruiken als app</a:t>
            </a:r>
          </a:p>
        </p:txBody>
      </p:sp>
    </p:spTree>
    <p:extLst>
      <p:ext uri="{BB962C8B-B14F-4D97-AF65-F5344CB8AC3E}">
        <p14:creationId xmlns:p14="http://schemas.microsoft.com/office/powerpoint/2010/main" val="283428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1ED744FF-1083-DA0B-1D16-C0B9E7DEF9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6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8585172-41FA-6E1B-EB5D-71173E5914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9202629">
            <a:off x="-2978293" y="-3579344"/>
            <a:ext cx="15716645" cy="10873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142B8BA9-204A-DCA4-A50D-649E325C3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772"/>
            <a:ext cx="9144000" cy="911906"/>
          </a:xfrm>
        </p:spPr>
        <p:txBody>
          <a:bodyPr>
            <a:normAutofit fontScale="90000"/>
          </a:bodyPr>
          <a:lstStyle/>
          <a:p>
            <a:r>
              <a:rPr lang="nl-BE" dirty="0"/>
              <a:t>Team </a:t>
            </a:r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A5236E38-684A-70C0-4E53-9A6C00F03681}"/>
              </a:ext>
            </a:extLst>
          </p:cNvPr>
          <p:cNvGrpSpPr/>
          <p:nvPr/>
        </p:nvGrpSpPr>
        <p:grpSpPr>
          <a:xfrm>
            <a:off x="1902103" y="1913727"/>
            <a:ext cx="7337146" cy="2601350"/>
            <a:chOff x="1698172" y="5457150"/>
            <a:chExt cx="7337146" cy="260135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620DF97-DBD7-2103-35E7-D1A6AA95DF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8172" y="5466899"/>
              <a:ext cx="1943100" cy="259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Geen beschrijving beschikbaar.">
              <a:extLst>
                <a:ext uri="{FF2B5EF4-FFF2-40B4-BE49-F238E27FC236}">
                  <a16:creationId xmlns:a16="http://schemas.microsoft.com/office/drawing/2014/main" id="{B9458C00-721B-C272-AD27-F524348AC3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2" t="25417" r="46932" b="19861"/>
            <a:stretch/>
          </p:blipFill>
          <p:spPr bwMode="auto">
            <a:xfrm>
              <a:off x="3726997" y="5466899"/>
              <a:ext cx="1552329" cy="259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Geen beschrijving beschikbaar.">
              <a:extLst>
                <a:ext uri="{FF2B5EF4-FFF2-40B4-BE49-F238E27FC236}">
                  <a16:creationId xmlns:a16="http://schemas.microsoft.com/office/drawing/2014/main" id="{F8D4BA67-C042-BD27-16E7-A07E1D11B8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5051" y="5466900"/>
              <a:ext cx="1905306" cy="259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" descr="Geen beschrijving beschikbaar.">
              <a:extLst>
                <a:ext uri="{FF2B5EF4-FFF2-40B4-BE49-F238E27FC236}">
                  <a16:creationId xmlns:a16="http://schemas.microsoft.com/office/drawing/2014/main" id="{109AD287-F54B-5805-6C75-0B2BACA694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08" t="25417" r="5516" b="19861"/>
            <a:stretch/>
          </p:blipFill>
          <p:spPr bwMode="auto">
            <a:xfrm>
              <a:off x="7397019" y="5457150"/>
              <a:ext cx="1638299" cy="259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chthoek 11">
            <a:extLst>
              <a:ext uri="{FF2B5EF4-FFF2-40B4-BE49-F238E27FC236}">
                <a16:creationId xmlns:a16="http://schemas.microsoft.com/office/drawing/2014/main" id="{CBD700B4-3548-10A6-A5AA-E5DDD6DD7B15}"/>
              </a:ext>
            </a:extLst>
          </p:cNvPr>
          <p:cNvSpPr/>
          <p:nvPr/>
        </p:nvSpPr>
        <p:spPr>
          <a:xfrm>
            <a:off x="0" y="-1016000"/>
            <a:ext cx="12192000" cy="787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585E439F-2BB1-6482-A908-01DDA8B4DFB3}"/>
              </a:ext>
            </a:extLst>
          </p:cNvPr>
          <p:cNvSpPr txBox="1"/>
          <p:nvPr/>
        </p:nvSpPr>
        <p:spPr>
          <a:xfrm>
            <a:off x="1902103" y="4515076"/>
            <a:ext cx="194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Yi-hong</a:t>
            </a:r>
            <a:endParaRPr lang="nl-BE" dirty="0"/>
          </a:p>
          <a:p>
            <a:pPr algn="ctr"/>
            <a:r>
              <a:rPr lang="nl-BE" dirty="0"/>
              <a:t>R-studio </a:t>
            </a:r>
            <a:r>
              <a:rPr lang="nl-BE" dirty="0" err="1"/>
              <a:t>engeneer</a:t>
            </a:r>
            <a:endParaRPr lang="nl-BE" dirty="0"/>
          </a:p>
          <a:p>
            <a:pPr algn="ctr"/>
            <a:r>
              <a:rPr lang="nl-BE" dirty="0"/>
              <a:t> 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230283FA-BE77-5FFD-873F-6B0A908F8DB4}"/>
              </a:ext>
            </a:extLst>
          </p:cNvPr>
          <p:cNvSpPr txBox="1"/>
          <p:nvPr/>
        </p:nvSpPr>
        <p:spPr>
          <a:xfrm>
            <a:off x="3930928" y="4515076"/>
            <a:ext cx="1552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Douwe </a:t>
            </a:r>
          </a:p>
          <a:p>
            <a:pPr algn="ctr"/>
            <a:r>
              <a:rPr lang="nl-BE" dirty="0" err="1"/>
              <a:t>Qualtrics</a:t>
            </a:r>
            <a:r>
              <a:rPr lang="nl-BE" dirty="0"/>
              <a:t> pro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EAECBEB1-C3A6-D9AE-5700-938F379E1295}"/>
              </a:ext>
            </a:extLst>
          </p:cNvPr>
          <p:cNvSpPr txBox="1"/>
          <p:nvPr/>
        </p:nvSpPr>
        <p:spPr>
          <a:xfrm>
            <a:off x="5568981" y="4524027"/>
            <a:ext cx="1905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Ward </a:t>
            </a:r>
          </a:p>
          <a:p>
            <a:pPr algn="ctr"/>
            <a:r>
              <a:rPr lang="nl-BE" dirty="0"/>
              <a:t>R-studio </a:t>
            </a:r>
            <a:r>
              <a:rPr lang="nl-BE" dirty="0" err="1"/>
              <a:t>engeneer</a:t>
            </a:r>
            <a:r>
              <a:rPr lang="nl-BE" dirty="0"/>
              <a:t> 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B1156474-F529-2B94-09AC-AC09A81DD376}"/>
              </a:ext>
            </a:extLst>
          </p:cNvPr>
          <p:cNvSpPr txBox="1"/>
          <p:nvPr/>
        </p:nvSpPr>
        <p:spPr>
          <a:xfrm>
            <a:off x="7337879" y="4490764"/>
            <a:ext cx="194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Jarne </a:t>
            </a:r>
          </a:p>
          <a:p>
            <a:pPr algn="ctr"/>
            <a:r>
              <a:rPr lang="nl-BE" dirty="0"/>
              <a:t>App </a:t>
            </a:r>
            <a:r>
              <a:rPr lang="nl-BE" dirty="0" err="1"/>
              <a:t>developer</a:t>
            </a:r>
            <a:r>
              <a:rPr lang="nl-BE" dirty="0"/>
              <a:t> </a:t>
            </a:r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E553398A-B135-BD37-A054-8D67DAABDF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529023" y="5260702"/>
            <a:ext cx="1423851" cy="1423851"/>
          </a:xfrm>
          <a:prstGeom prst="rect">
            <a:avLst/>
          </a:prstGeom>
        </p:spPr>
      </p:pic>
      <p:pic>
        <p:nvPicPr>
          <p:cNvPr id="1038" name="Picture 14" descr="Geen beschrijving beschikbaar.">
            <a:extLst>
              <a:ext uri="{FF2B5EF4-FFF2-40B4-BE49-F238E27FC236}">
                <a16:creationId xmlns:a16="http://schemas.microsoft.com/office/drawing/2014/main" id="{856691D6-305F-EBA5-D1B3-E797B59E9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103" y="1914527"/>
            <a:ext cx="19431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een beschrijving beschikbaar.">
            <a:extLst>
              <a:ext uri="{FF2B5EF4-FFF2-40B4-BE49-F238E27FC236}">
                <a16:creationId xmlns:a16="http://schemas.microsoft.com/office/drawing/2014/main" id="{0A0AEAC9-8F03-8C50-77BA-A9CD9E0AE5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4" t="15466" r="41293"/>
          <a:stretch/>
        </p:blipFill>
        <p:spPr bwMode="auto">
          <a:xfrm>
            <a:off x="5568981" y="1923476"/>
            <a:ext cx="1905305" cy="256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7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1ED744FF-1083-DA0B-1D16-C0B9E7DEF9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6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8585172-41FA-6E1B-EB5D-71173E5914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9202629">
            <a:off x="-3194209" y="-4173274"/>
            <a:ext cx="17566311" cy="10873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CBD700B4-3548-10A6-A5AA-E5DDD6DD7B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E553398A-B135-BD37-A054-8D67DAABD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529023" y="5260702"/>
            <a:ext cx="1423851" cy="1423851"/>
          </a:xfrm>
          <a:prstGeom prst="rect">
            <a:avLst/>
          </a:prstGeom>
        </p:spPr>
      </p:pic>
      <p:sp>
        <p:nvSpPr>
          <p:cNvPr id="21" name="Titel 1">
            <a:extLst>
              <a:ext uri="{FF2B5EF4-FFF2-40B4-BE49-F238E27FC236}">
                <a16:creationId xmlns:a16="http://schemas.microsoft.com/office/drawing/2014/main" id="{C4638E08-A37D-761E-1E61-71CF6A4BFD3C}"/>
              </a:ext>
            </a:extLst>
          </p:cNvPr>
          <p:cNvSpPr txBox="1">
            <a:spLocks/>
          </p:cNvSpPr>
          <p:nvPr/>
        </p:nvSpPr>
        <p:spPr>
          <a:xfrm>
            <a:off x="1924050" y="2766218"/>
            <a:ext cx="83439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nl-BE" dirty="0"/>
              <a:t>How </a:t>
            </a:r>
            <a:r>
              <a:rPr lang="nl-BE" dirty="0" err="1"/>
              <a:t>can</a:t>
            </a:r>
            <a:r>
              <a:rPr lang="nl-BE" dirty="0"/>
              <a:t> we </a:t>
            </a:r>
            <a:r>
              <a:rPr lang="nl-BE" dirty="0" err="1"/>
              <a:t>improve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shopping </a:t>
            </a:r>
            <a:r>
              <a:rPr lang="nl-BE" dirty="0" err="1"/>
              <a:t>experience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people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allergies</a:t>
            </a:r>
            <a:r>
              <a:rPr lang="nl-BE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52645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1ED744FF-1083-DA0B-1D16-C0B9E7DEF9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6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8585172-41FA-6E1B-EB5D-71173E5914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9202629">
            <a:off x="-3194209" y="-4173274"/>
            <a:ext cx="17566311" cy="10873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CBD700B4-3548-10A6-A5AA-E5DDD6DD7B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E553398A-B135-BD37-A054-8D67DAABD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529023" y="5260702"/>
            <a:ext cx="1423851" cy="1423851"/>
          </a:xfrm>
          <a:prstGeom prst="rect">
            <a:avLst/>
          </a:prstGeom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142B8BA9-204A-DCA4-A50D-649E325C3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829" y="191747"/>
            <a:ext cx="3733346" cy="911906"/>
          </a:xfrm>
        </p:spPr>
        <p:txBody>
          <a:bodyPr>
            <a:normAutofit fontScale="90000"/>
          </a:bodyPr>
          <a:lstStyle/>
          <a:p>
            <a:r>
              <a:rPr lang="nl-BE" dirty="0"/>
              <a:t>APP design 1 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BA9D59BE-07ED-50F5-8EA7-7B3244AD6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276" y="647700"/>
            <a:ext cx="1963308" cy="1963308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7E78B2DB-15F8-6768-C5C1-5342FCBA6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29" y="1295401"/>
            <a:ext cx="2260597" cy="4817848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2C40A400-DF70-9C54-04DD-38A64D12B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4885" y="1315550"/>
            <a:ext cx="2233157" cy="4797700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F65BD0EE-42A2-15EC-A71E-F34179546E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9868" y="1315550"/>
            <a:ext cx="2234292" cy="4797700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34D3F38B-EEA3-7078-8458-348745FBEA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2618" y="1315550"/>
            <a:ext cx="2191542" cy="4797700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879A2362-3123-0C99-7202-935B9C24FB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4123" y="1315550"/>
            <a:ext cx="2208237" cy="47977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1DEF73C-AA3E-CE8A-3A47-C084F719A2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6212" y="1315550"/>
            <a:ext cx="2212112" cy="479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1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1ED744FF-1083-DA0B-1D16-C0B9E7DEF9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6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8585172-41FA-6E1B-EB5D-71173E5914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9202629">
            <a:off x="-3194209" y="-4173274"/>
            <a:ext cx="17566311" cy="10873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CBD700B4-3548-10A6-A5AA-E5DDD6DD7B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E553398A-B135-BD37-A054-8D67DAABD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529023" y="5260702"/>
            <a:ext cx="1423851" cy="1423851"/>
          </a:xfrm>
          <a:prstGeom prst="rect">
            <a:avLst/>
          </a:prstGeom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142B8BA9-204A-DCA4-A50D-649E325C3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829" y="191747"/>
            <a:ext cx="3733346" cy="911906"/>
          </a:xfrm>
        </p:spPr>
        <p:txBody>
          <a:bodyPr>
            <a:normAutofit fontScale="90000"/>
          </a:bodyPr>
          <a:lstStyle/>
          <a:p>
            <a:r>
              <a:rPr lang="nl-BE" dirty="0"/>
              <a:t>APP design 2 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6BD34F7-60DE-14A4-438E-7F615541D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275" y="647700"/>
            <a:ext cx="1963309" cy="1963309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7E78B2DB-15F8-6768-C5C1-5342FCBA6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29" y="1295401"/>
            <a:ext cx="2260597" cy="4817848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2C40A400-DF70-9C54-04DD-38A64D12B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4885" y="1315550"/>
            <a:ext cx="2233157" cy="4797700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F65BD0EE-42A2-15EC-A71E-F34179546E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9868" y="1315550"/>
            <a:ext cx="2234292" cy="4797700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34D3F38B-EEA3-7078-8458-348745FBEA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2618" y="1315550"/>
            <a:ext cx="2191542" cy="47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92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1ED744FF-1083-DA0B-1D16-C0B9E7DEF9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6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8585172-41FA-6E1B-EB5D-71173E5914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9202629">
            <a:off x="-3194209" y="-4173274"/>
            <a:ext cx="17566311" cy="10873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CBD700B4-3548-10A6-A5AA-E5DDD6DD7B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E553398A-B135-BD37-A054-8D67DAABD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529023" y="5260702"/>
            <a:ext cx="1423851" cy="1423851"/>
          </a:xfrm>
          <a:prstGeom prst="rect">
            <a:avLst/>
          </a:prstGeom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142B8BA9-204A-DCA4-A50D-649E325C3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829" y="191747"/>
            <a:ext cx="3236683" cy="911906"/>
          </a:xfrm>
        </p:spPr>
        <p:txBody>
          <a:bodyPr>
            <a:normAutofit fontScale="90000"/>
          </a:bodyPr>
          <a:lstStyle/>
          <a:p>
            <a:r>
              <a:rPr lang="nl-BE" dirty="0" err="1"/>
              <a:t>Qualtrics</a:t>
            </a:r>
            <a:endParaRPr lang="nl-BE"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C82FD631-3916-D167-1445-EDE9848ED60A}"/>
              </a:ext>
            </a:extLst>
          </p:cNvPr>
          <p:cNvSpPr txBox="1"/>
          <p:nvPr/>
        </p:nvSpPr>
        <p:spPr>
          <a:xfrm>
            <a:off x="740229" y="1465943"/>
            <a:ext cx="5515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BE" dirty="0"/>
              <a:t>QUIS – questionnaire of user interface </a:t>
            </a:r>
            <a:r>
              <a:rPr lang="nl-BE" dirty="0" err="1"/>
              <a:t>satisfaction</a:t>
            </a:r>
            <a:endParaRPr lang="nl-BE" dirty="0"/>
          </a:p>
          <a:p>
            <a:pPr marL="285750" indent="-285750">
              <a:buFontTx/>
              <a:buChar char="-"/>
            </a:pPr>
            <a:r>
              <a:rPr lang="nl-BE" dirty="0" err="1"/>
              <a:t>Bipolar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9 </a:t>
            </a:r>
            <a:r>
              <a:rPr lang="nl-BE" dirty="0" err="1"/>
              <a:t>dots</a:t>
            </a:r>
            <a:r>
              <a:rPr lang="nl-BE" dirty="0"/>
              <a:t> </a:t>
            </a:r>
          </a:p>
          <a:p>
            <a:pPr marL="285750" indent="-285750">
              <a:buFontTx/>
              <a:buChar char="-"/>
            </a:pPr>
            <a:r>
              <a:rPr lang="nl-BE" dirty="0"/>
              <a:t>26 </a:t>
            </a:r>
            <a:r>
              <a:rPr lang="nl-BE" dirty="0" err="1"/>
              <a:t>questions</a:t>
            </a:r>
            <a:endParaRPr lang="nl-BE" dirty="0"/>
          </a:p>
        </p:txBody>
      </p:sp>
      <p:grpSp>
        <p:nvGrpSpPr>
          <p:cNvPr id="48" name="Groep 47">
            <a:extLst>
              <a:ext uri="{FF2B5EF4-FFF2-40B4-BE49-F238E27FC236}">
                <a16:creationId xmlns:a16="http://schemas.microsoft.com/office/drawing/2014/main" id="{99F720B4-E339-7CB4-7414-F7B67A5B8086}"/>
              </a:ext>
            </a:extLst>
          </p:cNvPr>
          <p:cNvGrpSpPr/>
          <p:nvPr/>
        </p:nvGrpSpPr>
        <p:grpSpPr>
          <a:xfrm>
            <a:off x="1678933" y="4112400"/>
            <a:ext cx="7820026" cy="682453"/>
            <a:chOff x="1133474" y="4363005"/>
            <a:chExt cx="7820026" cy="682453"/>
          </a:xfrm>
        </p:grpSpPr>
        <p:sp>
          <p:nvSpPr>
            <p:cNvPr id="7" name="Ovaal 6">
              <a:extLst>
                <a:ext uri="{FF2B5EF4-FFF2-40B4-BE49-F238E27FC236}">
                  <a16:creationId xmlns:a16="http://schemas.microsoft.com/office/drawing/2014/main" id="{A2152364-AB81-305F-D479-26CB354EF5FD}"/>
                </a:ext>
              </a:extLst>
            </p:cNvPr>
            <p:cNvSpPr/>
            <p:nvPr/>
          </p:nvSpPr>
          <p:spPr>
            <a:xfrm>
              <a:off x="2368767" y="4756799"/>
              <a:ext cx="277586" cy="277586"/>
            </a:xfrm>
            <a:prstGeom prst="ellipse">
              <a:avLst/>
            </a:prstGeom>
            <a:noFill/>
            <a:ln>
              <a:solidFill>
                <a:srgbClr val="F266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E843BB09-FAA0-1D09-B69A-E7D4307B420C}"/>
                </a:ext>
              </a:extLst>
            </p:cNvPr>
            <p:cNvSpPr/>
            <p:nvPr/>
          </p:nvSpPr>
          <p:spPr>
            <a:xfrm>
              <a:off x="3197196" y="4745726"/>
              <a:ext cx="277586" cy="277586"/>
            </a:xfrm>
            <a:prstGeom prst="ellipse">
              <a:avLst/>
            </a:prstGeom>
            <a:noFill/>
            <a:ln>
              <a:solidFill>
                <a:srgbClr val="F266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D8DA5486-CC5D-BC5D-375F-59C97CE8419C}"/>
                </a:ext>
              </a:extLst>
            </p:cNvPr>
            <p:cNvSpPr/>
            <p:nvPr/>
          </p:nvSpPr>
          <p:spPr>
            <a:xfrm>
              <a:off x="4025625" y="4745726"/>
              <a:ext cx="277586" cy="277586"/>
            </a:xfrm>
            <a:prstGeom prst="ellipse">
              <a:avLst/>
            </a:prstGeom>
            <a:noFill/>
            <a:ln>
              <a:solidFill>
                <a:srgbClr val="F266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B3A1671D-9598-D279-AC60-42E592BCF7C7}"/>
                </a:ext>
              </a:extLst>
            </p:cNvPr>
            <p:cNvSpPr/>
            <p:nvPr/>
          </p:nvSpPr>
          <p:spPr>
            <a:xfrm>
              <a:off x="4854054" y="4745726"/>
              <a:ext cx="277586" cy="277586"/>
            </a:xfrm>
            <a:prstGeom prst="ellipse">
              <a:avLst/>
            </a:prstGeom>
            <a:noFill/>
            <a:ln>
              <a:solidFill>
                <a:srgbClr val="F266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311510EA-5AA6-E76A-ABAE-7259F6D47CCD}"/>
                </a:ext>
              </a:extLst>
            </p:cNvPr>
            <p:cNvSpPr/>
            <p:nvPr/>
          </p:nvSpPr>
          <p:spPr>
            <a:xfrm>
              <a:off x="1540338" y="4745726"/>
              <a:ext cx="277586" cy="277586"/>
            </a:xfrm>
            <a:prstGeom prst="ellipse">
              <a:avLst/>
            </a:prstGeom>
            <a:noFill/>
            <a:ln>
              <a:solidFill>
                <a:srgbClr val="F266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2" name="Ovaal 31">
              <a:extLst>
                <a:ext uri="{FF2B5EF4-FFF2-40B4-BE49-F238E27FC236}">
                  <a16:creationId xmlns:a16="http://schemas.microsoft.com/office/drawing/2014/main" id="{4AEA14A5-67E7-770A-BD89-8EFAC0C0DDEA}"/>
                </a:ext>
              </a:extLst>
            </p:cNvPr>
            <p:cNvSpPr/>
            <p:nvPr/>
          </p:nvSpPr>
          <p:spPr>
            <a:xfrm>
              <a:off x="6510912" y="4767872"/>
              <a:ext cx="277586" cy="277586"/>
            </a:xfrm>
            <a:prstGeom prst="ellipse">
              <a:avLst/>
            </a:prstGeom>
            <a:noFill/>
            <a:ln>
              <a:solidFill>
                <a:srgbClr val="F266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FF2245AB-8A1E-8385-C122-D9B192B4A7CF}"/>
                </a:ext>
              </a:extLst>
            </p:cNvPr>
            <p:cNvSpPr/>
            <p:nvPr/>
          </p:nvSpPr>
          <p:spPr>
            <a:xfrm>
              <a:off x="7339341" y="4756799"/>
              <a:ext cx="277586" cy="277586"/>
            </a:xfrm>
            <a:prstGeom prst="ellipse">
              <a:avLst/>
            </a:prstGeom>
            <a:noFill/>
            <a:ln>
              <a:solidFill>
                <a:srgbClr val="F266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4" name="Ovaal 33">
              <a:extLst>
                <a:ext uri="{FF2B5EF4-FFF2-40B4-BE49-F238E27FC236}">
                  <a16:creationId xmlns:a16="http://schemas.microsoft.com/office/drawing/2014/main" id="{22D79410-6765-B1AE-E21B-D3E550DCF06C}"/>
                </a:ext>
              </a:extLst>
            </p:cNvPr>
            <p:cNvSpPr/>
            <p:nvPr/>
          </p:nvSpPr>
          <p:spPr>
            <a:xfrm>
              <a:off x="8167770" y="4756799"/>
              <a:ext cx="277586" cy="277586"/>
            </a:xfrm>
            <a:prstGeom prst="ellipse">
              <a:avLst/>
            </a:prstGeom>
            <a:noFill/>
            <a:ln>
              <a:solidFill>
                <a:srgbClr val="F266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Ovaal 35">
              <a:extLst>
                <a:ext uri="{FF2B5EF4-FFF2-40B4-BE49-F238E27FC236}">
                  <a16:creationId xmlns:a16="http://schemas.microsoft.com/office/drawing/2014/main" id="{8C939605-D7CA-938D-54C2-81700FAF0400}"/>
                </a:ext>
              </a:extLst>
            </p:cNvPr>
            <p:cNvSpPr/>
            <p:nvPr/>
          </p:nvSpPr>
          <p:spPr>
            <a:xfrm>
              <a:off x="5682483" y="4756799"/>
              <a:ext cx="277586" cy="277586"/>
            </a:xfrm>
            <a:prstGeom prst="ellipse">
              <a:avLst/>
            </a:prstGeom>
            <a:noFill/>
            <a:ln>
              <a:solidFill>
                <a:srgbClr val="F266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kstvak 36">
              <a:extLst>
                <a:ext uri="{FF2B5EF4-FFF2-40B4-BE49-F238E27FC236}">
                  <a16:creationId xmlns:a16="http://schemas.microsoft.com/office/drawing/2014/main" id="{2B21DFAD-843F-AE05-58BC-C322BFFC67DD}"/>
                </a:ext>
              </a:extLst>
            </p:cNvPr>
            <p:cNvSpPr txBox="1"/>
            <p:nvPr/>
          </p:nvSpPr>
          <p:spPr>
            <a:xfrm>
              <a:off x="1133474" y="4371975"/>
              <a:ext cx="1092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>
                  <a:solidFill>
                    <a:srgbClr val="F26622"/>
                  </a:solidFill>
                </a:rPr>
                <a:t>1 moeilijk</a:t>
              </a:r>
            </a:p>
          </p:txBody>
        </p:sp>
        <p:sp>
          <p:nvSpPr>
            <p:cNvPr id="38" name="Tekstvak 37">
              <a:extLst>
                <a:ext uri="{FF2B5EF4-FFF2-40B4-BE49-F238E27FC236}">
                  <a16:creationId xmlns:a16="http://schemas.microsoft.com/office/drawing/2014/main" id="{ECDEF517-9A13-35DC-AE97-DA9B6939DB5C}"/>
                </a:ext>
              </a:extLst>
            </p:cNvPr>
            <p:cNvSpPr txBox="1"/>
            <p:nvPr/>
          </p:nvSpPr>
          <p:spPr>
            <a:xfrm>
              <a:off x="2368766" y="4371975"/>
              <a:ext cx="277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>
                  <a:solidFill>
                    <a:srgbClr val="F26622"/>
                  </a:solidFill>
                </a:rPr>
                <a:t>2</a:t>
              </a:r>
            </a:p>
          </p:txBody>
        </p:sp>
        <p:sp>
          <p:nvSpPr>
            <p:cNvPr id="39" name="Tekstvak 38">
              <a:extLst>
                <a:ext uri="{FF2B5EF4-FFF2-40B4-BE49-F238E27FC236}">
                  <a16:creationId xmlns:a16="http://schemas.microsoft.com/office/drawing/2014/main" id="{04D3D8F7-41B0-8653-CF59-902EB43B59BB}"/>
                </a:ext>
              </a:extLst>
            </p:cNvPr>
            <p:cNvSpPr txBox="1"/>
            <p:nvPr/>
          </p:nvSpPr>
          <p:spPr>
            <a:xfrm>
              <a:off x="3197195" y="4367641"/>
              <a:ext cx="277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>
                  <a:solidFill>
                    <a:srgbClr val="F26622"/>
                  </a:solidFill>
                </a:rPr>
                <a:t>3</a:t>
              </a:r>
            </a:p>
          </p:txBody>
        </p:sp>
        <p:sp>
          <p:nvSpPr>
            <p:cNvPr id="40" name="Tekstvak 39">
              <a:extLst>
                <a:ext uri="{FF2B5EF4-FFF2-40B4-BE49-F238E27FC236}">
                  <a16:creationId xmlns:a16="http://schemas.microsoft.com/office/drawing/2014/main" id="{C9F2F9C1-B2D7-F862-FD2D-C7F0C80C0F05}"/>
                </a:ext>
              </a:extLst>
            </p:cNvPr>
            <p:cNvSpPr txBox="1"/>
            <p:nvPr/>
          </p:nvSpPr>
          <p:spPr>
            <a:xfrm>
              <a:off x="4025624" y="4366482"/>
              <a:ext cx="277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>
                  <a:solidFill>
                    <a:srgbClr val="F26622"/>
                  </a:solidFill>
                </a:rPr>
                <a:t>4</a:t>
              </a:r>
            </a:p>
          </p:txBody>
        </p:sp>
        <p:sp>
          <p:nvSpPr>
            <p:cNvPr id="41" name="Tekstvak 40">
              <a:extLst>
                <a:ext uri="{FF2B5EF4-FFF2-40B4-BE49-F238E27FC236}">
                  <a16:creationId xmlns:a16="http://schemas.microsoft.com/office/drawing/2014/main" id="{EDCE0AF1-74A0-933F-F915-C5A2BF09682F}"/>
                </a:ext>
              </a:extLst>
            </p:cNvPr>
            <p:cNvSpPr txBox="1"/>
            <p:nvPr/>
          </p:nvSpPr>
          <p:spPr>
            <a:xfrm>
              <a:off x="4854053" y="4368498"/>
              <a:ext cx="277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>
                  <a:solidFill>
                    <a:srgbClr val="F26622"/>
                  </a:solidFill>
                </a:rPr>
                <a:t>5</a:t>
              </a:r>
            </a:p>
          </p:txBody>
        </p:sp>
        <p:sp>
          <p:nvSpPr>
            <p:cNvPr id="42" name="Tekstvak 41">
              <a:extLst>
                <a:ext uri="{FF2B5EF4-FFF2-40B4-BE49-F238E27FC236}">
                  <a16:creationId xmlns:a16="http://schemas.microsoft.com/office/drawing/2014/main" id="{1C322F90-693A-0249-93F9-74FCB7278F34}"/>
                </a:ext>
              </a:extLst>
            </p:cNvPr>
            <p:cNvSpPr txBox="1"/>
            <p:nvPr/>
          </p:nvSpPr>
          <p:spPr>
            <a:xfrm>
              <a:off x="5682482" y="4370514"/>
              <a:ext cx="277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>
                  <a:solidFill>
                    <a:srgbClr val="F26622"/>
                  </a:solidFill>
                </a:rPr>
                <a:t>6</a:t>
              </a:r>
            </a:p>
          </p:txBody>
        </p:sp>
        <p:sp>
          <p:nvSpPr>
            <p:cNvPr id="43" name="Tekstvak 42">
              <a:extLst>
                <a:ext uri="{FF2B5EF4-FFF2-40B4-BE49-F238E27FC236}">
                  <a16:creationId xmlns:a16="http://schemas.microsoft.com/office/drawing/2014/main" id="{BD4FFFDC-9A07-863B-9EC2-BE011EF31031}"/>
                </a:ext>
              </a:extLst>
            </p:cNvPr>
            <p:cNvSpPr txBox="1"/>
            <p:nvPr/>
          </p:nvSpPr>
          <p:spPr>
            <a:xfrm>
              <a:off x="6510911" y="4363005"/>
              <a:ext cx="277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>
                  <a:solidFill>
                    <a:srgbClr val="F26622"/>
                  </a:solidFill>
                </a:rPr>
                <a:t>7</a:t>
              </a:r>
            </a:p>
          </p:txBody>
        </p:sp>
        <p:sp>
          <p:nvSpPr>
            <p:cNvPr id="44" name="Tekstvak 43">
              <a:extLst>
                <a:ext uri="{FF2B5EF4-FFF2-40B4-BE49-F238E27FC236}">
                  <a16:creationId xmlns:a16="http://schemas.microsoft.com/office/drawing/2014/main" id="{CA267F14-9257-5AB4-1FF6-B79E124D03D4}"/>
                </a:ext>
              </a:extLst>
            </p:cNvPr>
            <p:cNvSpPr txBox="1"/>
            <p:nvPr/>
          </p:nvSpPr>
          <p:spPr>
            <a:xfrm>
              <a:off x="7339340" y="4368196"/>
              <a:ext cx="277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>
                  <a:solidFill>
                    <a:srgbClr val="F26622"/>
                  </a:solidFill>
                </a:rPr>
                <a:t>8</a:t>
              </a:r>
            </a:p>
          </p:txBody>
        </p:sp>
        <p:sp>
          <p:nvSpPr>
            <p:cNvPr id="45" name="Tekstvak 44">
              <a:extLst>
                <a:ext uri="{FF2B5EF4-FFF2-40B4-BE49-F238E27FC236}">
                  <a16:creationId xmlns:a16="http://schemas.microsoft.com/office/drawing/2014/main" id="{9C2133AC-6370-20CD-E3CA-0B6B0C81DADB}"/>
                </a:ext>
              </a:extLst>
            </p:cNvPr>
            <p:cNvSpPr txBox="1"/>
            <p:nvPr/>
          </p:nvSpPr>
          <p:spPr>
            <a:xfrm>
              <a:off x="7731227" y="4370212"/>
              <a:ext cx="1222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>
                  <a:solidFill>
                    <a:srgbClr val="F26622"/>
                  </a:solidFill>
                </a:rPr>
                <a:t>9 makkelijk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8908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1ED744FF-1083-DA0B-1D16-C0B9E7DEF9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6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8585172-41FA-6E1B-EB5D-71173E5914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9202629">
            <a:off x="-3194209" y="-4173274"/>
            <a:ext cx="17566311" cy="10873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CBD700B4-3548-10A6-A5AA-E5DDD6DD7B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E553398A-B135-BD37-A054-8D67DAABD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529023" y="5260702"/>
            <a:ext cx="1423851" cy="1423851"/>
          </a:xfrm>
          <a:prstGeom prst="rect">
            <a:avLst/>
          </a:prstGeom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142B8BA9-204A-DCA4-A50D-649E325C3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829" y="191747"/>
            <a:ext cx="3236683" cy="911906"/>
          </a:xfrm>
        </p:spPr>
        <p:txBody>
          <a:bodyPr>
            <a:normAutofit fontScale="90000"/>
          </a:bodyPr>
          <a:lstStyle/>
          <a:p>
            <a:r>
              <a:rPr lang="nl-BE" dirty="0"/>
              <a:t>Topics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C82FD631-3916-D167-1445-EDE9848ED60A}"/>
              </a:ext>
            </a:extLst>
          </p:cNvPr>
          <p:cNvSpPr txBox="1"/>
          <p:nvPr/>
        </p:nvSpPr>
        <p:spPr>
          <a:xfrm>
            <a:off x="740229" y="1465943"/>
            <a:ext cx="55154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QUIS – questionnaire of user interface </a:t>
            </a:r>
            <a:r>
              <a:rPr lang="nl-BE" dirty="0" err="1"/>
              <a:t>satisfaction</a:t>
            </a:r>
            <a:endParaRPr lang="nl-BE" dirty="0"/>
          </a:p>
          <a:p>
            <a:pPr marL="342900" indent="-342900">
              <a:buAutoNum type="arabicPeriod"/>
            </a:pPr>
            <a:endParaRPr lang="nl-BE" dirty="0"/>
          </a:p>
          <a:p>
            <a:pPr marL="342900" indent="-342900">
              <a:buAutoNum type="arabicPeriod"/>
            </a:pPr>
            <a:r>
              <a:rPr lang="nl-BE" dirty="0"/>
              <a:t>Screen</a:t>
            </a:r>
          </a:p>
          <a:p>
            <a:pPr marL="342900" indent="-342900">
              <a:buAutoNum type="arabicPeriod"/>
            </a:pPr>
            <a:r>
              <a:rPr lang="nl-BE" dirty="0" err="1"/>
              <a:t>Terminology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system information</a:t>
            </a:r>
          </a:p>
          <a:p>
            <a:pPr marL="342900" indent="-342900">
              <a:buAutoNum type="arabicPeriod"/>
            </a:pPr>
            <a:r>
              <a:rPr lang="nl-BE" dirty="0"/>
              <a:t>Learning</a:t>
            </a:r>
          </a:p>
          <a:p>
            <a:pPr marL="342900" indent="-342900">
              <a:buAutoNum type="arabicPeriod"/>
            </a:pPr>
            <a:r>
              <a:rPr lang="nl-BE" dirty="0"/>
              <a:t>System </a:t>
            </a:r>
            <a:r>
              <a:rPr lang="nl-BE" dirty="0" err="1"/>
              <a:t>capabilities</a:t>
            </a:r>
            <a:endParaRPr lang="nl-BE" dirty="0"/>
          </a:p>
          <a:p>
            <a:pPr marL="342900" indent="-342900">
              <a:buAutoNum type="arabicPeriod"/>
            </a:pPr>
            <a:r>
              <a:rPr lang="nl-BE" dirty="0"/>
              <a:t>General </a:t>
            </a:r>
            <a:r>
              <a:rPr lang="nl-BE" dirty="0" err="1"/>
              <a:t>impressions</a:t>
            </a:r>
            <a:endParaRPr lang="nl-BE" dirty="0"/>
          </a:p>
          <a:p>
            <a:pPr marL="342900" indent="-342900">
              <a:buAutoNum type="arabicPeriod"/>
            </a:pPr>
            <a:endParaRPr lang="nl-BE" dirty="0"/>
          </a:p>
          <a:p>
            <a:pPr marL="342900" indent="-342900">
              <a:buAutoNum type="arabicPeriod"/>
            </a:pPr>
            <a:endParaRPr lang="nl-BE" dirty="0"/>
          </a:p>
          <a:p>
            <a:pPr marL="342900" indent="-342900">
              <a:buAutoNum type="arabicPeriod"/>
            </a:pPr>
            <a:endParaRPr lang="nl-BE" dirty="0"/>
          </a:p>
          <a:p>
            <a:pPr marL="342900" indent="-342900">
              <a:buAutoNum type="arabicPeriod"/>
            </a:pPr>
            <a:endParaRPr lang="nl-BE" dirty="0"/>
          </a:p>
          <a:p>
            <a:pPr marL="342900" indent="-342900">
              <a:buAutoNum type="arabicPeriod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63214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1ED744FF-1083-DA0B-1D16-C0B9E7DEF9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6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8585172-41FA-6E1B-EB5D-71173E5914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9202629">
            <a:off x="-3194209" y="-4173274"/>
            <a:ext cx="17566311" cy="10873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CBD700B4-3548-10A6-A5AA-E5DDD6DD7B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E553398A-B135-BD37-A054-8D67DAABD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529023" y="5260702"/>
            <a:ext cx="1423851" cy="1423851"/>
          </a:xfrm>
          <a:prstGeom prst="rect">
            <a:avLst/>
          </a:prstGeom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142B8BA9-204A-DCA4-A50D-649E325C3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829" y="191747"/>
            <a:ext cx="3236683" cy="911906"/>
          </a:xfrm>
        </p:spPr>
        <p:txBody>
          <a:bodyPr>
            <a:normAutofit fontScale="90000"/>
          </a:bodyPr>
          <a:lstStyle/>
          <a:p>
            <a:r>
              <a:rPr lang="nl-BE" dirty="0" err="1"/>
              <a:t>Questions</a:t>
            </a:r>
            <a:endParaRPr lang="nl-BE"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C82FD631-3916-D167-1445-EDE9848ED60A}"/>
              </a:ext>
            </a:extLst>
          </p:cNvPr>
          <p:cNvSpPr txBox="1"/>
          <p:nvPr/>
        </p:nvSpPr>
        <p:spPr>
          <a:xfrm>
            <a:off x="740229" y="1465943"/>
            <a:ext cx="55154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QUIS – questionnaire of user interface </a:t>
            </a:r>
            <a:r>
              <a:rPr lang="nl-BE" dirty="0" err="1"/>
              <a:t>satisfaction</a:t>
            </a:r>
            <a:endParaRPr lang="nl-BE" dirty="0"/>
          </a:p>
          <a:p>
            <a:pPr marL="342900" indent="-342900">
              <a:buAutoNum type="arabicPeriod"/>
            </a:pPr>
            <a:r>
              <a:rPr lang="nl-BE" dirty="0"/>
              <a:t>Screen </a:t>
            </a:r>
            <a:r>
              <a:rPr lang="nl-BE" dirty="0" err="1"/>
              <a:t>layouts</a:t>
            </a:r>
            <a:r>
              <a:rPr lang="nl-BE" dirty="0"/>
              <a:t> make </a:t>
            </a:r>
            <a:r>
              <a:rPr lang="nl-BE" dirty="0" err="1"/>
              <a:t>tasks</a:t>
            </a:r>
            <a:r>
              <a:rPr lang="nl-BE" dirty="0"/>
              <a:t> </a:t>
            </a:r>
            <a:r>
              <a:rPr lang="nl-BE" dirty="0" err="1"/>
              <a:t>easier</a:t>
            </a:r>
            <a:endParaRPr lang="nl-BE" dirty="0"/>
          </a:p>
          <a:p>
            <a:pPr marL="342900" indent="-342900">
              <a:buAutoNum type="arabicPeriod"/>
            </a:pPr>
            <a:r>
              <a:rPr lang="nl-BE" dirty="0" err="1"/>
              <a:t>Sequence</a:t>
            </a:r>
            <a:r>
              <a:rPr lang="nl-BE" dirty="0"/>
              <a:t> of </a:t>
            </a:r>
            <a:r>
              <a:rPr lang="nl-BE" dirty="0" err="1"/>
              <a:t>screens</a:t>
            </a:r>
            <a:endParaRPr lang="nl-BE" dirty="0"/>
          </a:p>
          <a:p>
            <a:pPr marL="342900" indent="-342900">
              <a:buAutoNum type="arabicPeriod"/>
            </a:pPr>
            <a:r>
              <a:rPr lang="nl-BE" dirty="0" err="1"/>
              <a:t>Screens</a:t>
            </a:r>
            <a:r>
              <a:rPr lang="nl-BE" dirty="0"/>
              <a:t> items are easy </a:t>
            </a:r>
            <a:r>
              <a:rPr lang="nl-BE" dirty="0" err="1"/>
              <a:t>to</a:t>
            </a:r>
            <a:r>
              <a:rPr lang="nl-BE" dirty="0"/>
              <a:t> select</a:t>
            </a:r>
          </a:p>
          <a:p>
            <a:pPr marL="342900" indent="-342900">
              <a:buAutoNum type="arabicPeriod"/>
            </a:pPr>
            <a:r>
              <a:rPr lang="nl-BE" dirty="0" err="1"/>
              <a:t>Remembering</a:t>
            </a:r>
            <a:r>
              <a:rPr lang="nl-BE" dirty="0"/>
              <a:t> </a:t>
            </a:r>
            <a:r>
              <a:rPr lang="nl-BE" dirty="0" err="1"/>
              <a:t>terms</a:t>
            </a:r>
            <a:r>
              <a:rPr lang="nl-BE" dirty="0"/>
              <a:t> </a:t>
            </a:r>
            <a:r>
              <a:rPr lang="nl-BE" dirty="0" err="1"/>
              <a:t>ands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of </a:t>
            </a:r>
            <a:r>
              <a:rPr lang="nl-BE" dirty="0" err="1"/>
              <a:t>commands</a:t>
            </a:r>
            <a:endParaRPr lang="nl-BE" dirty="0"/>
          </a:p>
          <a:p>
            <a:pPr marL="342900" indent="-342900">
              <a:buAutoNum type="arabicPeriod"/>
            </a:pPr>
            <a:r>
              <a:rPr lang="nl-BE" dirty="0" err="1"/>
              <a:t>Tasks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performed</a:t>
            </a:r>
            <a:r>
              <a:rPr lang="nl-BE" dirty="0"/>
              <a:t> in a straight-forward </a:t>
            </a:r>
            <a:r>
              <a:rPr lang="nl-BE" dirty="0" err="1"/>
              <a:t>manner</a:t>
            </a:r>
            <a:endParaRPr lang="nl-BE" dirty="0"/>
          </a:p>
          <a:p>
            <a:pPr marL="342900" indent="-342900">
              <a:buAutoNum type="arabicPeriod"/>
            </a:pPr>
            <a:r>
              <a:rPr lang="nl-BE" dirty="0"/>
              <a:t>Help </a:t>
            </a:r>
            <a:r>
              <a:rPr lang="nl-BE" dirty="0" err="1"/>
              <a:t>messages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screen</a:t>
            </a:r>
          </a:p>
          <a:p>
            <a:pPr marL="342900" indent="-342900">
              <a:buAutoNum type="arabicPeriod"/>
            </a:pPr>
            <a:r>
              <a:rPr lang="nl-BE" dirty="0"/>
              <a:t>System speed</a:t>
            </a:r>
          </a:p>
          <a:p>
            <a:pPr marL="342900" indent="-342900">
              <a:buAutoNum type="arabicPeriod"/>
            </a:pPr>
            <a:r>
              <a:rPr lang="nl-BE" dirty="0" err="1"/>
              <a:t>Correcting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mistakes</a:t>
            </a:r>
          </a:p>
          <a:p>
            <a:pPr marL="342900" indent="-342900">
              <a:buAutoNum type="arabicPeriod"/>
            </a:pPr>
            <a:r>
              <a:rPr lang="nl-BE" dirty="0" err="1"/>
              <a:t>Screens</a:t>
            </a:r>
            <a:r>
              <a:rPr lang="nl-BE" dirty="0"/>
              <a:t> are </a:t>
            </a:r>
            <a:r>
              <a:rPr lang="nl-BE" dirty="0" err="1"/>
              <a:t>aesthetically</a:t>
            </a:r>
            <a:r>
              <a:rPr lang="nl-BE" dirty="0"/>
              <a:t> </a:t>
            </a:r>
            <a:r>
              <a:rPr lang="nl-BE" dirty="0" err="1"/>
              <a:t>pleasing</a:t>
            </a:r>
            <a:endParaRPr lang="nl-BE" dirty="0"/>
          </a:p>
          <a:p>
            <a:pPr marL="342900" indent="-342900">
              <a:buAutoNum type="arabicPeriod"/>
            </a:pPr>
            <a:r>
              <a:rPr lang="nl-BE" dirty="0"/>
              <a:t>System is </a:t>
            </a:r>
            <a:r>
              <a:rPr lang="nl-BE" dirty="0" err="1"/>
              <a:t>impressive</a:t>
            </a:r>
            <a:endParaRPr lang="nl-BE" dirty="0"/>
          </a:p>
          <a:p>
            <a:pPr marL="342900" indent="-342900">
              <a:buAutoNum type="arabicPeriod"/>
            </a:pPr>
            <a:endParaRPr lang="nl-BE" dirty="0"/>
          </a:p>
          <a:p>
            <a:pPr marL="342900" indent="-342900">
              <a:buAutoNum type="arabicPeriod"/>
            </a:pPr>
            <a:endParaRPr lang="nl-BE" dirty="0"/>
          </a:p>
          <a:p>
            <a:pPr marL="342900" indent="-342900">
              <a:buAutoNum type="arabicPeriod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22196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1ED744FF-1083-DA0B-1D16-C0B9E7DEF9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6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8585172-41FA-6E1B-EB5D-71173E5914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9202629">
            <a:off x="-3194209" y="-4173274"/>
            <a:ext cx="17566311" cy="10873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CBD700B4-3548-10A6-A5AA-E5DDD6DD7B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E553398A-B135-BD37-A054-8D67DAABD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529023" y="5260702"/>
            <a:ext cx="1423851" cy="1423851"/>
          </a:xfrm>
          <a:prstGeom prst="rect">
            <a:avLst/>
          </a:prstGeom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142B8BA9-204A-DCA4-A50D-649E325C3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116114"/>
            <a:ext cx="2197100" cy="911906"/>
          </a:xfrm>
        </p:spPr>
        <p:txBody>
          <a:bodyPr>
            <a:normAutofit fontScale="90000"/>
          </a:bodyPr>
          <a:lstStyle/>
          <a:p>
            <a:r>
              <a:rPr lang="nl-BE" dirty="0"/>
              <a:t>Entries 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89F3590A-A2DA-F667-5246-8F617CDF8123}"/>
              </a:ext>
            </a:extLst>
          </p:cNvPr>
          <p:cNvSpPr txBox="1"/>
          <p:nvPr/>
        </p:nvSpPr>
        <p:spPr>
          <a:xfrm>
            <a:off x="431800" y="1270000"/>
            <a:ext cx="469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BE" dirty="0"/>
              <a:t>29 </a:t>
            </a:r>
            <a:r>
              <a:rPr lang="nl-BE" dirty="0" err="1"/>
              <a:t>awnsers</a:t>
            </a:r>
            <a:endParaRPr lang="nl-BE" dirty="0"/>
          </a:p>
          <a:p>
            <a:pPr marL="285750" indent="-285750">
              <a:buFontTx/>
              <a:buChar char="-"/>
            </a:pPr>
            <a:r>
              <a:rPr lang="nl-BE" dirty="0"/>
              <a:t>12 design 1</a:t>
            </a:r>
          </a:p>
          <a:p>
            <a:pPr marL="285750" indent="-285750">
              <a:buFontTx/>
              <a:buChar char="-"/>
            </a:pPr>
            <a:r>
              <a:rPr lang="nl-BE" dirty="0"/>
              <a:t>17 design 2 </a:t>
            </a:r>
          </a:p>
          <a:p>
            <a:pPr marL="285750" indent="-285750">
              <a:buFontTx/>
              <a:buChar char="-"/>
            </a:pP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C421949-AE64-498D-F32C-23E830123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8" y="2906849"/>
            <a:ext cx="3399972" cy="339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5557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Breedbeeld</PresentationFormat>
  <Paragraphs>107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1" baseType="lpstr">
      <vt:lpstr>Aharoni</vt:lpstr>
      <vt:lpstr>Arial</vt:lpstr>
      <vt:lpstr>Calibri</vt:lpstr>
      <vt:lpstr>Calibri Light</vt:lpstr>
      <vt:lpstr>Kantoorthema</vt:lpstr>
      <vt:lpstr>SAVA </vt:lpstr>
      <vt:lpstr>Team </vt:lpstr>
      <vt:lpstr>PowerPoint-presentatie</vt:lpstr>
      <vt:lpstr>APP design 1 </vt:lpstr>
      <vt:lpstr>APP design 2 </vt:lpstr>
      <vt:lpstr>Qualtrics</vt:lpstr>
      <vt:lpstr>Topics</vt:lpstr>
      <vt:lpstr>Questions</vt:lpstr>
      <vt:lpstr>Entries </vt:lpstr>
      <vt:lpstr>Cronbach Tests</vt:lpstr>
      <vt:lpstr>Normality Tests</vt:lpstr>
      <vt:lpstr>Normality Tests</vt:lpstr>
      <vt:lpstr>Homegenious Test</vt:lpstr>
      <vt:lpstr>Independent t-test</vt:lpstr>
      <vt:lpstr>Boxplot</vt:lpstr>
      <vt:lpstr>Conclusie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SAVA </dc:title>
  <dc:creator>declerck.jarne@gmail.com</dc:creator>
  <cp:lastModifiedBy>declerck.jarne@gmail.com</cp:lastModifiedBy>
  <cp:revision>1</cp:revision>
  <dcterms:created xsi:type="dcterms:W3CDTF">2022-12-08T13:57:16Z</dcterms:created>
  <dcterms:modified xsi:type="dcterms:W3CDTF">2022-12-08T21:58:23Z</dcterms:modified>
</cp:coreProperties>
</file>