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3785"/>
  </p:normalViewPr>
  <p:slideViewPr>
    <p:cSldViewPr snapToGrid="0" snapToObjects="1">
      <p:cViewPr>
        <p:scale>
          <a:sx n="100" d="100"/>
          <a:sy n="100" d="100"/>
        </p:scale>
        <p:origin x="24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0" y="1409700"/>
            <a:ext cx="3581400" cy="22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>
            <a:stCxn id="4" idx="1"/>
            <a:endCxn id="4" idx="3"/>
          </p:cNvCxnSpPr>
          <p:nvPr/>
        </p:nvCxnSpPr>
        <p:spPr>
          <a:xfrm>
            <a:off x="3454400" y="254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454400" y="2006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454400" y="31115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7641" y="1523484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Applications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7963" y="2088634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 library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4496" y="266013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endCxn id="4" idx="2"/>
          </p:cNvCxnSpPr>
          <p:nvPr/>
        </p:nvCxnSpPr>
        <p:spPr>
          <a:xfrm>
            <a:off x="5245098" y="3111500"/>
            <a:ext cx="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69186" y="32062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24519" y="32062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58891" y="3119873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metadatas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13923</TotalTime>
  <Words>143</Words>
  <Application>Microsoft Macintosh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34</cp:revision>
  <cp:lastPrinted>2016-05-20T15:26:48Z</cp:lastPrinted>
  <dcterms:created xsi:type="dcterms:W3CDTF">2016-05-20T15:04:18Z</dcterms:created>
  <dcterms:modified xsi:type="dcterms:W3CDTF">2016-06-02T07:33:31Z</dcterms:modified>
</cp:coreProperties>
</file>