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F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5"/>
    <p:restoredTop sz="96271"/>
  </p:normalViewPr>
  <p:slideViewPr>
    <p:cSldViewPr snapToGrid="0" snapToObjects="1">
      <p:cViewPr>
        <p:scale>
          <a:sx n="100" d="100"/>
          <a:sy n="100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35705" y="4188137"/>
            <a:ext cx="6055400" cy="924560"/>
          </a:xfrm>
          <a:prstGeom prst="rect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8942" y="409074"/>
            <a:ext cx="6793657" cy="5366083"/>
          </a:xfrm>
          <a:prstGeom prst="rect">
            <a:avLst/>
          </a:prstGeom>
          <a:noFill/>
          <a:ln w="41275" cap="sq" cmpd="sng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71799" y="2598819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进程 12"/>
          <p:cNvSpPr/>
          <p:nvPr/>
        </p:nvSpPr>
        <p:spPr>
          <a:xfrm>
            <a:off x="3212431" y="43375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进程 13"/>
          <p:cNvSpPr/>
          <p:nvPr/>
        </p:nvSpPr>
        <p:spPr>
          <a:xfrm>
            <a:off x="3364831" y="44899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6" name="进程 15"/>
          <p:cNvSpPr/>
          <p:nvPr/>
        </p:nvSpPr>
        <p:spPr>
          <a:xfrm>
            <a:off x="3212431" y="29619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进程 16"/>
          <p:cNvSpPr/>
          <p:nvPr/>
        </p:nvSpPr>
        <p:spPr>
          <a:xfrm>
            <a:off x="3364831" y="31143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16381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进程 18"/>
          <p:cNvSpPr/>
          <p:nvPr/>
        </p:nvSpPr>
        <p:spPr>
          <a:xfrm>
            <a:off x="4957013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5109413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402935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进程 21"/>
          <p:cNvSpPr/>
          <p:nvPr/>
        </p:nvSpPr>
        <p:spPr>
          <a:xfrm>
            <a:off x="7643567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进程 22"/>
          <p:cNvSpPr/>
          <p:nvPr/>
        </p:nvSpPr>
        <p:spPr>
          <a:xfrm>
            <a:off x="7795967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52723" y="2558221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127477" y="255822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561347" y="3427207"/>
            <a:ext cx="12031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 flipV="1">
            <a:off x="3729789" y="3427207"/>
            <a:ext cx="24063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791578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755231" y="2261936"/>
            <a:ext cx="6424863" cy="3176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229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4781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Thread n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652722" y="1073999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5095" y="1655812"/>
            <a:ext cx="0" cy="6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3" idx="4"/>
          </p:cNvCxnSpPr>
          <p:nvPr/>
        </p:nvCxnSpPr>
        <p:spPr>
          <a:xfrm flipV="1">
            <a:off x="3741820" y="1688892"/>
            <a:ext cx="0" cy="5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07261" y="179204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Wamalloc/wafree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2693" y="2215033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amalloc library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82604" y="420720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578942" y="6060134"/>
            <a:ext cx="6793657" cy="52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513221" y="5112697"/>
            <a:ext cx="0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741820" y="5112697"/>
            <a:ext cx="12032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68414" y="254701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528900" y="2531587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1960" y="2313940"/>
            <a:ext cx="6532880" cy="19812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4813300" y="2313940"/>
            <a:ext cx="0" cy="1981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36920" y="144978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header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66194" y="143862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body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13300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97598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1896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54632" y="2301817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66194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832342" y="309317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981960" y="2356346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owner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979487" y="2629883"/>
            <a:ext cx="183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state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985880" y="2903420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dirty="0" smtClean="0"/>
              <a:t>ize_class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985879" y="3176957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free_start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83261" y="3462511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666798" y="3884069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72134" y="311987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16200000">
            <a:off x="7006494" y="-371150"/>
            <a:ext cx="329237" cy="468745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大括号 44"/>
          <p:cNvSpPr/>
          <p:nvPr/>
        </p:nvSpPr>
        <p:spPr>
          <a:xfrm rot="16200000">
            <a:off x="3745859" y="1078950"/>
            <a:ext cx="329237" cy="183381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861868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473863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017567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29836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15801" y="299298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3800" y="2230051"/>
            <a:ext cx="7848600" cy="1270000"/>
          </a:xfrm>
          <a:prstGeom prst="rect">
            <a:avLst/>
          </a:prstGeom>
          <a:noFill/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9200" y="2222500"/>
            <a:ext cx="3454400" cy="558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In-use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2812364"/>
            <a:ext cx="8509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70100" y="2812364"/>
            <a:ext cx="8890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97300" y="2812364"/>
            <a:ext cx="8763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46406" y="29522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99000" y="2229879"/>
            <a:ext cx="3454400" cy="55142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Waiting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66100" y="2219067"/>
            <a:ext cx="889000" cy="1273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450830" y="3112016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80835" y="267111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1318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16065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25209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409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84492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49720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297346" y="2534330"/>
            <a:ext cx="80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ree head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304966" y="4043749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8598336" y="3500051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04966" y="503761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8598336" y="4493914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13285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81890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5305643" y="3530342"/>
            <a:ext cx="0" cy="150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950460" y="507940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644675" y="29560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670460" y="2804642"/>
            <a:ext cx="8509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34060" y="2804642"/>
            <a:ext cx="8890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275195" y="2804642"/>
            <a:ext cx="8763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5324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In-use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2630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Full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>
          <a:xfrm>
            <a:off x="4056640" y="1714500"/>
            <a:ext cx="316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99000" y="1320800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 available block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20240" y="3092449"/>
            <a:ext cx="1803400" cy="78740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Waiting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6" idx="2"/>
            <a:endCxn id="11" idx="3"/>
          </p:cNvCxnSpPr>
          <p:nvPr/>
        </p:nvCxnSpPr>
        <p:spPr>
          <a:xfrm flipH="1">
            <a:off x="6723640" y="2108200"/>
            <a:ext cx="1404360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5820" y="2710934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Free </a:t>
            </a:r>
            <a:r>
              <a:rPr kumimoji="1" lang="en-US" altLang="zh-CN" smtClean="0"/>
              <a:t>a block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2024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Clean chunk in free pool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线箭头连接符 17"/>
          <p:cNvCxnSpPr>
            <a:stCxn id="11" idx="2"/>
            <a:endCxn id="15" idx="0"/>
          </p:cNvCxnSpPr>
          <p:nvPr/>
        </p:nvCxnSpPr>
        <p:spPr>
          <a:xfrm>
            <a:off x="5821940" y="3879849"/>
            <a:ext cx="0" cy="177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21940" y="4581007"/>
            <a:ext cx="12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If all blocks are freed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1" idx="1"/>
          </p:cNvCxnSpPr>
          <p:nvPr/>
        </p:nvCxnSpPr>
        <p:spPr>
          <a:xfrm flipH="1" flipV="1">
            <a:off x="3580327" y="2108200"/>
            <a:ext cx="1339913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5" idx="1"/>
            <a:endCxn id="5" idx="2"/>
          </p:cNvCxnSpPr>
          <p:nvPr/>
        </p:nvCxnSpPr>
        <p:spPr>
          <a:xfrm flipH="1" flipV="1">
            <a:off x="3154940" y="2108200"/>
            <a:ext cx="1765300" cy="39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23419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Not-available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endCxn id="36" idx="0"/>
          </p:cNvCxnSpPr>
          <p:nvPr/>
        </p:nvCxnSpPr>
        <p:spPr>
          <a:xfrm>
            <a:off x="2852199" y="2108200"/>
            <a:ext cx="283691" cy="354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391645" y="2129132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391645" y="4033101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194474" y="3703843"/>
            <a:ext cx="184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 smtClean="0"/>
              <a:t>If the number of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lock allocation time exceeds the threshold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09871" y="3316894"/>
            <a:ext cx="6439436" cy="483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26684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1215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09870" y="1894008"/>
            <a:ext cx="6181859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09870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r>
              <a:rPr kumimoji="1" lang="en-US" altLang="zh-CN" dirty="0" smtClean="0"/>
              <a:t>ool_start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65183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pool_free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48899" y="3361486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82221" y="3360603"/>
            <a:ext cx="612140" cy="40417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02403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51235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81848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672040" y="3346561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602045" y="30103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0496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pool_end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675809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3261461" y="2383405"/>
            <a:ext cx="737429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6" idx="2"/>
          </p:cNvCxnSpPr>
          <p:nvPr/>
        </p:nvCxnSpPr>
        <p:spPr>
          <a:xfrm>
            <a:off x="6909516" y="2383405"/>
            <a:ext cx="2839791" cy="48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5473521" y="2383405"/>
            <a:ext cx="2015934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</p:cNvCxnSpPr>
          <p:nvPr/>
        </p:nvCxnSpPr>
        <p:spPr>
          <a:xfrm flipH="1">
            <a:off x="5302403" y="2383405"/>
            <a:ext cx="3062426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8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endCxn id="74" idx="2"/>
          </p:cNvCxnSpPr>
          <p:nvPr/>
        </p:nvCxnSpPr>
        <p:spPr>
          <a:xfrm flipH="1">
            <a:off x="5819015" y="167425"/>
            <a:ext cx="15115" cy="628417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70479" y="29621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NVM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47020" y="2962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DRAM</a:t>
            </a:r>
            <a:endParaRPr kumimoji="1"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37" y="3183138"/>
            <a:ext cx="5254919" cy="9080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37" y="1148640"/>
            <a:ext cx="5429163" cy="5144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30" y="2328596"/>
            <a:ext cx="5676900" cy="52890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15" y="5018671"/>
            <a:ext cx="4170901" cy="1321316"/>
          </a:xfrm>
          <a:prstGeom prst="rect">
            <a:avLst/>
          </a:prstGeom>
        </p:spPr>
      </p:pic>
      <p:cxnSp>
        <p:nvCxnSpPr>
          <p:cNvPr id="46" name="直线箭头连接符 45"/>
          <p:cNvCxnSpPr/>
          <p:nvPr/>
        </p:nvCxnSpPr>
        <p:spPr>
          <a:xfrm flipH="1">
            <a:off x="254000" y="1646761"/>
            <a:ext cx="637540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H="1">
            <a:off x="3124201" y="1646761"/>
            <a:ext cx="478552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H="1">
            <a:off x="4686300" y="1646761"/>
            <a:ext cx="4409708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>
            <a:off x="350772" y="4091188"/>
            <a:ext cx="5999228" cy="9274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909721" y="8715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Global heap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909721" y="2887564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Local heap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7230" y="167425"/>
            <a:ext cx="11323570" cy="62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051" y="5535455"/>
            <a:ext cx="355600" cy="292100"/>
          </a:xfrm>
          <a:prstGeom prst="rect">
            <a:avLst/>
          </a:prstGeom>
        </p:spPr>
      </p:pic>
      <p:cxnSp>
        <p:nvCxnSpPr>
          <p:cNvPr id="83" name="直线箭头连接符 82"/>
          <p:cNvCxnSpPr>
            <a:endCxn id="87" idx="0"/>
          </p:cNvCxnSpPr>
          <p:nvPr/>
        </p:nvCxnSpPr>
        <p:spPr>
          <a:xfrm flipH="1">
            <a:off x="5054967" y="4091188"/>
            <a:ext cx="1836188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endCxn id="89" idx="0"/>
          </p:cNvCxnSpPr>
          <p:nvPr/>
        </p:nvCxnSpPr>
        <p:spPr>
          <a:xfrm flipH="1">
            <a:off x="5510195" y="4091188"/>
            <a:ext cx="2592406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886244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341472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下箭头 93"/>
          <p:cNvSpPr/>
          <p:nvPr/>
        </p:nvSpPr>
        <p:spPr>
          <a:xfrm>
            <a:off x="254000" y="2977118"/>
            <a:ext cx="220728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364364" y="3631382"/>
            <a:ext cx="124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Chunk in a detail 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87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10021</TotalTime>
  <Words>141</Words>
  <Application>Microsoft Macintosh PowerPoint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30</cp:revision>
  <cp:lastPrinted>2016-05-20T15:26:48Z</cp:lastPrinted>
  <dcterms:created xsi:type="dcterms:W3CDTF">2016-05-20T15:04:18Z</dcterms:created>
  <dcterms:modified xsi:type="dcterms:W3CDTF">2016-05-27T14:06:34Z</dcterms:modified>
</cp:coreProperties>
</file>