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2"/>
    <p:restoredTop sz="88881"/>
  </p:normalViewPr>
  <p:slideViewPr>
    <p:cSldViewPr snapToGrid="0" snapToObjects="1">
      <p:cViewPr varScale="1">
        <p:scale>
          <a:sx n="98" d="100"/>
          <a:sy n="98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E6F8-0BA7-BE46-9DDF-DD57EB856524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5705" y="4188137"/>
            <a:ext cx="6055400" cy="924560"/>
          </a:xfrm>
          <a:prstGeom prst="rect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8942" y="409074"/>
            <a:ext cx="6793657" cy="5366083"/>
          </a:xfrm>
          <a:prstGeom prst="rect">
            <a:avLst/>
          </a:prstGeom>
          <a:noFill/>
          <a:ln w="41275" cap="sq" cmpd="sng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71799" y="2598819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进程 12"/>
          <p:cNvSpPr/>
          <p:nvPr/>
        </p:nvSpPr>
        <p:spPr>
          <a:xfrm>
            <a:off x="3212431" y="43375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进程 13"/>
          <p:cNvSpPr/>
          <p:nvPr/>
        </p:nvSpPr>
        <p:spPr>
          <a:xfrm>
            <a:off x="3364831" y="44899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6" name="进程 15"/>
          <p:cNvSpPr/>
          <p:nvPr/>
        </p:nvSpPr>
        <p:spPr>
          <a:xfrm>
            <a:off x="3212431" y="29619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进程 16"/>
          <p:cNvSpPr/>
          <p:nvPr/>
        </p:nvSpPr>
        <p:spPr>
          <a:xfrm>
            <a:off x="3364831" y="31143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16381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进程 18"/>
          <p:cNvSpPr/>
          <p:nvPr/>
        </p:nvSpPr>
        <p:spPr>
          <a:xfrm>
            <a:off x="4957013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5109413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402935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进程 21"/>
          <p:cNvSpPr/>
          <p:nvPr/>
        </p:nvSpPr>
        <p:spPr>
          <a:xfrm>
            <a:off x="7643567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进程 22"/>
          <p:cNvSpPr/>
          <p:nvPr/>
        </p:nvSpPr>
        <p:spPr>
          <a:xfrm>
            <a:off x="7795967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52723" y="2558221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127477" y="255822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561347" y="3427207"/>
            <a:ext cx="12031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3729789" y="3427207"/>
            <a:ext cx="24063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91578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755231" y="2261936"/>
            <a:ext cx="6424863" cy="3176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229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4781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Thread n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652722" y="1073999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5095" y="1655812"/>
            <a:ext cx="0" cy="6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3" idx="4"/>
          </p:cNvCxnSpPr>
          <p:nvPr/>
        </p:nvCxnSpPr>
        <p:spPr>
          <a:xfrm flipV="1">
            <a:off x="3741820" y="1688892"/>
            <a:ext cx="0" cy="5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07261" y="179204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Wamalloc/wafree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2693" y="2215033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amalloc library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82604" y="420720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578942" y="6060134"/>
            <a:ext cx="6793657" cy="52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513221" y="5112697"/>
            <a:ext cx="0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741820" y="5112697"/>
            <a:ext cx="12032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68414" y="254701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528900" y="2531587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33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cp:lastPrinted>2016-05-20T15:26:48Z</cp:lastPrinted>
  <dcterms:created xsi:type="dcterms:W3CDTF">2016-05-20T15:04:18Z</dcterms:created>
  <dcterms:modified xsi:type="dcterms:W3CDTF">2016-05-21T01:56:20Z</dcterms:modified>
</cp:coreProperties>
</file>