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/>
    <p:restoredTop sz="96271"/>
  </p:normalViewPr>
  <p:slideViewPr>
    <p:cSldViewPr snapToGrid="0" snapToObjects="1">
      <p:cViewPr>
        <p:scale>
          <a:sx n="100" d="100"/>
          <a:sy n="100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16/5/21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81960" y="2356346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owner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79487" y="2629883"/>
            <a:ext cx="183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state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85880" y="2903420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</a:t>
            </a:r>
            <a:r>
              <a:rPr kumimoji="1" lang="en-US" altLang="zh-CN" dirty="0" smtClean="0"/>
              <a:t>ize_class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985879" y="3176957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free_start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83261" y="3462511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666798" y="388406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is-IS" altLang="zh-CN" smtClean="0"/>
              <a:t>…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12546</TotalTime>
  <Words>141</Words>
  <Application>Microsoft Macintosh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30</cp:revision>
  <cp:lastPrinted>2016-05-20T15:26:48Z</cp:lastPrinted>
  <dcterms:created xsi:type="dcterms:W3CDTF">2016-05-20T15:04:18Z</dcterms:created>
  <dcterms:modified xsi:type="dcterms:W3CDTF">2016-05-29T08:11:15Z</dcterms:modified>
</cp:coreProperties>
</file>